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87" r:id="rId2"/>
    <p:sldId id="584" r:id="rId3"/>
    <p:sldId id="594" r:id="rId4"/>
    <p:sldId id="585" r:id="rId5"/>
    <p:sldId id="586" r:id="rId6"/>
    <p:sldId id="595" r:id="rId7"/>
    <p:sldId id="568" r:id="rId8"/>
    <p:sldId id="596" r:id="rId9"/>
    <p:sldId id="588" r:id="rId10"/>
    <p:sldId id="597" r:id="rId11"/>
    <p:sldId id="592" r:id="rId12"/>
    <p:sldId id="598" r:id="rId13"/>
    <p:sldId id="570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8E5F4E-D01B-427B-B8A8-1CB82B9E35FA}" v="93" dt="2025-10-06T03:21:11.0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4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">
      <pc:chgData name="Stewart Gale" userId="3647ddd2-6040-41ae-a96d-232c23482af8" providerId="ADAL" clId="{ADDBF2C4-AD8D-4E1D-8386-BD3D3561C83C}" dt="2025-10-06T05:31:45.578" v="155" actId="47"/>
      <pc:docMkLst>
        <pc:docMk/>
      </pc:docMkLst>
      <pc:sldChg chg="addSp delSp modSp mod delAnim">
        <pc:chgData name="Stewart Gale" userId="3647ddd2-6040-41ae-a96d-232c23482af8" providerId="ADAL" clId="{ADDBF2C4-AD8D-4E1D-8386-BD3D3561C83C}" dt="2025-10-06T03:18:26.930" v="103" actId="404"/>
        <pc:sldMkLst>
          <pc:docMk/>
          <pc:sldMk cId="2873986156" sldId="568"/>
        </pc:sldMkLst>
        <pc:spChg chg="add mod">
          <ac:chgData name="Stewart Gale" userId="3647ddd2-6040-41ae-a96d-232c23482af8" providerId="ADAL" clId="{ADDBF2C4-AD8D-4E1D-8386-BD3D3561C83C}" dt="2025-10-06T03:17:14.581" v="75"/>
          <ac:spMkLst>
            <pc:docMk/>
            <pc:sldMk cId="2873986156" sldId="568"/>
            <ac:spMk id="2" creationId="{034EA38E-2C68-2706-A21A-D8F61979E1B5}"/>
          </ac:spMkLst>
        </pc:spChg>
        <pc:spChg chg="add mod">
          <ac:chgData name="Stewart Gale" userId="3647ddd2-6040-41ae-a96d-232c23482af8" providerId="ADAL" clId="{ADDBF2C4-AD8D-4E1D-8386-BD3D3561C83C}" dt="2025-10-06T03:17:55.555" v="81" actId="20577"/>
          <ac:spMkLst>
            <pc:docMk/>
            <pc:sldMk cId="2873986156" sldId="568"/>
            <ac:spMk id="3" creationId="{DDA1DB23-F3AA-AB07-E178-DFC8EC99C6D0}"/>
          </ac:spMkLst>
        </pc:spChg>
        <pc:spChg chg="del">
          <ac:chgData name="Stewart Gale" userId="3647ddd2-6040-41ae-a96d-232c23482af8" providerId="ADAL" clId="{ADDBF2C4-AD8D-4E1D-8386-BD3D3561C83C}" dt="2025-10-06T03:17:45.009" v="78" actId="478"/>
          <ac:spMkLst>
            <pc:docMk/>
            <pc:sldMk cId="2873986156" sldId="568"/>
            <ac:spMk id="5" creationId="{D733EDBA-85C3-9670-5CD1-58BFB06EBEF9}"/>
          </ac:spMkLst>
        </pc:spChg>
        <pc:spChg chg="del">
          <ac:chgData name="Stewart Gale" userId="3647ddd2-6040-41ae-a96d-232c23482af8" providerId="ADAL" clId="{ADDBF2C4-AD8D-4E1D-8386-BD3D3561C83C}" dt="2025-10-06T03:17:45.009" v="78" actId="478"/>
          <ac:spMkLst>
            <pc:docMk/>
            <pc:sldMk cId="2873986156" sldId="568"/>
            <ac:spMk id="6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7:45.009" v="78" actId="478"/>
          <ac:spMkLst>
            <pc:docMk/>
            <pc:sldMk cId="2873986156" sldId="568"/>
            <ac:spMk id="9" creationId="{58911C33-0547-A08A-8F9F-7B35130DD081}"/>
          </ac:spMkLst>
        </pc:spChg>
        <pc:spChg chg="mod">
          <ac:chgData name="Stewart Gale" userId="3647ddd2-6040-41ae-a96d-232c23482af8" providerId="ADAL" clId="{ADDBF2C4-AD8D-4E1D-8386-BD3D3561C83C}" dt="2025-10-06T03:18:26.930" v="103" actId="404"/>
          <ac:spMkLst>
            <pc:docMk/>
            <pc:sldMk cId="2873986156" sldId="568"/>
            <ac:spMk id="20" creationId="{080B97A6-994B-4E7C-BFCF-CD6F05166241}"/>
          </ac:spMkLst>
        </pc:spChg>
        <pc:spChg chg="del">
          <ac:chgData name="Stewart Gale" userId="3647ddd2-6040-41ae-a96d-232c23482af8" providerId="ADAL" clId="{ADDBF2C4-AD8D-4E1D-8386-BD3D3561C83C}" dt="2025-10-06T03:17:45.009" v="78" actId="478"/>
          <ac:spMkLst>
            <pc:docMk/>
            <pc:sldMk cId="2873986156" sldId="568"/>
            <ac:spMk id="21" creationId="{CC086FAA-F1E4-4A9A-9023-A4FD23454FEC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6T03:16:00.172" v="49" actId="1076"/>
        <pc:sldMkLst>
          <pc:docMk/>
          <pc:sldMk cId="1916089720" sldId="584"/>
        </pc:sldMkLst>
        <pc:spChg chg="add mod">
          <ac:chgData name="Stewart Gale" userId="3647ddd2-6040-41ae-a96d-232c23482af8" providerId="ADAL" clId="{ADDBF2C4-AD8D-4E1D-8386-BD3D3561C83C}" dt="2025-10-06T03:15:55.934" v="48" actId="122"/>
          <ac:spMkLst>
            <pc:docMk/>
            <pc:sldMk cId="1916089720" sldId="584"/>
            <ac:spMk id="2" creationId="{08DB01D0-5C54-600A-6F9E-8A762BE2FCB4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5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7" creationId="{C44B777F-FA41-4A0E-8FAB-89DD82AF738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8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11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6T03:16:00.172" v="49" actId="1076"/>
          <ac:spMkLst>
            <pc:docMk/>
            <pc:sldMk cId="1916089720" sldId="584"/>
            <ac:spMk id="14" creationId="{02C30058-B722-44B4-A652-B1923508EA5B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17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20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21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22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4:48.154" v="1" actId="478"/>
          <ac:spMkLst>
            <pc:docMk/>
            <pc:sldMk cId="1916089720" sldId="584"/>
            <ac:spMk id="23" creationId="{00000000-0000-0000-0000-000000000000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6T03:17:51.838" v="79" actId="1076"/>
        <pc:sldMkLst>
          <pc:docMk/>
          <pc:sldMk cId="3775140415" sldId="586"/>
        </pc:sldMkLst>
        <pc:spChg chg="add mod">
          <ac:chgData name="Stewart Gale" userId="3647ddd2-6040-41ae-a96d-232c23482af8" providerId="ADAL" clId="{ADDBF2C4-AD8D-4E1D-8386-BD3D3561C83C}" dt="2025-10-06T03:16:24.707" v="55" actId="20577"/>
          <ac:spMkLst>
            <pc:docMk/>
            <pc:sldMk cId="3775140415" sldId="586"/>
            <ac:spMk id="2" creationId="{9CE596C1-4A5E-DEB5-5CE1-664D7C1B795B}"/>
          </ac:spMkLst>
        </pc:spChg>
        <pc:spChg chg="del">
          <ac:chgData name="Stewart Gale" userId="3647ddd2-6040-41ae-a96d-232c23482af8" providerId="ADAL" clId="{ADDBF2C4-AD8D-4E1D-8386-BD3D3561C83C}" dt="2025-10-06T03:16:12.360" v="51" actId="478"/>
          <ac:spMkLst>
            <pc:docMk/>
            <pc:sldMk cId="3775140415" sldId="586"/>
            <ac:spMk id="6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6:12.360" v="51" actId="478"/>
          <ac:spMkLst>
            <pc:docMk/>
            <pc:sldMk cId="3775140415" sldId="586"/>
            <ac:spMk id="7" creationId="{D1283A63-F67B-48CA-4DAA-02B77C2845CE}"/>
          </ac:spMkLst>
        </pc:spChg>
        <pc:spChg chg="del">
          <ac:chgData name="Stewart Gale" userId="3647ddd2-6040-41ae-a96d-232c23482af8" providerId="ADAL" clId="{ADDBF2C4-AD8D-4E1D-8386-BD3D3561C83C}" dt="2025-10-06T03:16:12.360" v="51" actId="478"/>
          <ac:spMkLst>
            <pc:docMk/>
            <pc:sldMk cId="3775140415" sldId="586"/>
            <ac:spMk id="9" creationId="{5CD03BB6-29BF-47AF-B067-F2966C4DC354}"/>
          </ac:spMkLst>
        </pc:spChg>
        <pc:spChg chg="mod">
          <ac:chgData name="Stewart Gale" userId="3647ddd2-6040-41ae-a96d-232c23482af8" providerId="ADAL" clId="{ADDBF2C4-AD8D-4E1D-8386-BD3D3561C83C}" dt="2025-10-06T03:17:51.838" v="79" actId="1076"/>
          <ac:spMkLst>
            <pc:docMk/>
            <pc:sldMk cId="3775140415" sldId="586"/>
            <ac:spMk id="11" creationId="{BC6B910C-8BD8-4A96-800B-88D27F7FB7C6}"/>
          </ac:spMkLst>
        </pc:spChg>
        <pc:spChg chg="del">
          <ac:chgData name="Stewart Gale" userId="3647ddd2-6040-41ae-a96d-232c23482af8" providerId="ADAL" clId="{ADDBF2C4-AD8D-4E1D-8386-BD3D3561C83C}" dt="2025-10-06T03:16:12.360" v="51" actId="478"/>
          <ac:spMkLst>
            <pc:docMk/>
            <pc:sldMk cId="3775140415" sldId="586"/>
            <ac:spMk id="12" creationId="{BBAC4BAC-E370-44E2-87DB-D087D51128F5}"/>
          </ac:spMkLst>
        </pc:spChg>
        <pc:spChg chg="del">
          <ac:chgData name="Stewart Gale" userId="3647ddd2-6040-41ae-a96d-232c23482af8" providerId="ADAL" clId="{ADDBF2C4-AD8D-4E1D-8386-BD3D3561C83C}" dt="2025-10-06T03:16:12.360" v="51" actId="478"/>
          <ac:spMkLst>
            <pc:docMk/>
            <pc:sldMk cId="3775140415" sldId="586"/>
            <ac:spMk id="24" creationId="{00000000-0000-0000-0000-000000000000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6T03:19:28.528" v="135" actId="1076"/>
        <pc:sldMkLst>
          <pc:docMk/>
          <pc:sldMk cId="2326798565" sldId="588"/>
        </pc:sldMkLst>
        <pc:spChg chg="add mod">
          <ac:chgData name="Stewart Gale" userId="3647ddd2-6040-41ae-a96d-232c23482af8" providerId="ADAL" clId="{ADDBF2C4-AD8D-4E1D-8386-BD3D3561C83C}" dt="2025-10-06T03:19:00.345" v="121" actId="20577"/>
          <ac:spMkLst>
            <pc:docMk/>
            <pc:sldMk cId="2326798565" sldId="588"/>
            <ac:spMk id="2" creationId="{505CF241-8EAD-3300-2D03-3A88A74D059F}"/>
          </ac:spMkLst>
        </pc:spChg>
        <pc:spChg chg="del">
          <ac:chgData name="Stewart Gale" userId="3647ddd2-6040-41ae-a96d-232c23482af8" providerId="ADAL" clId="{ADDBF2C4-AD8D-4E1D-8386-BD3D3561C83C}" dt="2025-10-06T03:18:49.839" v="118" actId="478"/>
          <ac:spMkLst>
            <pc:docMk/>
            <pc:sldMk cId="2326798565" sldId="588"/>
            <ac:spMk id="6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8:49.839" v="118" actId="478"/>
          <ac:spMkLst>
            <pc:docMk/>
            <pc:sldMk cId="2326798565" sldId="588"/>
            <ac:spMk id="10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8:49.839" v="118" actId="478"/>
          <ac:spMkLst>
            <pc:docMk/>
            <pc:sldMk cId="2326798565" sldId="588"/>
            <ac:spMk id="11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8:49.839" v="118" actId="478"/>
          <ac:spMkLst>
            <pc:docMk/>
            <pc:sldMk cId="2326798565" sldId="588"/>
            <ac:spMk id="13" creationId="{3EE96F4A-FDB7-466B-B55A-14EB2F96CA65}"/>
          </ac:spMkLst>
        </pc:spChg>
        <pc:spChg chg="mod">
          <ac:chgData name="Stewart Gale" userId="3647ddd2-6040-41ae-a96d-232c23482af8" providerId="ADAL" clId="{ADDBF2C4-AD8D-4E1D-8386-BD3D3561C83C}" dt="2025-10-06T03:19:28.528" v="135" actId="1076"/>
          <ac:spMkLst>
            <pc:docMk/>
            <pc:sldMk cId="2326798565" sldId="588"/>
            <ac:spMk id="20" creationId="{080B97A6-994B-4E7C-BFCF-CD6F05166241}"/>
          </ac:spMkLst>
        </pc:spChg>
        <pc:spChg chg="del">
          <ac:chgData name="Stewart Gale" userId="3647ddd2-6040-41ae-a96d-232c23482af8" providerId="ADAL" clId="{ADDBF2C4-AD8D-4E1D-8386-BD3D3561C83C}" dt="2025-10-06T03:18:49.839" v="118" actId="478"/>
          <ac:spMkLst>
            <pc:docMk/>
            <pc:sldMk cId="2326798565" sldId="588"/>
            <ac:spMk id="21" creationId="{CC086FAA-F1E4-4A9A-9023-A4FD23454FEC}"/>
          </ac:spMkLst>
        </pc:spChg>
      </pc:sldChg>
      <pc:sldChg chg="addSp delSp modSp mod delAnim">
        <pc:chgData name="Stewart Gale" userId="3647ddd2-6040-41ae-a96d-232c23482af8" providerId="ADAL" clId="{ADDBF2C4-AD8D-4E1D-8386-BD3D3561C83C}" dt="2025-10-06T03:19:59.511" v="144" actId="1076"/>
        <pc:sldMkLst>
          <pc:docMk/>
          <pc:sldMk cId="4094438685" sldId="592"/>
        </pc:sldMkLst>
        <pc:spChg chg="add mod">
          <ac:chgData name="Stewart Gale" userId="3647ddd2-6040-41ae-a96d-232c23482af8" providerId="ADAL" clId="{ADDBF2C4-AD8D-4E1D-8386-BD3D3561C83C}" dt="2025-10-06T03:19:52.760" v="141" actId="20577"/>
          <ac:spMkLst>
            <pc:docMk/>
            <pc:sldMk cId="4094438685" sldId="592"/>
            <ac:spMk id="3" creationId="{82D97A1E-8BB3-2716-72C5-D8E9389ADDEB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6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7" creationId="{4AD8E83F-A3D7-49BD-8E97-B0E9397502C7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8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9" creationId="{CB7BCD15-6308-45AF-BF3B-39A426DC10CD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10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12" creationId="{314C5435-4B09-4CFB-8D5C-4E51FFC48B23}"/>
          </ac:spMkLst>
        </pc:spChg>
        <pc:spChg chg="del">
          <ac:chgData name="Stewart Gale" userId="3647ddd2-6040-41ae-a96d-232c23482af8" providerId="ADAL" clId="{ADDBF2C4-AD8D-4E1D-8386-BD3D3561C83C}" dt="2025-10-06T03:19:37.647" v="137" actId="478"/>
          <ac:spMkLst>
            <pc:docMk/>
            <pc:sldMk cId="4094438685" sldId="592"/>
            <ac:spMk id="14" creationId="{B46CDB35-D989-4656-9656-DD745E4E4D80}"/>
          </ac:spMkLst>
        </pc:spChg>
        <pc:picChg chg="add">
          <ac:chgData name="Stewart Gale" userId="3647ddd2-6040-41ae-a96d-232c23482af8" providerId="ADAL" clId="{ADDBF2C4-AD8D-4E1D-8386-BD3D3561C83C}" dt="2025-10-06T03:19:45.220" v="139"/>
          <ac:picMkLst>
            <pc:docMk/>
            <pc:sldMk cId="4094438685" sldId="592"/>
            <ac:picMk id="2" creationId="{C6FF673C-4C94-AC15-74A0-9061C023F30D}"/>
          </ac:picMkLst>
        </pc:picChg>
        <pc:picChg chg="mod">
          <ac:chgData name="Stewart Gale" userId="3647ddd2-6040-41ae-a96d-232c23482af8" providerId="ADAL" clId="{ADDBF2C4-AD8D-4E1D-8386-BD3D3561C83C}" dt="2025-10-06T03:19:59.511" v="144" actId="1076"/>
          <ac:picMkLst>
            <pc:docMk/>
            <pc:sldMk cId="4094438685" sldId="592"/>
            <ac:picMk id="5" creationId="{DFC00E2E-0066-4282-8C1C-BEDE4B5E58F0}"/>
          </ac:picMkLst>
        </pc:picChg>
      </pc:sldChg>
      <pc:sldChg chg="addSp delSp modSp del mod delAnim">
        <pc:chgData name="Stewart Gale" userId="3647ddd2-6040-41ae-a96d-232c23482af8" providerId="ADAL" clId="{ADDBF2C4-AD8D-4E1D-8386-BD3D3561C83C}" dt="2025-10-06T05:31:45.578" v="155" actId="47"/>
        <pc:sldMkLst>
          <pc:docMk/>
          <pc:sldMk cId="1584312338" sldId="593"/>
        </pc:sldMkLst>
        <pc:spChg chg="del">
          <ac:chgData name="Stewart Gale" userId="3647ddd2-6040-41ae-a96d-232c23482af8" providerId="ADAL" clId="{ADDBF2C4-AD8D-4E1D-8386-BD3D3561C83C}" dt="2025-10-06T03:20:45.225" v="148" actId="478"/>
          <ac:spMkLst>
            <pc:docMk/>
            <pc:sldMk cId="1584312338" sldId="593"/>
            <ac:spMk id="3" creationId="{50548E1C-73EB-4DF2-81A0-7C00449A2685}"/>
          </ac:spMkLst>
        </pc:spChg>
        <pc:spChg chg="add mod">
          <ac:chgData name="Stewart Gale" userId="3647ddd2-6040-41ae-a96d-232c23482af8" providerId="ADAL" clId="{ADDBF2C4-AD8D-4E1D-8386-BD3D3561C83C}" dt="2025-10-06T03:21:07.556" v="152" actId="20577"/>
          <ac:spMkLst>
            <pc:docMk/>
            <pc:sldMk cId="1584312338" sldId="593"/>
            <ac:spMk id="4" creationId="{D4422FEE-EEE2-3EFE-8260-B56CAA408C57}"/>
          </ac:spMkLst>
        </pc:spChg>
        <pc:spChg chg="del">
          <ac:chgData name="Stewart Gale" userId="3647ddd2-6040-41ae-a96d-232c23482af8" providerId="ADAL" clId="{ADDBF2C4-AD8D-4E1D-8386-BD3D3561C83C}" dt="2025-10-06T03:20:42.536" v="147" actId="478"/>
          <ac:spMkLst>
            <pc:docMk/>
            <pc:sldMk cId="1584312338" sldId="593"/>
            <ac:spMk id="5" creationId="{37A916FC-0298-2AA5-1D31-F59DDBBF4848}"/>
          </ac:spMkLst>
        </pc:spChg>
        <pc:spChg chg="del">
          <ac:chgData name="Stewart Gale" userId="3647ddd2-6040-41ae-a96d-232c23482af8" providerId="ADAL" clId="{ADDBF2C4-AD8D-4E1D-8386-BD3D3561C83C}" dt="2025-10-06T03:20:42.536" v="147" actId="478"/>
          <ac:spMkLst>
            <pc:docMk/>
            <pc:sldMk cId="1584312338" sldId="593"/>
            <ac:spMk id="7" creationId="{2EE85472-DD3E-C1F1-18FA-658121B5666B}"/>
          </ac:spMkLst>
        </pc:spChg>
        <pc:spChg chg="del">
          <ac:chgData name="Stewart Gale" userId="3647ddd2-6040-41ae-a96d-232c23482af8" providerId="ADAL" clId="{ADDBF2C4-AD8D-4E1D-8386-BD3D3561C83C}" dt="2025-10-06T03:20:42.536" v="147" actId="478"/>
          <ac:spMkLst>
            <pc:docMk/>
            <pc:sldMk cId="1584312338" sldId="593"/>
            <ac:spMk id="9" creationId="{FB82BF18-5DA7-4EDE-4D1C-0976779391E9}"/>
          </ac:spMkLst>
        </pc:spChg>
        <pc:spChg chg="del">
          <ac:chgData name="Stewart Gale" userId="3647ddd2-6040-41ae-a96d-232c23482af8" providerId="ADAL" clId="{ADDBF2C4-AD8D-4E1D-8386-BD3D3561C83C}" dt="2025-10-06T03:20:50.483" v="149" actId="478"/>
          <ac:spMkLst>
            <pc:docMk/>
            <pc:sldMk cId="1584312338" sldId="593"/>
            <ac:spMk id="11" creationId="{BB7AA47E-CFE0-2AED-D985-A1AADECEAC07}"/>
          </ac:spMkLst>
        </pc:spChg>
        <pc:spChg chg="del">
          <ac:chgData name="Stewart Gale" userId="3647ddd2-6040-41ae-a96d-232c23482af8" providerId="ADAL" clId="{ADDBF2C4-AD8D-4E1D-8386-BD3D3561C83C}" dt="2025-10-06T03:20:45.225" v="148" actId="478"/>
          <ac:spMkLst>
            <pc:docMk/>
            <pc:sldMk cId="1584312338" sldId="593"/>
            <ac:spMk id="13" creationId="{CB0B6F26-0A2D-4428-6654-58A40DBFB837}"/>
          </ac:spMkLst>
        </pc:spChg>
        <pc:spChg chg="del">
          <ac:chgData name="Stewart Gale" userId="3647ddd2-6040-41ae-a96d-232c23482af8" providerId="ADAL" clId="{ADDBF2C4-AD8D-4E1D-8386-BD3D3561C83C}" dt="2025-10-06T03:20:42.536" v="147" actId="478"/>
          <ac:spMkLst>
            <pc:docMk/>
            <pc:sldMk cId="1584312338" sldId="593"/>
            <ac:spMk id="14" creationId="{9DB0FFF5-C50E-1826-FA55-558F30CB8F90}"/>
          </ac:spMkLst>
        </pc:spChg>
        <pc:picChg chg="mod">
          <ac:chgData name="Stewart Gale" userId="3647ddd2-6040-41ae-a96d-232c23482af8" providerId="ADAL" clId="{ADDBF2C4-AD8D-4E1D-8386-BD3D3561C83C}" dt="2025-10-06T03:21:11.064" v="153" actId="1076"/>
          <ac:picMkLst>
            <pc:docMk/>
            <pc:sldMk cId="1584312338" sldId="593"/>
            <ac:picMk id="2" creationId="{7EA54701-7A29-CB8D-B2DC-FF848EACA61B}"/>
          </ac:picMkLst>
        </pc:picChg>
        <pc:cxnChg chg="del">
          <ac:chgData name="Stewart Gale" userId="3647ddd2-6040-41ae-a96d-232c23482af8" providerId="ADAL" clId="{ADDBF2C4-AD8D-4E1D-8386-BD3D3561C83C}" dt="2025-10-06T03:20:42.536" v="147" actId="478"/>
          <ac:cxnSpMkLst>
            <pc:docMk/>
            <pc:sldMk cId="1584312338" sldId="593"/>
            <ac:cxnSpMk id="16" creationId="{B462FE13-2F3F-0C68-BA13-FF96D0DDF027}"/>
          </ac:cxnSpMkLst>
        </pc:cxnChg>
      </pc:sldChg>
      <pc:sldChg chg="add">
        <pc:chgData name="Stewart Gale" userId="3647ddd2-6040-41ae-a96d-232c23482af8" providerId="ADAL" clId="{ADDBF2C4-AD8D-4E1D-8386-BD3D3561C83C}" dt="2025-10-06T03:14:45.043" v="0"/>
        <pc:sldMkLst>
          <pc:docMk/>
          <pc:sldMk cId="984050325" sldId="594"/>
        </pc:sldMkLst>
      </pc:sldChg>
      <pc:sldChg chg="add">
        <pc:chgData name="Stewart Gale" userId="3647ddd2-6040-41ae-a96d-232c23482af8" providerId="ADAL" clId="{ADDBF2C4-AD8D-4E1D-8386-BD3D3561C83C}" dt="2025-10-06T03:16:09.445" v="50"/>
        <pc:sldMkLst>
          <pc:docMk/>
          <pc:sldMk cId="2799679253" sldId="595"/>
        </pc:sldMkLst>
      </pc:sldChg>
      <pc:sldChg chg="modSp add">
        <pc:chgData name="Stewart Gale" userId="3647ddd2-6040-41ae-a96d-232c23482af8" providerId="ADAL" clId="{ADDBF2C4-AD8D-4E1D-8386-BD3D3561C83C}" dt="2025-10-06T03:18:39.985" v="116" actId="20577"/>
        <pc:sldMkLst>
          <pc:docMk/>
          <pc:sldMk cId="4132095430" sldId="596"/>
        </pc:sldMkLst>
        <pc:spChg chg="mod">
          <ac:chgData name="Stewart Gale" userId="3647ddd2-6040-41ae-a96d-232c23482af8" providerId="ADAL" clId="{ADDBF2C4-AD8D-4E1D-8386-BD3D3561C83C}" dt="2025-10-06T03:18:39.985" v="116" actId="20577"/>
          <ac:spMkLst>
            <pc:docMk/>
            <pc:sldMk cId="4132095430" sldId="596"/>
            <ac:spMk id="20" creationId="{B548CE66-6CF8-4E6A-DF14-DE820DB58145}"/>
          </ac:spMkLst>
        </pc:spChg>
      </pc:sldChg>
      <pc:sldChg chg="add">
        <pc:chgData name="Stewart Gale" userId="3647ddd2-6040-41ae-a96d-232c23482af8" providerId="ADAL" clId="{ADDBF2C4-AD8D-4E1D-8386-BD3D3561C83C}" dt="2025-10-06T03:18:46.792" v="117"/>
        <pc:sldMkLst>
          <pc:docMk/>
          <pc:sldMk cId="2189196601" sldId="597"/>
        </pc:sldMkLst>
      </pc:sldChg>
      <pc:sldChg chg="add">
        <pc:chgData name="Stewart Gale" userId="3647ddd2-6040-41ae-a96d-232c23482af8" providerId="ADAL" clId="{ADDBF2C4-AD8D-4E1D-8386-BD3D3561C83C}" dt="2025-10-06T03:19:34.036" v="136"/>
        <pc:sldMkLst>
          <pc:docMk/>
          <pc:sldMk cId="1899785781" sldId="598"/>
        </pc:sldMkLst>
      </pc:sldChg>
      <pc:sldChg chg="add del">
        <pc:chgData name="Stewart Gale" userId="3647ddd2-6040-41ae-a96d-232c23482af8" providerId="ADAL" clId="{ADDBF2C4-AD8D-4E1D-8386-BD3D3561C83C}" dt="2025-10-06T05:31:43.579" v="154" actId="47"/>
        <pc:sldMkLst>
          <pc:docMk/>
          <pc:sldMk cId="1564029614" sldId="599"/>
        </pc:sldMkLst>
      </pc:sldChg>
    </pc:docChg>
  </pc:docChgLst>
  <pc:docChgLst>
    <pc:chgData name="Stewart Gale" userId="3647ddd2-6040-41ae-a96d-232c23482af8" providerId="ADAL" clId="{DF9EF298-A5F8-48B3-A104-96FEEAA2A262}"/>
    <pc:docChg chg="custSel addSld modSld modMainMaster modNotesMaster">
      <pc:chgData name="Stewart Gale" userId="3647ddd2-6040-41ae-a96d-232c23482af8" providerId="ADAL" clId="{DF9EF298-A5F8-48B3-A104-96FEEAA2A262}" dt="2023-10-14T07:46:38.270" v="258" actId="207"/>
      <pc:docMkLst>
        <pc:docMk/>
      </pc:docMkLst>
      <pc:sldChg chg="delSp modSp mod">
        <pc:chgData name="Stewart Gale" userId="3647ddd2-6040-41ae-a96d-232c23482af8" providerId="ADAL" clId="{DF9EF298-A5F8-48B3-A104-96FEEAA2A262}" dt="2023-07-17T18:13:06.005" v="95" actId="403"/>
        <pc:sldMkLst>
          <pc:docMk/>
          <pc:sldMk cId="2873986156" sldId="568"/>
        </pc:sldMkLst>
      </pc:sldChg>
      <pc:sldChg chg="delSp modSp mod">
        <pc:chgData name="Stewart Gale" userId="3647ddd2-6040-41ae-a96d-232c23482af8" providerId="ADAL" clId="{DF9EF298-A5F8-48B3-A104-96FEEAA2A262}" dt="2023-07-17T18:15:20.182" v="122" actId="1076"/>
        <pc:sldMkLst>
          <pc:docMk/>
          <pc:sldMk cId="432791367" sldId="570"/>
        </pc:sldMkLst>
      </pc:sldChg>
      <pc:sldChg chg="delSp modSp mod">
        <pc:chgData name="Stewart Gale" userId="3647ddd2-6040-41ae-a96d-232c23482af8" providerId="ADAL" clId="{DF9EF298-A5F8-48B3-A104-96FEEAA2A262}" dt="2023-07-17T15:44:09.313" v="44" actId="1076"/>
        <pc:sldMkLst>
          <pc:docMk/>
          <pc:sldMk cId="1916089720" sldId="584"/>
        </pc:sldMkLst>
      </pc:sldChg>
      <pc:sldChg chg="delSp modSp mod">
        <pc:chgData name="Stewart Gale" userId="3647ddd2-6040-41ae-a96d-232c23482af8" providerId="ADAL" clId="{DF9EF298-A5F8-48B3-A104-96FEEAA2A262}" dt="2023-07-17T18:10:02.199" v="52" actId="1076"/>
        <pc:sldMkLst>
          <pc:docMk/>
          <pc:sldMk cId="4215974455" sldId="585"/>
        </pc:sldMkLst>
      </pc:sldChg>
      <pc:sldChg chg="addSp delSp modSp mod modAnim">
        <pc:chgData name="Stewart Gale" userId="3647ddd2-6040-41ae-a96d-232c23482af8" providerId="ADAL" clId="{DF9EF298-A5F8-48B3-A104-96FEEAA2A262}" dt="2023-07-17T18:12:34.770" v="85"/>
        <pc:sldMkLst>
          <pc:docMk/>
          <pc:sldMk cId="3775140415" sldId="586"/>
        </pc:sldMkLst>
      </pc:sldChg>
      <pc:sldChg chg="delSp modSp mod">
        <pc:chgData name="Stewart Gale" userId="3647ddd2-6040-41ae-a96d-232c23482af8" providerId="ADAL" clId="{DF9EF298-A5F8-48B3-A104-96FEEAA2A262}" dt="2023-07-17T15:43:15.924" v="18" actId="14100"/>
        <pc:sldMkLst>
          <pc:docMk/>
          <pc:sldMk cId="3819779601" sldId="587"/>
        </pc:sldMkLst>
      </pc:sldChg>
      <pc:sldChg chg="delSp modSp mod">
        <pc:chgData name="Stewart Gale" userId="3647ddd2-6040-41ae-a96d-232c23482af8" providerId="ADAL" clId="{DF9EF298-A5F8-48B3-A104-96FEEAA2A262}" dt="2023-07-17T18:13:51.154" v="105" actId="1076"/>
        <pc:sldMkLst>
          <pc:docMk/>
          <pc:sldMk cId="2326798565" sldId="588"/>
        </pc:sldMkLst>
      </pc:sldChg>
      <pc:sldChg chg="delSp modSp mod">
        <pc:chgData name="Stewart Gale" userId="3647ddd2-6040-41ae-a96d-232c23482af8" providerId="ADAL" clId="{DF9EF298-A5F8-48B3-A104-96FEEAA2A262}" dt="2023-07-17T18:14:12.825" v="112" actId="1076"/>
        <pc:sldMkLst>
          <pc:docMk/>
          <pc:sldMk cId="4094438685" sldId="592"/>
        </pc:sldMkLst>
      </pc:sldChg>
      <pc:sldChg chg="addSp modSp new mod modAnim">
        <pc:chgData name="Stewart Gale" userId="3647ddd2-6040-41ae-a96d-232c23482af8" providerId="ADAL" clId="{DF9EF298-A5F8-48B3-A104-96FEEAA2A262}" dt="2023-10-14T07:46:38.270" v="258" actId="207"/>
        <pc:sldMkLst>
          <pc:docMk/>
          <pc:sldMk cId="1584312338" sldId="593"/>
        </pc:sldMkLst>
      </pc:sldChg>
      <pc:sldMasterChg chg="modSp modSldLayout">
        <pc:chgData name="Stewart Gale" userId="3647ddd2-6040-41ae-a96d-232c23482af8" providerId="ADAL" clId="{DF9EF298-A5F8-48B3-A104-96FEEAA2A262}" dt="2023-07-17T15:41:02.465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DF9EF298-A5F8-48B3-A104-96FEEAA2A262}" dt="2023-07-17T15:41:02.465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5B859CA4-3E2B-4696-83C0-6C3438AA9FDA}"/>
    <pc:docChg chg="custSel delSld modSld">
      <pc:chgData name="Stewart Gale" userId="3647ddd2-6040-41ae-a96d-232c23482af8" providerId="ADAL" clId="{5B859CA4-3E2B-4696-83C0-6C3438AA9FDA}" dt="2022-10-26T04:21:52.268" v="401" actId="1076"/>
      <pc:docMkLst>
        <pc:docMk/>
      </pc:docMkLst>
      <pc:sldChg chg="addSp delSp modSp mod delAnim modAnim">
        <pc:chgData name="Stewart Gale" userId="3647ddd2-6040-41ae-a96d-232c23482af8" providerId="ADAL" clId="{5B859CA4-3E2B-4696-83C0-6C3438AA9FDA}" dt="2022-10-26T04:21:41.197" v="400"/>
        <pc:sldMkLst>
          <pc:docMk/>
          <pc:sldMk cId="2873986156" sldId="568"/>
        </pc:sldMkLst>
      </pc:sldChg>
      <pc:sldChg chg="addSp modSp mod modAnim">
        <pc:chgData name="Stewart Gale" userId="3647ddd2-6040-41ae-a96d-232c23482af8" providerId="ADAL" clId="{5B859CA4-3E2B-4696-83C0-6C3438AA9FDA}" dt="2022-10-26T04:18:24.465" v="365" actId="207"/>
        <pc:sldMkLst>
          <pc:docMk/>
          <pc:sldMk cId="432791367" sldId="570"/>
        </pc:sldMkLst>
      </pc:sldChg>
      <pc:sldChg chg="addSp modSp mod modAnim">
        <pc:chgData name="Stewart Gale" userId="3647ddd2-6040-41ae-a96d-232c23482af8" providerId="ADAL" clId="{5B859CA4-3E2B-4696-83C0-6C3438AA9FDA}" dt="2022-10-26T03:57:59.563" v="280" actId="20577"/>
        <pc:sldMkLst>
          <pc:docMk/>
          <pc:sldMk cId="1916089720" sldId="584"/>
        </pc:sldMkLst>
      </pc:sldChg>
      <pc:sldChg chg="modSp">
        <pc:chgData name="Stewart Gale" userId="3647ddd2-6040-41ae-a96d-232c23482af8" providerId="ADAL" clId="{5B859CA4-3E2B-4696-83C0-6C3438AA9FDA}" dt="2022-10-26T04:01:04.511" v="282" actId="20577"/>
        <pc:sldMkLst>
          <pc:docMk/>
          <pc:sldMk cId="3775140415" sldId="586"/>
        </pc:sldMkLst>
      </pc:sldChg>
      <pc:sldChg chg="modSp mod">
        <pc:chgData name="Stewart Gale" userId="3647ddd2-6040-41ae-a96d-232c23482af8" providerId="ADAL" clId="{5B859CA4-3E2B-4696-83C0-6C3438AA9FDA}" dt="2021-11-15T06:54:29.193" v="0" actId="20577"/>
        <pc:sldMkLst>
          <pc:docMk/>
          <pc:sldMk cId="3819779601" sldId="587"/>
        </pc:sldMkLst>
      </pc:sldChg>
      <pc:sldChg chg="addSp delSp modSp mod delAnim modAnim">
        <pc:chgData name="Stewart Gale" userId="3647ddd2-6040-41ae-a96d-232c23482af8" providerId="ADAL" clId="{5B859CA4-3E2B-4696-83C0-6C3438AA9FDA}" dt="2022-10-26T04:21:52.268" v="401" actId="1076"/>
        <pc:sldMkLst>
          <pc:docMk/>
          <pc:sldMk cId="2326798565" sldId="588"/>
        </pc:sldMkLst>
      </pc:sldChg>
      <pc:sldChg chg="addSp delSp modSp del mod delAnim">
        <pc:chgData name="Stewart Gale" userId="3647ddd2-6040-41ae-a96d-232c23482af8" providerId="ADAL" clId="{5B859CA4-3E2B-4696-83C0-6C3438AA9FDA}" dt="2021-11-15T08:39:58.527" v="138" actId="47"/>
        <pc:sldMkLst>
          <pc:docMk/>
          <pc:sldMk cId="1688405548" sldId="589"/>
        </pc:sldMkLst>
      </pc:sldChg>
      <pc:sldChg chg="del">
        <pc:chgData name="Stewart Gale" userId="3647ddd2-6040-41ae-a96d-232c23482af8" providerId="ADAL" clId="{5B859CA4-3E2B-4696-83C0-6C3438AA9FDA}" dt="2021-11-15T07:30:38.303" v="3" actId="47"/>
        <pc:sldMkLst>
          <pc:docMk/>
          <pc:sldMk cId="2674462903" sldId="591"/>
        </pc:sldMkLst>
      </pc:sldChg>
      <pc:sldChg chg="addSp modSp mod modAnim">
        <pc:chgData name="Stewart Gale" userId="3647ddd2-6040-41ae-a96d-232c23482af8" providerId="ADAL" clId="{5B859CA4-3E2B-4696-83C0-6C3438AA9FDA}" dt="2021-11-16T07:57:56.869" v="250"/>
        <pc:sldMkLst>
          <pc:docMk/>
          <pc:sldMk cId="4094438685" sldId="59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54D5C-96E8-4B6D-86D5-96EF6DA9B902}" type="datetimeFigureOut">
              <a:rPr lang="en-GB" smtClean="0"/>
              <a:t>06/10/2025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4ED1E-C02D-4541-94DC-FACA32AD2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24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58901"/>
            <a:ext cx="1137726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Parametric Equations</a:t>
            </a:r>
          </a:p>
          <a:p>
            <a:pPr algn="ctr"/>
            <a:r>
              <a:rPr lang="en-GB" sz="8800" dirty="0"/>
              <a:t>Trig Identities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381977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B7299-9B26-28CA-DDEB-54DB6F140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24942B-95DC-1582-52EA-DD4B9998794B}"/>
                  </a:ext>
                </a:extLst>
              </p:cNvPr>
              <p:cNvSpPr txBox="1"/>
              <p:nvPr/>
            </p:nvSpPr>
            <p:spPr>
              <a:xfrm>
                <a:off x="407368" y="260648"/>
                <a:ext cx="11377264" cy="17081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500" dirty="0"/>
                  <a:t>A curve is defined by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5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5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5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500" b="1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35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500" b="1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35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5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5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500" b="1">
                              <a:latin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en-GB" sz="35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5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500" b="1" dirty="0"/>
              </a:p>
              <a:p>
                <a:pPr algn="ctr"/>
                <a:r>
                  <a:rPr lang="en-GB" sz="3500" dirty="0"/>
                  <a:t>Find a Cartesian equation of the curve in the form </a:t>
                </a:r>
                <a14:m>
                  <m:oMath xmlns:m="http://schemas.openxmlformats.org/officeDocument/2006/math">
                    <m:r>
                      <a:rPr lang="en-GB" sz="35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5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5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5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GB" sz="35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0B97A6-994B-4E7C-BFCF-CD6F05166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377264" cy="1708160"/>
              </a:xfrm>
              <a:prstGeom prst="rect">
                <a:avLst/>
              </a:prstGeom>
              <a:blipFill>
                <a:blip r:embed="rId2"/>
                <a:stretch>
                  <a:fillRect t="-325" b="-68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A576B44-A8D6-748A-35B1-1ECBCC71967F}"/>
                  </a:ext>
                </a:extLst>
              </p:cNvPr>
              <p:cNvSpPr txBox="1"/>
              <p:nvPr/>
            </p:nvSpPr>
            <p:spPr>
              <a:xfrm>
                <a:off x="2207569" y="5384312"/>
                <a:ext cx="2464329" cy="1182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GB" sz="20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br>
                  <a:rPr lang="en-GB" sz="2000" i="1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</a:br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C086FAA-F1E4-4A9A-9023-A4FD23454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9" y="5384312"/>
                <a:ext cx="2464329" cy="11827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8ECC822-B621-3907-4418-11E64B2CD25D}"/>
                  </a:ext>
                </a:extLst>
              </p:cNvPr>
              <p:cNvSpPr/>
              <p:nvPr/>
            </p:nvSpPr>
            <p:spPr>
              <a:xfrm>
                <a:off x="5022292" y="2219843"/>
                <a:ext cx="185743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292" y="2219843"/>
                <a:ext cx="185743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6863370-3028-9A07-375C-009B4DD0885F}"/>
                  </a:ext>
                </a:extLst>
              </p:cNvPr>
              <p:cNvSpPr/>
              <p:nvPr/>
            </p:nvSpPr>
            <p:spPr>
              <a:xfrm>
                <a:off x="5015880" y="3100335"/>
                <a:ext cx="1863844" cy="1010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3100335"/>
                <a:ext cx="1863844" cy="1010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D666AEB-0ACA-21C6-8FE1-E99EB3F6D7E6}"/>
                  </a:ext>
                </a:extLst>
              </p:cNvPr>
              <p:cNvSpPr/>
              <p:nvPr/>
            </p:nvSpPr>
            <p:spPr>
              <a:xfrm>
                <a:off x="5015881" y="5569442"/>
                <a:ext cx="2464329" cy="10279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1" y="5569442"/>
                <a:ext cx="2464329" cy="10279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3C156C9-EDCE-6489-CE2F-C439A1134B87}"/>
                  </a:ext>
                </a:extLst>
              </p:cNvPr>
              <p:cNvSpPr/>
              <p:nvPr/>
            </p:nvSpPr>
            <p:spPr>
              <a:xfrm>
                <a:off x="5023932" y="4372661"/>
                <a:ext cx="1863844" cy="935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EE96F4A-FDB7-466B-B55A-14EB2F96CA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932" y="4372661"/>
                <a:ext cx="1863844" cy="9357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19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FC00E2E-0066-4282-8C1C-BEDE4B5E5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/>
          <a:stretch/>
        </p:blipFill>
        <p:spPr bwMode="auto">
          <a:xfrm>
            <a:off x="556257" y="1484784"/>
            <a:ext cx="11079486" cy="381642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D97A1E-8BB3-2716-72C5-D8E9389ADDEB}"/>
              </a:ext>
            </a:extLst>
          </p:cNvPr>
          <p:cNvSpPr txBox="1"/>
          <p:nvPr/>
        </p:nvSpPr>
        <p:spPr>
          <a:xfrm>
            <a:off x="3503712" y="116632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Question E</a:t>
            </a:r>
          </a:p>
        </p:txBody>
      </p:sp>
    </p:spTree>
    <p:extLst>
      <p:ext uri="{BB962C8B-B14F-4D97-AF65-F5344CB8AC3E}">
        <p14:creationId xmlns:p14="http://schemas.microsoft.com/office/powerpoint/2010/main" val="4094438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345D7-1BF1-BF39-4047-E592A3DBF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75655446-650A-CB34-83A7-1E62794ECC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/>
          <a:stretch/>
        </p:blipFill>
        <p:spPr bwMode="auto">
          <a:xfrm>
            <a:off x="1993991" y="208342"/>
            <a:ext cx="8204017" cy="282594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FB1E874-289C-0305-D146-D1555565CDFD}"/>
                  </a:ext>
                </a:extLst>
              </p:cNvPr>
              <p:cNvSpPr txBox="1"/>
              <p:nvPr/>
            </p:nvSpPr>
            <p:spPr>
              <a:xfrm>
                <a:off x="1847529" y="3229676"/>
                <a:ext cx="1964233" cy="9325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fun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D8E83F-A3D7-49BD-8E97-B0E939750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9" y="3229676"/>
                <a:ext cx="1964233" cy="932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D3F96F5-06D5-6AD8-4185-AE634AE0D46C}"/>
              </a:ext>
            </a:extLst>
          </p:cNvPr>
          <p:cNvSpPr txBox="1"/>
          <p:nvPr/>
        </p:nvSpPr>
        <p:spPr>
          <a:xfrm>
            <a:off x="7896201" y="3745126"/>
            <a:ext cx="2468289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Double angle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2E949C9-8045-A224-4140-DD209CAB4CDB}"/>
                  </a:ext>
                </a:extLst>
              </p:cNvPr>
              <p:cNvSpPr/>
              <p:nvPr/>
            </p:nvSpPr>
            <p:spPr>
              <a:xfrm>
                <a:off x="4367808" y="3376583"/>
                <a:ext cx="316835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=1−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3376583"/>
                <a:ext cx="316835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70DF9B-68D2-3CB3-4F31-0EE5B818FE93}"/>
                  </a:ext>
                </a:extLst>
              </p:cNvPr>
              <p:cNvSpPr/>
              <p:nvPr/>
            </p:nvSpPr>
            <p:spPr>
              <a:xfrm>
                <a:off x="4295801" y="4976261"/>
                <a:ext cx="23837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1" y="4976261"/>
                <a:ext cx="23837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A5506B1-294B-25BB-D1E7-0EDEBA268FC7}"/>
                  </a:ext>
                </a:extLst>
              </p:cNvPr>
              <p:cNvSpPr/>
              <p:nvPr/>
            </p:nvSpPr>
            <p:spPr>
              <a:xfrm>
                <a:off x="4295800" y="5589240"/>
                <a:ext cx="2170338" cy="10604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5589240"/>
                <a:ext cx="2170338" cy="106041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C515BF7-C73B-78BA-6251-DCF39BC980E8}"/>
                  </a:ext>
                </a:extLst>
              </p:cNvPr>
              <p:cNvSpPr txBox="1"/>
              <p:nvPr/>
            </p:nvSpPr>
            <p:spPr>
              <a:xfrm>
                <a:off x="4223792" y="4096544"/>
                <a:ext cx="4248472" cy="648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=1−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1−2</m:t>
                          </m:r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GB" sz="320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14C5435-4B09-4CFB-8D5C-4E51FFC48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096544"/>
                <a:ext cx="4248472" cy="6481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8BBFEC-BEA5-385F-ED7A-A14AF28A5B4B}"/>
                  </a:ext>
                </a:extLst>
              </p:cNvPr>
              <p:cNvSpPr txBox="1"/>
              <p:nvPr/>
            </p:nvSpPr>
            <p:spPr>
              <a:xfrm>
                <a:off x="6384033" y="5569680"/>
                <a:ext cx="1003683" cy="1029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6CDB35-D989-4656-9656-DD745E4E4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3" y="5569680"/>
                <a:ext cx="1003683" cy="10297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978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6" grpId="0"/>
      <p:bldP spid="8" grpId="0"/>
      <p:bldP spid="10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FC00E2E-0066-4282-8C1C-BEDE4B5E58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5"/>
          <a:stretch/>
        </p:blipFill>
        <p:spPr bwMode="auto">
          <a:xfrm>
            <a:off x="1847528" y="188640"/>
            <a:ext cx="8211552" cy="284362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231904" y="6041967"/>
                <a:ext cx="161879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𝒌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6041967"/>
                <a:ext cx="161879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D8E83F-A3D7-49BD-8E97-B0E9397502C7}"/>
                  </a:ext>
                </a:extLst>
              </p:cNvPr>
              <p:cNvSpPr txBox="1"/>
              <p:nvPr/>
            </p:nvSpPr>
            <p:spPr>
              <a:xfrm>
                <a:off x="4439816" y="3073165"/>
                <a:ext cx="3024336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  <m:r>
                            <a:rPr lang="en-US" sz="40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4000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AD8E83F-A3D7-49BD-8E97-B0E939750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073165"/>
                <a:ext cx="302433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D8E83F-A3D7-49BD-8E97-B0E9397502C7}"/>
                  </a:ext>
                </a:extLst>
              </p:cNvPr>
              <p:cNvSpPr txBox="1"/>
              <p:nvPr/>
            </p:nvSpPr>
            <p:spPr>
              <a:xfrm>
                <a:off x="4223792" y="4014670"/>
                <a:ext cx="3096344" cy="9089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num>
                      <m:den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≤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num>
                      <m:den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D8E83F-A3D7-49BD-8E97-B0E939750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2" y="4014670"/>
                <a:ext cx="3096344" cy="9089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A934BB-0F99-434B-8AA7-D8FE0FC28BAB}"/>
                  </a:ext>
                </a:extLst>
              </p:cNvPr>
              <p:cNvSpPr txBox="1"/>
              <p:nvPr/>
            </p:nvSpPr>
            <p:spPr>
              <a:xfrm>
                <a:off x="4367808" y="5157192"/>
                <a:ext cx="3096344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≤2</m:t>
                      </m:r>
                    </m:oMath>
                  </m:oMathPara>
                </a14:m>
                <a:endParaRPr lang="en-GB" sz="4000" i="1" dirty="0">
                  <a:solidFill>
                    <a:schemeClr val="tx1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A934BB-0F99-434B-8AA7-D8FE0FC28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157192"/>
                <a:ext cx="309634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6D027187-5701-E482-65B5-EF405371E1E1}"/>
              </a:ext>
            </a:extLst>
          </p:cNvPr>
          <p:cNvSpPr/>
          <p:nvPr/>
        </p:nvSpPr>
        <p:spPr>
          <a:xfrm>
            <a:off x="2495600" y="2649190"/>
            <a:ext cx="3888432" cy="323342"/>
          </a:xfrm>
          <a:prstGeom prst="rect">
            <a:avLst/>
          </a:prstGeom>
          <a:solidFill>
            <a:srgbClr val="FFFF00">
              <a:alpha val="17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79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1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C30058-B722-44B4-A652-B1923508EA5B}"/>
                  </a:ext>
                </a:extLst>
              </p:cNvPr>
              <p:cNvSpPr txBox="1"/>
              <p:nvPr/>
            </p:nvSpPr>
            <p:spPr>
              <a:xfrm>
                <a:off x="371364" y="1412776"/>
                <a:ext cx="11449272" cy="48936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 graph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6000" dirty="0"/>
                  <a:t> has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6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66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1" i="1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600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6600" b="1" dirty="0"/>
              </a:p>
              <a:p>
                <a:pPr algn="ctr"/>
                <a:r>
                  <a:rPr lang="en-GB" sz="6000" dirty="0"/>
                  <a:t>Find the cartesian equation </a:t>
                </a:r>
              </a:p>
              <a:p>
                <a:pPr algn="ctr"/>
                <a:r>
                  <a:rPr lang="en-GB" sz="6000" dirty="0"/>
                  <a:t>of the graph.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C30058-B722-44B4-A652-B1923508E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1412776"/>
                <a:ext cx="11449272" cy="4893647"/>
              </a:xfrm>
              <a:prstGeom prst="rect">
                <a:avLst/>
              </a:prstGeom>
              <a:blipFill>
                <a:blip r:embed="rId2"/>
                <a:stretch>
                  <a:fillRect l="-877" t="-1427" r="-774" b="-48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8DB01D0-5C54-600A-6F9E-8A762BE2FCB4}"/>
              </a:ext>
            </a:extLst>
          </p:cNvPr>
          <p:cNvSpPr txBox="1"/>
          <p:nvPr/>
        </p:nvSpPr>
        <p:spPr>
          <a:xfrm>
            <a:off x="3503712" y="116632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191608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73176-DD9A-827A-5CBA-13E4D585A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69BF11E-E497-6ABA-E720-EDFC6EDD93FC}"/>
                  </a:ext>
                </a:extLst>
              </p:cNvPr>
              <p:cNvSpPr txBox="1"/>
              <p:nvPr/>
            </p:nvSpPr>
            <p:spPr>
              <a:xfrm>
                <a:off x="4875911" y="5409307"/>
                <a:ext cx="54716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44B777F-FA41-4A0E-8FAB-89DD82AF7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911" y="5409307"/>
                <a:ext cx="5471627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BF419C5-6C45-ACF4-6724-C4E36DBF5A3D}"/>
                  </a:ext>
                </a:extLst>
              </p:cNvPr>
              <p:cNvSpPr/>
              <p:nvPr/>
            </p:nvSpPr>
            <p:spPr>
              <a:xfrm>
                <a:off x="5952919" y="3246723"/>
                <a:ext cx="296837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3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919" y="3246723"/>
                <a:ext cx="296837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012569E-DEE4-5E63-F0A6-E16F9A6C8DC5}"/>
                  </a:ext>
                </a:extLst>
              </p:cNvPr>
              <p:cNvSpPr/>
              <p:nvPr/>
            </p:nvSpPr>
            <p:spPr>
              <a:xfrm>
                <a:off x="5595990" y="4324459"/>
                <a:ext cx="386176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990" y="4324459"/>
                <a:ext cx="386176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88EFDB4-499E-238F-89B9-94BE21331F48}"/>
              </a:ext>
            </a:extLst>
          </p:cNvPr>
          <p:cNvSpPr txBox="1"/>
          <p:nvPr/>
        </p:nvSpPr>
        <p:spPr>
          <a:xfrm>
            <a:off x="1919536" y="2539564"/>
            <a:ext cx="34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Make </a:t>
            </a:r>
            <a:r>
              <a:rPr lang="en-GB" sz="2800" dirty="0">
                <a:solidFill>
                  <a:srgbClr val="FF0000"/>
                </a:solidFill>
              </a:rPr>
              <a:t>sin t </a:t>
            </a:r>
            <a:r>
              <a:rPr lang="en-GB" sz="2800" dirty="0"/>
              <a:t>the subject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AC71292-DE76-64E0-CE94-F998267C8152}"/>
                  </a:ext>
                </a:extLst>
              </p:cNvPr>
              <p:cNvSpPr/>
              <p:nvPr/>
            </p:nvSpPr>
            <p:spPr>
              <a:xfrm>
                <a:off x="6010273" y="2432191"/>
                <a:ext cx="276064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−2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273" y="2432191"/>
                <a:ext cx="276064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B293C021-A248-3789-2237-2F5F37F9FEE0}"/>
              </a:ext>
            </a:extLst>
          </p:cNvPr>
          <p:cNvSpPr txBox="1"/>
          <p:nvPr/>
        </p:nvSpPr>
        <p:spPr>
          <a:xfrm>
            <a:off x="1895893" y="3378539"/>
            <a:ext cx="358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Make </a:t>
            </a:r>
            <a:r>
              <a:rPr lang="en-GB" sz="2800" dirty="0">
                <a:solidFill>
                  <a:srgbClr val="0000FF"/>
                </a:solidFill>
              </a:rPr>
              <a:t>cos t </a:t>
            </a:r>
            <a:r>
              <a:rPr lang="en-GB" sz="2800" dirty="0"/>
              <a:t>the subject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095FF5-8C93-533F-93F7-ACD5189B8EC1}"/>
              </a:ext>
            </a:extLst>
          </p:cNvPr>
          <p:cNvSpPr txBox="1"/>
          <p:nvPr/>
        </p:nvSpPr>
        <p:spPr>
          <a:xfrm>
            <a:off x="1919536" y="4438493"/>
            <a:ext cx="2732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Use the identity: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B19382-45EC-EC93-A28E-1A242F2851EC}"/>
              </a:ext>
            </a:extLst>
          </p:cNvPr>
          <p:cNvSpPr txBox="1"/>
          <p:nvPr/>
        </p:nvSpPr>
        <p:spPr>
          <a:xfrm>
            <a:off x="1937266" y="5498447"/>
            <a:ext cx="2088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Substitution: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3C13B2-A0FB-2B7A-4E3B-9983110A310B}"/>
              </a:ext>
            </a:extLst>
          </p:cNvPr>
          <p:cNvSpPr txBox="1"/>
          <p:nvPr/>
        </p:nvSpPr>
        <p:spPr>
          <a:xfrm>
            <a:off x="6010273" y="6055638"/>
            <a:ext cx="2853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It’s a circle!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452A966-FB2E-8341-6681-FDB496F39353}"/>
                  </a:ext>
                </a:extLst>
              </p:cNvPr>
              <p:cNvSpPr txBox="1"/>
              <p:nvPr/>
            </p:nvSpPr>
            <p:spPr>
              <a:xfrm>
                <a:off x="2027548" y="280130"/>
                <a:ext cx="8136904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graph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000" b="1" dirty="0"/>
              </a:p>
              <a:p>
                <a:pPr algn="ctr"/>
                <a:r>
                  <a:rPr lang="en-GB" sz="3600" dirty="0"/>
                  <a:t>Find the cartesian equation of the graph.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C30058-B722-44B4-A652-B1923508E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280130"/>
                <a:ext cx="8136904" cy="1815882"/>
              </a:xfrm>
              <a:prstGeom prst="rect">
                <a:avLst/>
              </a:prstGeom>
              <a:blipFill>
                <a:blip r:embed="rId6"/>
                <a:stretch>
                  <a:fillRect t="-613" b="-644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405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5" grpId="0"/>
      <p:bldP spid="17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B17843-3407-4505-9176-5C3B48D750DA}"/>
                  </a:ext>
                </a:extLst>
              </p:cNvPr>
              <p:cNvSpPr txBox="1"/>
              <p:nvPr/>
            </p:nvSpPr>
            <p:spPr>
              <a:xfrm>
                <a:off x="1703512" y="367969"/>
                <a:ext cx="8496944" cy="6122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b="1" dirty="0"/>
                  <a:t>Other helpful Trig Identities are:</a:t>
                </a:r>
              </a:p>
              <a:p>
                <a:pPr algn="ctr"/>
                <a:endParaRPr lang="en-GB" sz="3200" dirty="0"/>
              </a:p>
              <a:p>
                <a:pPr algn="ctr"/>
                <a:r>
                  <a:rPr lang="en-GB" sz="6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60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6000" i="1">
                        <a:latin typeface="Cambria Math" panose="02040503050406030204" pitchFamily="18" charset="0"/>
                      </a:rPr>
                      <m:t>≡1</m:t>
                    </m:r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endParaRPr lang="en-GB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1+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000" i="1">
                                <a:latin typeface="Cambria Math" panose="02040503050406030204" pitchFamily="18" charset="0"/>
                              </a:rPr>
                              <m:t>cot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60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𝑐𝑜𝑠𝑒</m:t>
                    </m:r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6000" dirty="0"/>
                  <a:t> </a:t>
                </a:r>
              </a:p>
              <a:p>
                <a:pPr algn="ctr"/>
                <a:endParaRPr lang="en-GB" sz="28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1+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  <m:r>
                      <a:rPr lang="en-GB" sz="6000" i="1">
                        <a:latin typeface="Cambria Math" panose="02040503050406030204" pitchFamily="18" charset="0"/>
                      </a:rPr>
                      <m:t>≡</m:t>
                    </m:r>
                    <m:func>
                      <m:func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sec</m:t>
                            </m:r>
                          </m:e>
                          <m:sup>
                            <m:r>
                              <a:rPr lang="en-GB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endParaRPr lang="en-GB" sz="3200" dirty="0"/>
              </a:p>
              <a:p>
                <a:pPr algn="ctr"/>
                <a:r>
                  <a:rPr lang="en-GB" sz="5400" dirty="0"/>
                  <a:t>Double Angle Identities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DB17843-3407-4505-9176-5C3B48D75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67969"/>
                <a:ext cx="8496944" cy="6122061"/>
              </a:xfrm>
              <a:prstGeom prst="rect">
                <a:avLst/>
              </a:prstGeom>
              <a:blipFill>
                <a:blip r:embed="rId2"/>
                <a:stretch>
                  <a:fillRect l="-2009" t="-2189" r="-2009" b="-50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5974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6B910C-8BD8-4A96-800B-88D27F7FB7C6}"/>
                  </a:ext>
                </a:extLst>
              </p:cNvPr>
              <p:cNvSpPr txBox="1"/>
              <p:nvPr/>
            </p:nvSpPr>
            <p:spPr>
              <a:xfrm>
                <a:off x="479376" y="1484784"/>
                <a:ext cx="11017224" cy="5097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A curve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5400" dirty="0"/>
                  <a:t> has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𝒄𝒐𝒕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𝒄𝒐𝒔𝒆</m:t>
                      </m:r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0&lt;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5400" dirty="0"/>
              </a:p>
              <a:p>
                <a:pPr algn="ctr"/>
                <a:r>
                  <a:rPr lang="en-GB" sz="5400" dirty="0"/>
                  <a:t>Find the equation of the curve </a:t>
                </a:r>
              </a:p>
              <a:p>
                <a:pPr algn="ctr"/>
                <a:r>
                  <a:rPr lang="en-GB" sz="5400" dirty="0"/>
                  <a:t>in the form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6B910C-8BD8-4A96-800B-88D27F7FB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84784"/>
                <a:ext cx="11017224" cy="5097036"/>
              </a:xfrm>
              <a:prstGeom prst="rect">
                <a:avLst/>
              </a:prstGeom>
              <a:blipFill>
                <a:blip r:embed="rId2"/>
                <a:stretch>
                  <a:fillRect t="-915" b="-400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CE596C1-4A5E-DEB5-5CE1-664D7C1B795B}"/>
              </a:ext>
            </a:extLst>
          </p:cNvPr>
          <p:cNvSpPr txBox="1"/>
          <p:nvPr/>
        </p:nvSpPr>
        <p:spPr>
          <a:xfrm>
            <a:off x="3503712" y="116632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3775140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94457-4F6D-54C2-3A10-A2E8006E2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C87031-A59A-85C3-B2BA-A3D7DAB47171}"/>
                  </a:ext>
                </a:extLst>
              </p:cNvPr>
              <p:cNvSpPr txBox="1"/>
              <p:nvPr/>
            </p:nvSpPr>
            <p:spPr>
              <a:xfrm>
                <a:off x="551384" y="350665"/>
                <a:ext cx="11017224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𝒄𝒐𝒕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𝒄𝒐𝒔𝒆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,   0&lt;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3600" dirty="0"/>
                  <a:t>Find the equation of the curve 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6B910C-8BD8-4A96-800B-88D27F7FB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50665"/>
                <a:ext cx="11017224" cy="1754326"/>
              </a:xfrm>
              <a:prstGeom prst="rect">
                <a:avLst/>
              </a:prstGeom>
              <a:blipFill>
                <a:blip r:embed="rId2"/>
                <a:stretch>
                  <a:fillRect t="-635" b="-761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82509B0-2A7A-C8F9-44BF-97505AD01EC6}"/>
                  </a:ext>
                </a:extLst>
              </p:cNvPr>
              <p:cNvSpPr txBox="1"/>
              <p:nvPr/>
            </p:nvSpPr>
            <p:spPr>
              <a:xfrm>
                <a:off x="3475728" y="3476782"/>
                <a:ext cx="5544616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1">
                                  <a:latin typeface="Cambria Math" panose="02040503050406030204" pitchFamily="18" charset="0"/>
                                </a:rPr>
                                <m:t>𝐜𝐨𝐭</m:t>
                              </m:r>
                            </m:e>
                            <m:sup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𝒄𝒐𝒔𝒆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BAC4BAC-E370-44E2-87DB-D087D5112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728" y="3476782"/>
                <a:ext cx="5544616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31AC1F5-B92E-F95C-B423-1A80B8A04926}"/>
                  </a:ext>
                </a:extLst>
              </p:cNvPr>
              <p:cNvSpPr/>
              <p:nvPr/>
            </p:nvSpPr>
            <p:spPr>
              <a:xfrm>
                <a:off x="1703512" y="2415332"/>
                <a:ext cx="354443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cot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415332"/>
                <a:ext cx="354443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797BA9C-2001-BB7B-9487-9A7A3BABD7D4}"/>
                  </a:ext>
                </a:extLst>
              </p:cNvPr>
              <p:cNvSpPr/>
              <p:nvPr/>
            </p:nvSpPr>
            <p:spPr>
              <a:xfrm>
                <a:off x="6237182" y="2334768"/>
                <a:ext cx="4475712" cy="912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𝑠𝑒𝑐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ra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182" y="2334768"/>
                <a:ext cx="4475712" cy="9122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1FF33A-D138-4677-E5FA-B2811B441D32}"/>
                  </a:ext>
                </a:extLst>
              </p:cNvPr>
              <p:cNvSpPr txBox="1"/>
              <p:nvPr/>
            </p:nvSpPr>
            <p:spPr>
              <a:xfrm>
                <a:off x="4161245" y="5761482"/>
                <a:ext cx="42001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1283A63-F67B-48CA-4DAA-02B77C284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245" y="5761482"/>
                <a:ext cx="420012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89161F-B7E7-2C48-20C2-A2EC8103BE14}"/>
                  </a:ext>
                </a:extLst>
              </p:cNvPr>
              <p:cNvSpPr txBox="1"/>
              <p:nvPr/>
            </p:nvSpPr>
            <p:spPr>
              <a:xfrm>
                <a:off x="3524072" y="4713191"/>
                <a:ext cx="549627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1+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CD03BB6-29BF-47AF-B067-F2966C4DC3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072" y="4713191"/>
                <a:ext cx="549627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67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0B97A6-994B-4E7C-BFCF-CD6F05166241}"/>
                  </a:ext>
                </a:extLst>
              </p:cNvPr>
              <p:cNvSpPr txBox="1"/>
              <p:nvPr/>
            </p:nvSpPr>
            <p:spPr>
              <a:xfrm>
                <a:off x="479376" y="1340768"/>
                <a:ext cx="11359538" cy="462844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is defined by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n-GB" sz="4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  <a:p>
                <a:pPr algn="ctr"/>
                <a:r>
                  <a:rPr lang="en-GB" sz="4400" dirty="0"/>
                  <a:t>Find a Cartesian equation of the curve </a:t>
                </a:r>
              </a:p>
              <a:p>
                <a:pPr algn="ctr"/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0B97A6-994B-4E7C-BFCF-CD6F05166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340768"/>
                <a:ext cx="11359538" cy="4628447"/>
              </a:xfrm>
              <a:prstGeom prst="rect">
                <a:avLst/>
              </a:prstGeom>
              <a:blipFill>
                <a:blip r:embed="rId2"/>
                <a:stretch>
                  <a:fillRect t="-251" b="-27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DA1DB23-F3AA-AB07-E178-DFC8EC99C6D0}"/>
              </a:ext>
            </a:extLst>
          </p:cNvPr>
          <p:cNvSpPr txBox="1"/>
          <p:nvPr/>
        </p:nvSpPr>
        <p:spPr>
          <a:xfrm>
            <a:off x="3503712" y="116632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2873986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14AB6-ED0A-4AB6-F62B-943F921AB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48CE66-6CF8-4E6A-DF14-DE820DB58145}"/>
                  </a:ext>
                </a:extLst>
              </p:cNvPr>
              <p:cNvSpPr txBox="1"/>
              <p:nvPr/>
            </p:nvSpPr>
            <p:spPr>
              <a:xfrm>
                <a:off x="497102" y="250772"/>
                <a:ext cx="11359538" cy="21416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curve is defined by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        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       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3600" dirty="0"/>
                  <a:t>Find a Cartesian equation of the curve 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48CE66-6CF8-4E6A-DF14-DE820DB58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02" y="250772"/>
                <a:ext cx="11359538" cy="2141677"/>
              </a:xfrm>
              <a:prstGeom prst="rect">
                <a:avLst/>
              </a:prstGeom>
              <a:blipFill>
                <a:blip r:embed="rId2"/>
                <a:stretch>
                  <a:fillRect t="-264" b="-55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47C706F-FD34-DC86-6519-B296D59C4227}"/>
                  </a:ext>
                </a:extLst>
              </p:cNvPr>
              <p:cNvSpPr txBox="1"/>
              <p:nvPr/>
            </p:nvSpPr>
            <p:spPr>
              <a:xfrm>
                <a:off x="5159896" y="2492897"/>
                <a:ext cx="3528392" cy="4114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endParaRPr lang="en-US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endParaRPr lang="en-US" sz="3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i="1" dirty="0">
                  <a:latin typeface="Cambria Math" panose="02040503050406030204" pitchFamily="18" charset="0"/>
                </a:endParaRPr>
              </a:p>
              <a:p>
                <a:pPr/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ad>
                        <m:radPr>
                          <m:degHide m:val="on"/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C086FAA-F1E4-4A9A-9023-A4FD23454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492897"/>
                <a:ext cx="3528392" cy="4114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0BB1C95-BC91-99FF-4C62-C2D79AED894A}"/>
              </a:ext>
            </a:extLst>
          </p:cNvPr>
          <p:cNvSpPr txBox="1"/>
          <p:nvPr/>
        </p:nvSpPr>
        <p:spPr>
          <a:xfrm>
            <a:off x="2479553" y="3258730"/>
            <a:ext cx="1944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</a:rPr>
              <a:t>Double 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1B6920-3A52-FACE-CCA9-F0F2A20E0D56}"/>
                  </a:ext>
                </a:extLst>
              </p:cNvPr>
              <p:cNvSpPr txBox="1"/>
              <p:nvPr/>
            </p:nvSpPr>
            <p:spPr>
              <a:xfrm>
                <a:off x="2479554" y="5445914"/>
                <a:ext cx="2464329" cy="11827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0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GB" sz="2000" b="1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en-GB" sz="2000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br>
                  <a:rPr lang="en-GB" sz="2000" i="1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</a:br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33EDBA-85C3-9670-5CD1-58BFB06EBE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54" y="5445914"/>
                <a:ext cx="2464329" cy="11827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D141C7-A736-A147-588C-6728736BE949}"/>
                  </a:ext>
                </a:extLst>
              </p:cNvPr>
              <p:cNvSpPr txBox="1"/>
              <p:nvPr/>
            </p:nvSpPr>
            <p:spPr>
              <a:xfrm>
                <a:off x="2479553" y="4295568"/>
                <a:ext cx="13681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911C33-0547-A08A-8F9F-7B35130DD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53" y="4295568"/>
                <a:ext cx="13681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209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0B97A6-994B-4E7C-BFCF-CD6F05166241}"/>
                  </a:ext>
                </a:extLst>
              </p:cNvPr>
              <p:cNvSpPr txBox="1"/>
              <p:nvPr/>
            </p:nvSpPr>
            <p:spPr>
              <a:xfrm>
                <a:off x="479376" y="1484784"/>
                <a:ext cx="11377264" cy="37856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A curve is defined by the parametric equations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endParaRPr lang="en-GB" sz="5400" b="1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>
                              <a:latin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  <m:r>
                        <a:rPr lang="en-GB" sz="54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b="1" dirty="0"/>
              </a:p>
              <a:p>
                <a:pPr algn="ctr"/>
                <a:r>
                  <a:rPr lang="en-GB" sz="4400" dirty="0"/>
                  <a:t>Find a Cartesian equation of the curve </a:t>
                </a:r>
              </a:p>
              <a:p>
                <a:pPr algn="ctr"/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0B97A6-994B-4E7C-BFCF-CD6F05166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84784"/>
                <a:ext cx="11377264" cy="3785652"/>
              </a:xfrm>
              <a:prstGeom prst="rect">
                <a:avLst/>
              </a:prstGeom>
              <a:blipFill>
                <a:blip r:embed="rId2"/>
                <a:stretch>
                  <a:fillRect t="-611" b="-381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505CF241-8EAD-3300-2D03-3A88A74D059F}"/>
              </a:ext>
            </a:extLst>
          </p:cNvPr>
          <p:cNvSpPr txBox="1"/>
          <p:nvPr/>
        </p:nvSpPr>
        <p:spPr>
          <a:xfrm>
            <a:off x="3503712" y="116632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Question D</a:t>
            </a:r>
          </a:p>
        </p:txBody>
      </p:sp>
    </p:spTree>
    <p:extLst>
      <p:ext uri="{BB962C8B-B14F-4D97-AF65-F5344CB8AC3E}">
        <p14:creationId xmlns:p14="http://schemas.microsoft.com/office/powerpoint/2010/main" val="2326798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51283</TotalTime>
  <Words>471</Words>
  <Application>Microsoft Office PowerPoint</Application>
  <PresentationFormat>Widescreen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1113</cp:revision>
  <cp:lastPrinted>2018-10-30T03:58:57Z</cp:lastPrinted>
  <dcterms:created xsi:type="dcterms:W3CDTF">2013-02-28T07:36:55Z</dcterms:created>
  <dcterms:modified xsi:type="dcterms:W3CDTF">2025-10-06T05:31:48Z</dcterms:modified>
</cp:coreProperties>
</file>