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56EA4-DF78-4075-9CEA-FC31BDEFE0F5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1B2F3-BC17-4F42-95A5-F12A36F049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3245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56EA4-DF78-4075-9CEA-FC31BDEFE0F5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1B2F3-BC17-4F42-95A5-F12A36F049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963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56EA4-DF78-4075-9CEA-FC31BDEFE0F5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1B2F3-BC17-4F42-95A5-F12A36F049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691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56EA4-DF78-4075-9CEA-FC31BDEFE0F5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1B2F3-BC17-4F42-95A5-F12A36F049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742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56EA4-DF78-4075-9CEA-FC31BDEFE0F5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1B2F3-BC17-4F42-95A5-F12A36F049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433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56EA4-DF78-4075-9CEA-FC31BDEFE0F5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1B2F3-BC17-4F42-95A5-F12A36F049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3511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56EA4-DF78-4075-9CEA-FC31BDEFE0F5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1B2F3-BC17-4F42-95A5-F12A36F049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5212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56EA4-DF78-4075-9CEA-FC31BDEFE0F5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1B2F3-BC17-4F42-95A5-F12A36F049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188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56EA4-DF78-4075-9CEA-FC31BDEFE0F5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1B2F3-BC17-4F42-95A5-F12A36F049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4848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56EA4-DF78-4075-9CEA-FC31BDEFE0F5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1B2F3-BC17-4F42-95A5-F12A36F049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5303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56EA4-DF78-4075-9CEA-FC31BDEFE0F5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1B2F3-BC17-4F42-95A5-F12A36F049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464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56EA4-DF78-4075-9CEA-FC31BDEFE0F5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41B2F3-BC17-4F42-95A5-F12A36F049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378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8745" t="16529" r="18298" b="16694"/>
          <a:stretch/>
        </p:blipFill>
        <p:spPr>
          <a:xfrm>
            <a:off x="1551110" y="254399"/>
            <a:ext cx="9267568" cy="6553262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1790007" y="515389"/>
            <a:ext cx="515389" cy="6096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2973185" y="515389"/>
            <a:ext cx="568037" cy="6096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4364182" y="515389"/>
            <a:ext cx="612371" cy="6096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5683134" y="471054"/>
            <a:ext cx="584663" cy="6096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7007629" y="515389"/>
            <a:ext cx="767542" cy="6096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8515003" y="515389"/>
            <a:ext cx="593574" cy="6096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2973185" y="5655425"/>
            <a:ext cx="568037" cy="6096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4364182" y="5655425"/>
            <a:ext cx="612371" cy="6096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5771803" y="5655425"/>
            <a:ext cx="568037" cy="6096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7162800" y="5655425"/>
            <a:ext cx="612371" cy="6096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8540540" y="5655425"/>
            <a:ext cx="568037" cy="6096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9931537" y="5655425"/>
            <a:ext cx="612371" cy="6096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1763681" y="4292483"/>
            <a:ext cx="568037" cy="6096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1741515" y="1777306"/>
            <a:ext cx="612371" cy="6096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/>
          <p:cNvSpPr/>
          <p:nvPr/>
        </p:nvSpPr>
        <p:spPr>
          <a:xfrm>
            <a:off x="1737359" y="3039223"/>
            <a:ext cx="568037" cy="6096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/>
          <p:nvPr/>
        </p:nvSpPr>
        <p:spPr>
          <a:xfrm>
            <a:off x="1671944" y="5655425"/>
            <a:ext cx="612371" cy="6096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/>
          <p:cNvSpPr/>
          <p:nvPr/>
        </p:nvSpPr>
        <p:spPr>
          <a:xfrm>
            <a:off x="9806247" y="515389"/>
            <a:ext cx="568037" cy="6096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/>
          <p:cNvSpPr/>
          <p:nvPr/>
        </p:nvSpPr>
        <p:spPr>
          <a:xfrm>
            <a:off x="9847810" y="1777306"/>
            <a:ext cx="612371" cy="6096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9847810" y="4292483"/>
            <a:ext cx="568037" cy="6096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/>
          <p:cNvSpPr/>
          <p:nvPr/>
        </p:nvSpPr>
        <p:spPr>
          <a:xfrm>
            <a:off x="9784079" y="3051925"/>
            <a:ext cx="612371" cy="6096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691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60321" y="2139141"/>
            <a:ext cx="758674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555952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8745" t="16529" r="18298" b="16694"/>
          <a:stretch/>
        </p:blipFill>
        <p:spPr>
          <a:xfrm>
            <a:off x="1551110" y="254399"/>
            <a:ext cx="9267568" cy="655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317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2020-02-11T07:02:22Z</dcterms:created>
  <dcterms:modified xsi:type="dcterms:W3CDTF">2020-02-11T07:29:18Z</dcterms:modified>
</cp:coreProperties>
</file>