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B9B"/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Assessment Answers</a:t>
            </a:r>
            <a:r>
              <a:rPr lang="en-GB" sz="11500" dirty="0"/>
              <a:t> </a:t>
            </a:r>
          </a:p>
          <a:p>
            <a:pPr algn="ctr"/>
            <a:r>
              <a:rPr lang="en-GB" sz="11500" dirty="0"/>
              <a:t>GCSE</a:t>
            </a:r>
          </a:p>
          <a:p>
            <a:pPr algn="ctr"/>
            <a:r>
              <a:rPr lang="en-GB" sz="11500" dirty="0"/>
              <a:t>   Unit 5a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00B0F0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283045" y="2973354"/>
            <a:ext cx="27651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Shape and Space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9)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07C7D6-9165-4C94-A6B1-5FC64C06C2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0" t="6890"/>
          <a:stretch/>
        </p:blipFill>
        <p:spPr>
          <a:xfrm>
            <a:off x="326967" y="1352653"/>
            <a:ext cx="11288178" cy="49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92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10)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F43B57-DB19-4996-8E84-1E1D7A937D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56" t="8168"/>
          <a:stretch/>
        </p:blipFill>
        <p:spPr>
          <a:xfrm>
            <a:off x="304799" y="1335577"/>
            <a:ext cx="11500459" cy="486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99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3522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834A84-810D-40EA-AC8C-04EAF74774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65"/>
          <a:stretch/>
        </p:blipFill>
        <p:spPr>
          <a:xfrm>
            <a:off x="238298" y="1311153"/>
            <a:ext cx="11588551" cy="188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532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3909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122497-F0FD-4500-92B7-A0BEAB5715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90"/>
          <a:stretch/>
        </p:blipFill>
        <p:spPr>
          <a:xfrm>
            <a:off x="1324494" y="350686"/>
            <a:ext cx="10509704" cy="591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940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3743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13)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A2E28B-0888-4E78-BFD6-09241A6478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68" t="8372"/>
          <a:stretch/>
        </p:blipFill>
        <p:spPr>
          <a:xfrm>
            <a:off x="1535084" y="279430"/>
            <a:ext cx="10041774" cy="629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558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14)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431DBD-A47A-4193-BC90-9446D37EDD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65"/>
          <a:stretch/>
        </p:blipFill>
        <p:spPr>
          <a:xfrm>
            <a:off x="271549" y="1157872"/>
            <a:ext cx="11373483" cy="540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49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0E3A42-DC67-4EF3-8F49-5D67714D8B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573" t="8846"/>
          <a:stretch/>
        </p:blipFill>
        <p:spPr>
          <a:xfrm>
            <a:off x="205048" y="1357377"/>
            <a:ext cx="11548320" cy="434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0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2B2B8F-BCB6-4629-ABC4-0C4066090B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75"/>
          <a:stretch/>
        </p:blipFill>
        <p:spPr>
          <a:xfrm>
            <a:off x="1698567" y="210478"/>
            <a:ext cx="8794865" cy="643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660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3)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443CD0-0C0D-4595-8C6A-7618474233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63"/>
          <a:stretch/>
        </p:blipFill>
        <p:spPr>
          <a:xfrm>
            <a:off x="1141614" y="553998"/>
            <a:ext cx="10390909" cy="598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01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4)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61B82D-AB04-4ED7-BC10-EC32F30209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839" t="9980"/>
          <a:stretch/>
        </p:blipFill>
        <p:spPr>
          <a:xfrm>
            <a:off x="331092" y="1441939"/>
            <a:ext cx="11529815" cy="372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06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5)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456EE5-0CC5-45C3-92F4-ABDF2EFAE1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64" t="5703"/>
          <a:stretch/>
        </p:blipFill>
        <p:spPr>
          <a:xfrm>
            <a:off x="1047404" y="235959"/>
            <a:ext cx="10329949" cy="638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34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6)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9946B7-52F6-4A04-BEE0-6A347B13BB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71" t="3533"/>
          <a:stretch/>
        </p:blipFill>
        <p:spPr>
          <a:xfrm>
            <a:off x="2582487" y="105295"/>
            <a:ext cx="6744393" cy="646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44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7)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0E0CF-625B-469A-8678-FD1F71E29C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61"/>
          <a:stretch/>
        </p:blipFill>
        <p:spPr>
          <a:xfrm>
            <a:off x="570807" y="960571"/>
            <a:ext cx="10737928" cy="561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7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8)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8DD080-C9E8-48B5-8FE0-F6CCFC6CE0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44"/>
          <a:stretch/>
        </p:blipFill>
        <p:spPr>
          <a:xfrm>
            <a:off x="2388524" y="109829"/>
            <a:ext cx="7248698" cy="6522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28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37</Words>
  <Application>Microsoft Office PowerPoint</Application>
  <PresentationFormat>Widescreen</PresentationFormat>
  <Paragraphs>18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Deirdre Gale</cp:lastModifiedBy>
  <cp:revision>51</cp:revision>
  <dcterms:created xsi:type="dcterms:W3CDTF">2020-06-17T17:33:36Z</dcterms:created>
  <dcterms:modified xsi:type="dcterms:W3CDTF">2020-08-09T10:59:14Z</dcterms:modified>
</cp:coreProperties>
</file>