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0" r:id="rId2"/>
    <p:sldId id="281" r:id="rId3"/>
    <p:sldId id="282" r:id="rId4"/>
    <p:sldId id="266" r:id="rId5"/>
    <p:sldId id="270" r:id="rId6"/>
    <p:sldId id="275" r:id="rId7"/>
    <p:sldId id="27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853F9D-E982-4A60-BB68-7EFCBC3ED41F}" v="6" dt="2021-11-21T06:31:25.0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39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" userId="3647ddd2-6040-41ae-a96d-232c23482af8" providerId="ADAL" clId="{79853F9D-E982-4A60-BB68-7EFCBC3ED41F}"/>
    <pc:docChg chg="undo custSel modSld modMainMaster modNotesMaster">
      <pc:chgData name="Stewart" userId="3647ddd2-6040-41ae-a96d-232c23482af8" providerId="ADAL" clId="{79853F9D-E982-4A60-BB68-7EFCBC3ED41F}" dt="2021-11-10T10:16:01.891" v="72" actId="1076"/>
      <pc:docMkLst>
        <pc:docMk/>
      </pc:docMkLst>
      <pc:sldChg chg="modSp mod">
        <pc:chgData name="Stewart" userId="3647ddd2-6040-41ae-a96d-232c23482af8" providerId="ADAL" clId="{79853F9D-E982-4A60-BB68-7EFCBC3ED41F}" dt="2021-11-10T10:13:46.923" v="31" actId="14734"/>
        <pc:sldMkLst>
          <pc:docMk/>
          <pc:sldMk cId="0" sldId="266"/>
        </pc:sldMkLst>
        <pc:spChg chg="mod">
          <ac:chgData name="Stewart" userId="3647ddd2-6040-41ae-a96d-232c23482af8" providerId="ADAL" clId="{79853F9D-E982-4A60-BB68-7EFCBC3ED41F}" dt="2021-11-10T10:12:22.196" v="0"/>
          <ac:spMkLst>
            <pc:docMk/>
            <pc:sldMk cId="0" sldId="266"/>
            <ac:spMk id="6" creationId="{00000000-0000-0000-0000-000000000000}"/>
          </ac:spMkLst>
        </pc:spChg>
        <pc:graphicFrameChg chg="mod modGraphic">
          <ac:chgData name="Stewart" userId="3647ddd2-6040-41ae-a96d-232c23482af8" providerId="ADAL" clId="{79853F9D-E982-4A60-BB68-7EFCBC3ED41F}" dt="2021-11-10T10:13:46.923" v="31" actId="14734"/>
          <ac:graphicFrameMkLst>
            <pc:docMk/>
            <pc:sldMk cId="0" sldId="266"/>
            <ac:graphicFrameMk id="5" creationId="{00000000-0000-0000-0000-000000000000}"/>
          </ac:graphicFrameMkLst>
        </pc:graphicFrameChg>
        <pc:picChg chg="mod">
          <ac:chgData name="Stewart" userId="3647ddd2-6040-41ae-a96d-232c23482af8" providerId="ADAL" clId="{79853F9D-E982-4A60-BB68-7EFCBC3ED41F}" dt="2021-11-10T10:12:22.196" v="0"/>
          <ac:picMkLst>
            <pc:docMk/>
            <pc:sldMk cId="0" sldId="266"/>
            <ac:picMk id="1026" creationId="{00000000-0000-0000-0000-000000000000}"/>
          </ac:picMkLst>
        </pc:picChg>
      </pc:sldChg>
      <pc:sldChg chg="modSp mod">
        <pc:chgData name="Stewart" userId="3647ddd2-6040-41ae-a96d-232c23482af8" providerId="ADAL" clId="{79853F9D-E982-4A60-BB68-7EFCBC3ED41F}" dt="2021-11-10T10:14:12.008" v="38" actId="207"/>
        <pc:sldMkLst>
          <pc:docMk/>
          <pc:sldMk cId="0" sldId="270"/>
        </pc:sldMkLst>
        <pc:spChg chg="mod">
          <ac:chgData name="Stewart" userId="3647ddd2-6040-41ae-a96d-232c23482af8" providerId="ADAL" clId="{79853F9D-E982-4A60-BB68-7EFCBC3ED41F}" dt="2021-11-10T10:12:22.196" v="0"/>
          <ac:spMkLst>
            <pc:docMk/>
            <pc:sldMk cId="0" sldId="270"/>
            <ac:spMk id="5" creationId="{00000000-0000-0000-0000-000000000000}"/>
          </ac:spMkLst>
        </pc:spChg>
        <pc:graphicFrameChg chg="mod modGraphic">
          <ac:chgData name="Stewart" userId="3647ddd2-6040-41ae-a96d-232c23482af8" providerId="ADAL" clId="{79853F9D-E982-4A60-BB68-7EFCBC3ED41F}" dt="2021-11-10T10:14:12.008" v="38" actId="207"/>
          <ac:graphicFrameMkLst>
            <pc:docMk/>
            <pc:sldMk cId="0" sldId="270"/>
            <ac:graphicFrameMk id="4" creationId="{00000000-0000-0000-0000-000000000000}"/>
          </ac:graphicFrameMkLst>
        </pc:graphicFrameChg>
        <pc:picChg chg="mod">
          <ac:chgData name="Stewart" userId="3647ddd2-6040-41ae-a96d-232c23482af8" providerId="ADAL" clId="{79853F9D-E982-4A60-BB68-7EFCBC3ED41F}" dt="2021-11-10T10:14:00.922" v="35" actId="1076"/>
          <ac:picMkLst>
            <pc:docMk/>
            <pc:sldMk cId="0" sldId="270"/>
            <ac:picMk id="2050" creationId="{00000000-0000-0000-0000-000000000000}"/>
          </ac:picMkLst>
        </pc:picChg>
      </pc:sldChg>
      <pc:sldChg chg="modSp mod">
        <pc:chgData name="Stewart" userId="3647ddd2-6040-41ae-a96d-232c23482af8" providerId="ADAL" clId="{79853F9D-E982-4A60-BB68-7EFCBC3ED41F}" dt="2021-11-10T10:14:54.630" v="54" actId="1076"/>
        <pc:sldMkLst>
          <pc:docMk/>
          <pc:sldMk cId="0" sldId="275"/>
        </pc:sldMkLst>
        <pc:spChg chg="mod">
          <ac:chgData name="Stewart" userId="3647ddd2-6040-41ae-a96d-232c23482af8" providerId="ADAL" clId="{79853F9D-E982-4A60-BB68-7EFCBC3ED41F}" dt="2021-11-10T10:14:54.630" v="54" actId="1076"/>
          <ac:spMkLst>
            <pc:docMk/>
            <pc:sldMk cId="0" sldId="275"/>
            <ac:spMk id="6" creationId="{00000000-0000-0000-0000-000000000000}"/>
          </ac:spMkLst>
        </pc:spChg>
        <pc:graphicFrameChg chg="mod modGraphic">
          <ac:chgData name="Stewart" userId="3647ddd2-6040-41ae-a96d-232c23482af8" providerId="ADAL" clId="{79853F9D-E982-4A60-BB68-7EFCBC3ED41F}" dt="2021-11-10T10:14:45.160" v="48" actId="403"/>
          <ac:graphicFrameMkLst>
            <pc:docMk/>
            <pc:sldMk cId="0" sldId="275"/>
            <ac:graphicFrameMk id="9" creationId="{00000000-0000-0000-0000-000000000000}"/>
          </ac:graphicFrameMkLst>
        </pc:graphicFrameChg>
        <pc:picChg chg="mod">
          <ac:chgData name="Stewart" userId="3647ddd2-6040-41ae-a96d-232c23482af8" providerId="ADAL" clId="{79853F9D-E982-4A60-BB68-7EFCBC3ED41F}" dt="2021-11-10T10:14:20.092" v="41" actId="1076"/>
          <ac:picMkLst>
            <pc:docMk/>
            <pc:sldMk cId="0" sldId="275"/>
            <ac:picMk id="8" creationId="{00000000-0000-0000-0000-000000000000}"/>
          </ac:picMkLst>
        </pc:picChg>
      </pc:sldChg>
      <pc:sldChg chg="addSp delSp modSp mod">
        <pc:chgData name="Stewart" userId="3647ddd2-6040-41ae-a96d-232c23482af8" providerId="ADAL" clId="{79853F9D-E982-4A60-BB68-7EFCBC3ED41F}" dt="2021-11-10T10:16:01.891" v="72" actId="1076"/>
        <pc:sldMkLst>
          <pc:docMk/>
          <pc:sldMk cId="0" sldId="279"/>
        </pc:sldMkLst>
        <pc:spChg chg="del mod">
          <ac:chgData name="Stewart" userId="3647ddd2-6040-41ae-a96d-232c23482af8" providerId="ADAL" clId="{79853F9D-E982-4A60-BB68-7EFCBC3ED41F}" dt="2021-11-10T10:15:43.698" v="67" actId="478"/>
          <ac:spMkLst>
            <pc:docMk/>
            <pc:sldMk cId="0" sldId="279"/>
            <ac:spMk id="2" creationId="{00000000-0000-0000-0000-000000000000}"/>
          </ac:spMkLst>
        </pc:spChg>
        <pc:spChg chg="add del mod">
          <ac:chgData name="Stewart" userId="3647ddd2-6040-41ae-a96d-232c23482af8" providerId="ADAL" clId="{79853F9D-E982-4A60-BB68-7EFCBC3ED41F}" dt="2021-11-10T10:15:45.668" v="69" actId="478"/>
          <ac:spMkLst>
            <pc:docMk/>
            <pc:sldMk cId="0" sldId="279"/>
            <ac:spMk id="4" creationId="{B36E3482-ABEA-4C0F-866F-3D8A3B078D60}"/>
          </ac:spMkLst>
        </pc:spChg>
        <pc:spChg chg="add mod">
          <ac:chgData name="Stewart" userId="3647ddd2-6040-41ae-a96d-232c23482af8" providerId="ADAL" clId="{79853F9D-E982-4A60-BB68-7EFCBC3ED41F}" dt="2021-11-10T10:15:47.208" v="70"/>
          <ac:spMkLst>
            <pc:docMk/>
            <pc:sldMk cId="0" sldId="279"/>
            <ac:spMk id="8" creationId="{A955B6ED-A9C3-44C5-AF72-84B1FB560F83}"/>
          </ac:spMkLst>
        </pc:spChg>
        <pc:picChg chg="mod modCrop">
          <ac:chgData name="Stewart" userId="3647ddd2-6040-41ae-a96d-232c23482af8" providerId="ADAL" clId="{79853F9D-E982-4A60-BB68-7EFCBC3ED41F}" dt="2021-11-10T10:16:01.891" v="72" actId="1076"/>
          <ac:picMkLst>
            <pc:docMk/>
            <pc:sldMk cId="0" sldId="279"/>
            <ac:picMk id="2050" creationId="{00000000-0000-0000-0000-000000000000}"/>
          </ac:picMkLst>
        </pc:picChg>
        <pc:picChg chg="mod">
          <ac:chgData name="Stewart" userId="3647ddd2-6040-41ae-a96d-232c23482af8" providerId="ADAL" clId="{79853F9D-E982-4A60-BB68-7EFCBC3ED41F}" dt="2021-11-10T10:15:12.209" v="58" actId="1076"/>
          <ac:picMkLst>
            <pc:docMk/>
            <pc:sldMk cId="0" sldId="279"/>
            <ac:picMk id="3074" creationId="{00000000-0000-0000-0000-000000000000}"/>
          </ac:picMkLst>
        </pc:picChg>
        <pc:picChg chg="mod modCrop">
          <ac:chgData name="Stewart" userId="3647ddd2-6040-41ae-a96d-232c23482af8" providerId="ADAL" clId="{79853F9D-E982-4A60-BB68-7EFCBC3ED41F}" dt="2021-11-10T10:15:26.299" v="62" actId="1076"/>
          <ac:picMkLst>
            <pc:docMk/>
            <pc:sldMk cId="0" sldId="279"/>
            <ac:picMk id="3075" creationId="{00000000-0000-0000-0000-000000000000}"/>
          </ac:picMkLst>
        </pc:picChg>
      </pc:sldChg>
      <pc:sldChg chg="modSp mod">
        <pc:chgData name="Stewart" userId="3647ddd2-6040-41ae-a96d-232c23482af8" providerId="ADAL" clId="{79853F9D-E982-4A60-BB68-7EFCBC3ED41F}" dt="2021-11-10T10:12:38.958" v="5" actId="14100"/>
        <pc:sldMkLst>
          <pc:docMk/>
          <pc:sldMk cId="2384618051" sldId="280"/>
        </pc:sldMkLst>
        <pc:picChg chg="mod">
          <ac:chgData name="Stewart" userId="3647ddd2-6040-41ae-a96d-232c23482af8" providerId="ADAL" clId="{79853F9D-E982-4A60-BB68-7EFCBC3ED41F}" dt="2021-11-10T10:12:26.795" v="2" actId="14100"/>
          <ac:picMkLst>
            <pc:docMk/>
            <pc:sldMk cId="2384618051" sldId="280"/>
            <ac:picMk id="3" creationId="{00000000-0000-0000-0000-000000000000}"/>
          </ac:picMkLst>
        </pc:picChg>
        <pc:picChg chg="mod modCrop">
          <ac:chgData name="Stewart" userId="3647ddd2-6040-41ae-a96d-232c23482af8" providerId="ADAL" clId="{79853F9D-E982-4A60-BB68-7EFCBC3ED41F}" dt="2021-11-10T10:12:38.958" v="5" actId="14100"/>
          <ac:picMkLst>
            <pc:docMk/>
            <pc:sldMk cId="2384618051" sldId="280"/>
            <ac:picMk id="4" creationId="{00000000-0000-0000-0000-000000000000}"/>
          </ac:picMkLst>
        </pc:picChg>
      </pc:sldChg>
      <pc:sldChg chg="modSp mod">
        <pc:chgData name="Stewart" userId="3647ddd2-6040-41ae-a96d-232c23482af8" providerId="ADAL" clId="{79853F9D-E982-4A60-BB68-7EFCBC3ED41F}" dt="2021-11-10T10:13:03.024" v="11" actId="732"/>
        <pc:sldMkLst>
          <pc:docMk/>
          <pc:sldMk cId="658529618" sldId="281"/>
        </pc:sldMkLst>
        <pc:picChg chg="mod">
          <ac:chgData name="Stewart" userId="3647ddd2-6040-41ae-a96d-232c23482af8" providerId="ADAL" clId="{79853F9D-E982-4A60-BB68-7EFCBC3ED41F}" dt="2021-11-10T10:12:49.254" v="8" actId="1076"/>
          <ac:picMkLst>
            <pc:docMk/>
            <pc:sldMk cId="658529618" sldId="281"/>
            <ac:picMk id="3" creationId="{00000000-0000-0000-0000-000000000000}"/>
          </ac:picMkLst>
        </pc:picChg>
        <pc:picChg chg="mod modCrop">
          <ac:chgData name="Stewart" userId="3647ddd2-6040-41ae-a96d-232c23482af8" providerId="ADAL" clId="{79853F9D-E982-4A60-BB68-7EFCBC3ED41F}" dt="2021-11-10T10:13:03.024" v="11" actId="732"/>
          <ac:picMkLst>
            <pc:docMk/>
            <pc:sldMk cId="658529618" sldId="281"/>
            <ac:picMk id="4" creationId="{00000000-0000-0000-0000-000000000000}"/>
          </ac:picMkLst>
        </pc:picChg>
      </pc:sldChg>
      <pc:sldChg chg="modSp mod">
        <pc:chgData name="Stewart" userId="3647ddd2-6040-41ae-a96d-232c23482af8" providerId="ADAL" clId="{79853F9D-E982-4A60-BB68-7EFCBC3ED41F}" dt="2021-11-10T10:13:16.303" v="22" actId="1076"/>
        <pc:sldMkLst>
          <pc:docMk/>
          <pc:sldMk cId="972600968" sldId="282"/>
        </pc:sldMkLst>
        <pc:spChg chg="mod">
          <ac:chgData name="Stewart" userId="3647ddd2-6040-41ae-a96d-232c23482af8" providerId="ADAL" clId="{79853F9D-E982-4A60-BB68-7EFCBC3ED41F}" dt="2021-11-10T10:13:16.303" v="22" actId="1076"/>
          <ac:spMkLst>
            <pc:docMk/>
            <pc:sldMk cId="972600968" sldId="282"/>
            <ac:spMk id="3" creationId="{00000000-0000-0000-0000-000000000000}"/>
          </ac:spMkLst>
        </pc:spChg>
      </pc:sldChg>
      <pc:sldMasterChg chg="modSp modSldLayout">
        <pc:chgData name="Stewart" userId="3647ddd2-6040-41ae-a96d-232c23482af8" providerId="ADAL" clId="{79853F9D-E982-4A60-BB68-7EFCBC3ED41F}" dt="2021-11-10T10:12:22.196" v="0"/>
        <pc:sldMasterMkLst>
          <pc:docMk/>
          <pc:sldMasterMk cId="0" sldId="2147483648"/>
        </pc:sldMasterMkLst>
        <pc:spChg chg="mod">
          <ac:chgData name="Stewart" userId="3647ddd2-6040-41ae-a96d-232c23482af8" providerId="ADAL" clId="{79853F9D-E982-4A60-BB68-7EFCBC3ED41F}" dt="2021-11-10T10:12:22.196" v="0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Stewart" userId="3647ddd2-6040-41ae-a96d-232c23482af8" providerId="ADAL" clId="{79853F9D-E982-4A60-BB68-7EFCBC3ED41F}" dt="2021-11-10T10:12:22.196" v="0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Stewart" userId="3647ddd2-6040-41ae-a96d-232c23482af8" providerId="ADAL" clId="{79853F9D-E982-4A60-BB68-7EFCBC3ED41F}" dt="2021-11-10T10:12:22.196" v="0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Stewart" userId="3647ddd2-6040-41ae-a96d-232c23482af8" providerId="ADAL" clId="{79853F9D-E982-4A60-BB68-7EFCBC3ED41F}" dt="2021-11-10T10:12:22.196" v="0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Stewart" userId="3647ddd2-6040-41ae-a96d-232c23482af8" providerId="ADAL" clId="{79853F9D-E982-4A60-BB68-7EFCBC3ED41F}" dt="2021-11-10T10:12:22.196" v="0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Stewart" userId="3647ddd2-6040-41ae-a96d-232c23482af8" providerId="ADAL" clId="{79853F9D-E982-4A60-BB68-7EFCBC3ED41F}" dt="2021-11-10T10:12:22.196" v="0"/>
          <pc:sldLayoutMkLst>
            <pc:docMk/>
            <pc:sldMasterMk cId="0" sldId="2147483648"/>
            <pc:sldLayoutMk cId="0" sldId="2147483649"/>
          </pc:sldLayoutMkLst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Stewart" userId="3647ddd2-6040-41ae-a96d-232c23482af8" providerId="ADAL" clId="{79853F9D-E982-4A60-BB68-7EFCBC3ED41F}" dt="2021-11-10T10:12:22.196" v="0"/>
          <pc:sldLayoutMkLst>
            <pc:docMk/>
            <pc:sldMasterMk cId="0" sldId="2147483648"/>
            <pc:sldLayoutMk cId="0" sldId="2147483651"/>
          </pc:sldLayoutMkLst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Stewart" userId="3647ddd2-6040-41ae-a96d-232c23482af8" providerId="ADAL" clId="{79853F9D-E982-4A60-BB68-7EFCBC3ED41F}" dt="2021-11-10T10:12:22.196" v="0"/>
          <pc:sldLayoutMkLst>
            <pc:docMk/>
            <pc:sldMasterMk cId="0" sldId="2147483648"/>
            <pc:sldLayoutMk cId="0" sldId="2147483652"/>
          </pc:sldLayoutMkLst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Stewart" userId="3647ddd2-6040-41ae-a96d-232c23482af8" providerId="ADAL" clId="{79853F9D-E982-4A60-BB68-7EFCBC3ED41F}" dt="2021-11-10T10:12:22.196" v="0"/>
          <pc:sldLayoutMkLst>
            <pc:docMk/>
            <pc:sldMasterMk cId="0" sldId="2147483648"/>
            <pc:sldLayoutMk cId="0" sldId="2147483653"/>
          </pc:sldLayoutMkLst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Stewart" userId="3647ddd2-6040-41ae-a96d-232c23482af8" providerId="ADAL" clId="{79853F9D-E982-4A60-BB68-7EFCBC3ED41F}" dt="2021-11-10T10:12:22.196" v="0"/>
          <pc:sldLayoutMkLst>
            <pc:docMk/>
            <pc:sldMasterMk cId="0" sldId="2147483648"/>
            <pc:sldLayoutMk cId="0" sldId="2147483656"/>
          </pc:sldLayoutMkLst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Stewart" userId="3647ddd2-6040-41ae-a96d-232c23482af8" providerId="ADAL" clId="{79853F9D-E982-4A60-BB68-7EFCBC3ED41F}" dt="2021-11-10T10:12:22.196" v="0"/>
          <pc:sldLayoutMkLst>
            <pc:docMk/>
            <pc:sldMasterMk cId="0" sldId="2147483648"/>
            <pc:sldLayoutMk cId="0" sldId="2147483657"/>
          </pc:sldLayoutMkLst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Stewart" userId="3647ddd2-6040-41ae-a96d-232c23482af8" providerId="ADAL" clId="{79853F9D-E982-4A60-BB68-7EFCBC3ED41F}" dt="2021-11-10T10:12:22.196" v="0"/>
          <pc:sldLayoutMkLst>
            <pc:docMk/>
            <pc:sldMasterMk cId="0" sldId="2147483648"/>
            <pc:sldLayoutMk cId="0" sldId="2147483659"/>
          </pc:sldLayoutMkLst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Stewart" userId="3647ddd2-6040-41ae-a96d-232c23482af8" providerId="ADAL" clId="{79853F9D-E982-4A60-BB68-7EFCBC3ED41F}" dt="2021-11-10T10:12:22.196" v="0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  <pc:docChgLst>
    <pc:chgData name="Stewart Gale" userId="3647ddd2-6040-41ae-a96d-232c23482af8" providerId="ADAL" clId="{79853F9D-E982-4A60-BB68-7EFCBC3ED41F}"/>
    <pc:docChg chg="modSld">
      <pc:chgData name="Stewart Gale" userId="3647ddd2-6040-41ae-a96d-232c23482af8" providerId="ADAL" clId="{79853F9D-E982-4A60-BB68-7EFCBC3ED41F}" dt="2022-04-20T06:44:06.861" v="1" actId="1076"/>
      <pc:docMkLst>
        <pc:docMk/>
      </pc:docMkLst>
      <pc:sldChg chg="modSp mod">
        <pc:chgData name="Stewart Gale" userId="3647ddd2-6040-41ae-a96d-232c23482af8" providerId="ADAL" clId="{79853F9D-E982-4A60-BB68-7EFCBC3ED41F}" dt="2022-04-20T06:44:06.861" v="1" actId="1076"/>
        <pc:sldMkLst>
          <pc:docMk/>
          <pc:sldMk cId="0" sldId="275"/>
        </pc:sldMkLst>
        <pc:spChg chg="mod">
          <ac:chgData name="Stewart Gale" userId="3647ddd2-6040-41ae-a96d-232c23482af8" providerId="ADAL" clId="{79853F9D-E982-4A60-BB68-7EFCBC3ED41F}" dt="2022-04-20T06:44:06.861" v="1" actId="1076"/>
          <ac:spMkLst>
            <pc:docMk/>
            <pc:sldMk cId="0" sldId="275"/>
            <ac:spMk id="5" creationId="{00000000-0000-0000-0000-000000000000}"/>
          </ac:spMkLst>
        </pc:spChg>
      </pc:sldChg>
      <pc:sldChg chg="modAnim">
        <pc:chgData name="Stewart Gale" userId="3647ddd2-6040-41ae-a96d-232c23482af8" providerId="ADAL" clId="{79853F9D-E982-4A60-BB68-7EFCBC3ED41F}" dt="2021-11-21T06:31:25.021" v="0"/>
        <pc:sldMkLst>
          <pc:docMk/>
          <pc:sldMk cId="0" sldId="27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03ABD-0889-4C7D-A0B4-86A2D4053AC8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57923-E9B3-4841-923A-F903F64E20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610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97335-F6B4-4857-9D46-7C5C99B4B324}" type="datetimeFigureOut">
              <a:rPr lang="en-GB" smtClean="0"/>
              <a:t>20/04/2022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D7A6E-0095-4270-AA23-0371F55E76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780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77EB-F172-42B3-8DBD-0F6D39832EEA}" type="datetimeFigureOut">
              <a:rPr lang="en-GB" smtClean="0"/>
              <a:pPr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1B330-BDAA-400F-BEC7-AD9FCC3F2B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77EB-F172-42B3-8DBD-0F6D39832EEA}" type="datetimeFigureOut">
              <a:rPr lang="en-GB" smtClean="0"/>
              <a:pPr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1B330-BDAA-400F-BEC7-AD9FCC3F2B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77EB-F172-42B3-8DBD-0F6D39832EEA}" type="datetimeFigureOut">
              <a:rPr lang="en-GB" smtClean="0"/>
              <a:pPr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1B330-BDAA-400F-BEC7-AD9FCC3F2B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77EB-F172-42B3-8DBD-0F6D39832EEA}" type="datetimeFigureOut">
              <a:rPr lang="en-GB" smtClean="0"/>
              <a:pPr/>
              <a:t>20/04/2022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1B330-BDAA-400F-BEC7-AD9FCC3F2B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77EB-F172-42B3-8DBD-0F6D39832EEA}" type="datetimeFigureOut">
              <a:rPr lang="en-GB" smtClean="0"/>
              <a:pPr/>
              <a:t>20/04/2022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1B330-BDAA-400F-BEC7-AD9FCC3F2B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77EB-F172-42B3-8DBD-0F6D39832EEA}" type="datetimeFigureOut">
              <a:rPr lang="en-GB" smtClean="0"/>
              <a:pPr/>
              <a:t>20/04/2022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1B330-BDAA-400F-BEC7-AD9FCC3F2B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77EB-F172-42B3-8DBD-0F6D39832EEA}" type="datetimeFigureOut">
              <a:rPr lang="en-GB" smtClean="0"/>
              <a:pPr/>
              <a:t>20/04/2022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1B330-BDAA-400F-BEC7-AD9FCC3F2B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77EB-F172-42B3-8DBD-0F6D39832EEA}" type="datetimeFigureOut">
              <a:rPr lang="en-GB" smtClean="0"/>
              <a:pPr/>
              <a:t>20/04/2022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1B330-BDAA-400F-BEC7-AD9FCC3F2B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77EB-F172-42B3-8DBD-0F6D39832EEA}" type="datetimeFigureOut">
              <a:rPr lang="en-GB" smtClean="0"/>
              <a:pPr/>
              <a:t>20/04/2022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1B330-BDAA-400F-BEC7-AD9FCC3F2B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77EB-F172-42B3-8DBD-0F6D39832EEA}" type="datetimeFigureOut">
              <a:rPr lang="en-GB" smtClean="0"/>
              <a:pPr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1B330-BDAA-400F-BEC7-AD9FCC3F2B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77EB-F172-42B3-8DBD-0F6D39832EEA}" type="datetimeFigureOut">
              <a:rPr lang="en-GB" smtClean="0"/>
              <a:pPr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1B330-BDAA-400F-BEC7-AD9FCC3F2BC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877EB-F172-42B3-8DBD-0F6D39832EEA}" type="datetimeFigureOut">
              <a:rPr lang="en-GB" smtClean="0"/>
              <a:pPr/>
              <a:t>20/04/2022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1B330-BDAA-400F-BEC7-AD9FCC3F2BC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2200" t="10521" r="52250" b="12201"/>
          <a:stretch/>
        </p:blipFill>
        <p:spPr>
          <a:xfrm>
            <a:off x="263352" y="0"/>
            <a:ext cx="5040560" cy="68484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787" t="10521" r="13250" b="23789"/>
          <a:stretch/>
        </p:blipFill>
        <p:spPr>
          <a:xfrm>
            <a:off x="5951984" y="44624"/>
            <a:ext cx="5760640" cy="676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18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2200" t="9681" r="52072" b="18079"/>
          <a:stretch/>
        </p:blipFill>
        <p:spPr>
          <a:xfrm>
            <a:off x="479376" y="0"/>
            <a:ext cx="5328592" cy="67336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6174" t="9680" r="17451" b="43168"/>
          <a:stretch/>
        </p:blipFill>
        <p:spPr>
          <a:xfrm>
            <a:off x="6096000" y="1"/>
            <a:ext cx="5904656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529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31504" y="1988840"/>
            <a:ext cx="914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97260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063" t="8584" r="6329" b="5578"/>
          <a:stretch>
            <a:fillRect/>
          </a:stretch>
        </p:blipFill>
        <p:spPr bwMode="auto">
          <a:xfrm>
            <a:off x="5447928" y="1484784"/>
            <a:ext cx="504056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8708346"/>
              </p:ext>
            </p:extLst>
          </p:nvPr>
        </p:nvGraphicFramePr>
        <p:xfrm>
          <a:off x="623392" y="1340768"/>
          <a:ext cx="4536504" cy="4961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30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8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4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5827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Hours (h) spent watching TV last week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</a:rPr>
                        <a:t>Frequency Density (Frequency ÷ Group Width)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99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0 ≤</a:t>
                      </a:r>
                      <a:r>
                        <a:rPr lang="en-GB" sz="1600" baseline="0" dirty="0">
                          <a:solidFill>
                            <a:schemeClr val="tx1"/>
                          </a:solidFill>
                        </a:rPr>
                        <a:t> h &lt; 2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3 ÷ 2 =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1.5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387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2 ≤ h &lt;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6 ÷ 3 =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978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5 ≤ h &lt;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10 ÷ 5 =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978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10 ≤ h &lt; 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25 ÷ 10 =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8978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20 ≤ h &lt; 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10 ÷ 20 = </a:t>
                      </a:r>
                      <a:r>
                        <a:rPr lang="en-GB" sz="1600" b="1" dirty="0">
                          <a:solidFill>
                            <a:schemeClr val="tx1"/>
                          </a:solidFill>
                        </a:rPr>
                        <a:t>0.5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en-GB" b="1" dirty="0"/>
              <a:t>Question 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983685"/>
              </p:ext>
            </p:extLst>
          </p:nvPr>
        </p:nvGraphicFramePr>
        <p:xfrm>
          <a:off x="551384" y="1404118"/>
          <a:ext cx="5184575" cy="4473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98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4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9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06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Height (cm)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Frequency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Frequency Density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100 &lt; x ≤ 120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120 &lt; x ≤ 140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25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1.25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140 &lt; x ≤ 150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25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2.5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150 &lt; x ≤ 160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2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0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160 &lt; x ≤ 200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10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0.25</a:t>
                      </a:r>
                    </a:p>
                  </a:txBody>
                  <a:tcPr marT="45707" marB="457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6025" t="7956" r="7897" b="7465"/>
          <a:stretch>
            <a:fillRect/>
          </a:stretch>
        </p:blipFill>
        <p:spPr bwMode="auto">
          <a:xfrm>
            <a:off x="6089509" y="1404118"/>
            <a:ext cx="5832648" cy="513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en-GB" b="1" dirty="0"/>
              <a:t>Question 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51384" y="128826"/>
            <a:ext cx="10972800" cy="1143000"/>
          </a:xfrm>
        </p:spPr>
        <p:txBody>
          <a:bodyPr/>
          <a:lstStyle/>
          <a:p>
            <a:r>
              <a:rPr lang="en-GB" b="1" dirty="0"/>
              <a:t>Question 3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17834898"/>
              </p:ext>
            </p:extLst>
          </p:nvPr>
        </p:nvGraphicFramePr>
        <p:xfrm>
          <a:off x="6172200" y="1600200"/>
          <a:ext cx="4038600" cy="4349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4847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Hours</a:t>
                      </a:r>
                      <a:r>
                        <a:rPr lang="en-GB" baseline="0" dirty="0">
                          <a:solidFill>
                            <a:schemeClr val="tx1"/>
                          </a:solidFill>
                        </a:rPr>
                        <a:t> (h) of TV watched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Frequency Density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84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0≤h&lt;5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484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5≤h&lt;10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484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10≤h&lt;14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484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14≤h&lt;20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484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20≤h&lt;40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0.25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6873" t="9938" r="7907" b="8688"/>
          <a:stretch>
            <a:fillRect/>
          </a:stretch>
        </p:blipFill>
        <p:spPr bwMode="auto">
          <a:xfrm>
            <a:off x="191344" y="1010812"/>
            <a:ext cx="5612433" cy="5612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472264" y="6021288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Answer: 34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8001" t="11165" r="9355" b="10690"/>
          <a:stretch/>
        </p:blipFill>
        <p:spPr bwMode="auto">
          <a:xfrm>
            <a:off x="191344" y="755884"/>
            <a:ext cx="6048672" cy="598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24015" t="33850" r="15468" b="28538"/>
          <a:stretch>
            <a:fillRect/>
          </a:stretch>
        </p:blipFill>
        <p:spPr bwMode="auto">
          <a:xfrm>
            <a:off x="6384032" y="1988840"/>
            <a:ext cx="544380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l="14970" t="46269" r="20231" b="18441"/>
          <a:stretch/>
        </p:blipFill>
        <p:spPr bwMode="auto">
          <a:xfrm>
            <a:off x="7104112" y="3789038"/>
            <a:ext cx="3686808" cy="172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955B6ED-A9C3-44C5-AF72-84B1FB560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16207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/>
              <a:t>Questions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172</Words>
  <Application>Microsoft Office PowerPoint</Application>
  <PresentationFormat>Widescreen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Question 1</vt:lpstr>
      <vt:lpstr>Question 2</vt:lpstr>
      <vt:lpstr>Question 3</vt:lpstr>
      <vt:lpstr>Questions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Histograms</dc:title>
  <dc:creator>Andy Lutwyche</dc:creator>
  <cp:lastModifiedBy>Stewart Gale</cp:lastModifiedBy>
  <cp:revision>45</cp:revision>
  <dcterms:created xsi:type="dcterms:W3CDTF">2013-02-21T13:25:16Z</dcterms:created>
  <dcterms:modified xsi:type="dcterms:W3CDTF">2022-04-20T06:44:16Z</dcterms:modified>
</cp:coreProperties>
</file>