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4C0AD9-24E5-4266-99F2-781866C82438}" v="98" dt="2023-12-06T08:12:00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9" y="4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42F046F-6C81-4212-8437-31FE37C45949}"/>
    <pc:docChg chg="custSel addSld delSld modSld sldOrd">
      <pc:chgData name="Stewart Gale" userId="3647ddd2-6040-41ae-a96d-232c23482af8" providerId="ADAL" clId="{742F046F-6C81-4212-8437-31FE37C45949}" dt="2021-06-20T04:08:05.128" v="33" actId="478"/>
      <pc:docMkLst>
        <pc:docMk/>
      </pc:docMkLst>
      <pc:sldChg chg="addSp delSp mod">
        <pc:chgData name="Stewart Gale" userId="3647ddd2-6040-41ae-a96d-232c23482af8" providerId="ADAL" clId="{742F046F-6C81-4212-8437-31FE37C45949}" dt="2021-02-09T07:13:17.892" v="2" actId="478"/>
        <pc:sldMkLst>
          <pc:docMk/>
          <pc:sldMk cId="2141322593" sldId="256"/>
        </pc:sldMkLst>
        <pc:inkChg chg="add del">
          <ac:chgData name="Stewart Gale" userId="3647ddd2-6040-41ae-a96d-232c23482af8" providerId="ADAL" clId="{742F046F-6C81-4212-8437-31FE37C45949}" dt="2021-02-09T07:13:17.892" v="2" actId="478"/>
          <ac:inkMkLst>
            <pc:docMk/>
            <pc:sldMk cId="2141322593" sldId="256"/>
            <ac:inkMk id="3" creationId="{81C18A69-526A-49AC-9E7B-76495B7DC36A}"/>
          </ac:inkMkLst>
        </pc:inkChg>
      </pc:sldChg>
      <pc:sldChg chg="addSp delSp modSp mod">
        <pc:chgData name="Stewart Gale" userId="3647ddd2-6040-41ae-a96d-232c23482af8" providerId="ADAL" clId="{742F046F-6C81-4212-8437-31FE37C45949}" dt="2021-02-09T07:13:48.953" v="12" actId="20577"/>
        <pc:sldMkLst>
          <pc:docMk/>
          <pc:sldMk cId="2615927708" sldId="259"/>
        </pc:sldMkLst>
        <pc:spChg chg="mod">
          <ac:chgData name="Stewart Gale" userId="3647ddd2-6040-41ae-a96d-232c23482af8" providerId="ADAL" clId="{742F046F-6C81-4212-8437-31FE37C45949}" dt="2021-02-09T07:13:48.953" v="12" actId="20577"/>
          <ac:spMkLst>
            <pc:docMk/>
            <pc:sldMk cId="2615927708" sldId="259"/>
            <ac:spMk id="9" creationId="{00000000-0000-0000-0000-000000000000}"/>
          </ac:spMkLst>
        </pc:spChg>
        <pc:inkChg chg="add del">
          <ac:chgData name="Stewart Gale" userId="3647ddd2-6040-41ae-a96d-232c23482af8" providerId="ADAL" clId="{742F046F-6C81-4212-8437-31FE37C45949}" dt="2021-02-09T07:13:44.328" v="8" actId="478"/>
          <ac:inkMkLst>
            <pc:docMk/>
            <pc:sldMk cId="2615927708" sldId="259"/>
            <ac:inkMk id="3" creationId="{42B56ABB-527D-4758-B16A-B173A7182EBD}"/>
          </ac:inkMkLst>
        </pc:inkChg>
      </pc:sldChg>
      <pc:sldChg chg="addSp delSp mod">
        <pc:chgData name="Stewart Gale" userId="3647ddd2-6040-41ae-a96d-232c23482af8" providerId="ADAL" clId="{742F046F-6C81-4212-8437-31FE37C45949}" dt="2021-06-20T04:08:05.128" v="33" actId="478"/>
        <pc:sldMkLst>
          <pc:docMk/>
          <pc:sldMk cId="1204392272" sldId="261"/>
        </pc:sldMkLst>
        <pc:inkChg chg="add del">
          <ac:chgData name="Stewart Gale" userId="3647ddd2-6040-41ae-a96d-232c23482af8" providerId="ADAL" clId="{742F046F-6C81-4212-8437-31FE37C45949}" dt="2021-06-20T04:08:05.128" v="33" actId="478"/>
          <ac:inkMkLst>
            <pc:docMk/>
            <pc:sldMk cId="1204392272" sldId="261"/>
            <ac:inkMk id="3" creationId="{36AFAF0D-07A5-4F2D-A0AF-A4E713557601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25.278" v="4" actId="478"/>
        <pc:sldMkLst>
          <pc:docMk/>
          <pc:sldMk cId="23156693" sldId="262"/>
        </pc:sldMkLst>
        <pc:inkChg chg="add del">
          <ac:chgData name="Stewart Gale" userId="3647ddd2-6040-41ae-a96d-232c23482af8" providerId="ADAL" clId="{742F046F-6C81-4212-8437-31FE37C45949}" dt="2021-02-09T07:13:25.278" v="4" actId="478"/>
          <ac:inkMkLst>
            <pc:docMk/>
            <pc:sldMk cId="23156693" sldId="262"/>
            <ac:inkMk id="2" creationId="{7C06C385-CACA-4BC6-985C-213C27B7F775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21.528" v="3" actId="478"/>
        <pc:sldMkLst>
          <pc:docMk/>
          <pc:sldMk cId="3135796114" sldId="263"/>
        </pc:sldMkLst>
        <pc:inkChg chg="add del">
          <ac:chgData name="Stewart Gale" userId="3647ddd2-6040-41ae-a96d-232c23482af8" providerId="ADAL" clId="{742F046F-6C81-4212-8437-31FE37C45949}" dt="2021-02-09T07:13:21.528" v="3" actId="478"/>
          <ac:inkMkLst>
            <pc:docMk/>
            <pc:sldMk cId="3135796114" sldId="263"/>
            <ac:inkMk id="2" creationId="{C70A2721-7A76-423C-9C65-2C5C93496B45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27.878" v="5" actId="478"/>
        <pc:sldMkLst>
          <pc:docMk/>
          <pc:sldMk cId="3163605501" sldId="264"/>
        </pc:sldMkLst>
        <pc:inkChg chg="add del">
          <ac:chgData name="Stewart Gale" userId="3647ddd2-6040-41ae-a96d-232c23482af8" providerId="ADAL" clId="{742F046F-6C81-4212-8437-31FE37C45949}" dt="2021-02-09T07:13:27.878" v="5" actId="478"/>
          <ac:inkMkLst>
            <pc:docMk/>
            <pc:sldMk cId="3163605501" sldId="264"/>
            <ac:inkMk id="6" creationId="{48AEDF12-C00D-4689-A0B2-F342CD6346C2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30.398" v="6" actId="478"/>
        <pc:sldMkLst>
          <pc:docMk/>
          <pc:sldMk cId="3841569837" sldId="265"/>
        </pc:sldMkLst>
        <pc:inkChg chg="add del">
          <ac:chgData name="Stewart Gale" userId="3647ddd2-6040-41ae-a96d-232c23482af8" providerId="ADAL" clId="{742F046F-6C81-4212-8437-31FE37C45949}" dt="2021-02-09T07:13:30.398" v="6" actId="478"/>
          <ac:inkMkLst>
            <pc:docMk/>
            <pc:sldMk cId="3841569837" sldId="265"/>
            <ac:inkMk id="2" creationId="{4E544D0C-1629-4615-A2A1-624866A466E5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33.752" v="7" actId="478"/>
        <pc:sldMkLst>
          <pc:docMk/>
          <pc:sldMk cId="1728568803" sldId="266"/>
        </pc:sldMkLst>
        <pc:inkChg chg="add del">
          <ac:chgData name="Stewart Gale" userId="3647ddd2-6040-41ae-a96d-232c23482af8" providerId="ADAL" clId="{742F046F-6C81-4212-8437-31FE37C45949}" dt="2021-02-09T07:13:33.752" v="7" actId="478"/>
          <ac:inkMkLst>
            <pc:docMk/>
            <pc:sldMk cId="1728568803" sldId="266"/>
            <ac:inkMk id="2" creationId="{14E30A1F-471A-4EE3-96D1-7AA0F8FC3E94}"/>
          </ac:inkMkLst>
        </pc:inkChg>
      </pc:sldChg>
      <pc:sldChg chg="addSp delSp modSp mod">
        <pc:chgData name="Stewart Gale" userId="3647ddd2-6040-41ae-a96d-232c23482af8" providerId="ADAL" clId="{742F046F-6C81-4212-8437-31FE37C45949}" dt="2021-02-09T07:13:55.145" v="17" actId="20577"/>
        <pc:sldMkLst>
          <pc:docMk/>
          <pc:sldMk cId="32105439" sldId="267"/>
        </pc:sldMkLst>
        <pc:spChg chg="mod">
          <ac:chgData name="Stewart Gale" userId="3647ddd2-6040-41ae-a96d-232c23482af8" providerId="ADAL" clId="{742F046F-6C81-4212-8437-31FE37C45949}" dt="2021-02-09T07:13:55.145" v="17" actId="20577"/>
          <ac:spMkLst>
            <pc:docMk/>
            <pc:sldMk cId="32105439" sldId="267"/>
            <ac:spMk id="9" creationId="{00000000-0000-0000-0000-000000000000}"/>
          </ac:spMkLst>
        </pc:spChg>
        <pc:inkChg chg="add del">
          <ac:chgData name="Stewart Gale" userId="3647ddd2-6040-41ae-a96d-232c23482af8" providerId="ADAL" clId="{742F046F-6C81-4212-8437-31FE37C45949}" dt="2021-02-09T07:13:52.501" v="13" actId="478"/>
          <ac:inkMkLst>
            <pc:docMk/>
            <pc:sldMk cId="32105439" sldId="267"/>
            <ac:inkMk id="4" creationId="{371F93BE-DA88-4E41-9A7D-56960AFB1016}"/>
          </ac:inkMkLst>
        </pc:inkChg>
      </pc:sldChg>
      <pc:sldChg chg="addSp delSp modSp mod modAnim">
        <pc:chgData name="Stewart Gale" userId="3647ddd2-6040-41ae-a96d-232c23482af8" providerId="ADAL" clId="{742F046F-6C81-4212-8437-31FE37C45949}" dt="2021-02-09T07:14:12.966" v="26" actId="1076"/>
        <pc:sldMkLst>
          <pc:docMk/>
          <pc:sldMk cId="3350464800" sldId="269"/>
        </pc:sldMkLst>
        <pc:spChg chg="mod">
          <ac:chgData name="Stewart Gale" userId="3647ddd2-6040-41ae-a96d-232c23482af8" providerId="ADAL" clId="{742F046F-6C81-4212-8437-31FE37C45949}" dt="2021-02-09T07:14:12.966" v="26" actId="1076"/>
          <ac:spMkLst>
            <pc:docMk/>
            <pc:sldMk cId="3350464800" sldId="269"/>
            <ac:spMk id="3" creationId="{00000000-0000-0000-0000-000000000000}"/>
          </ac:spMkLst>
        </pc:spChg>
        <pc:inkChg chg="add del">
          <ac:chgData name="Stewart Gale" userId="3647ddd2-6040-41ae-a96d-232c23482af8" providerId="ADAL" clId="{742F046F-6C81-4212-8437-31FE37C45949}" dt="2021-02-09T07:14:05.730" v="19" actId="478"/>
          <ac:inkMkLst>
            <pc:docMk/>
            <pc:sldMk cId="3350464800" sldId="269"/>
            <ac:inkMk id="2" creationId="{DB87227D-54F5-4B18-8ACD-75EB0ABFBD3C}"/>
          </ac:inkMkLst>
        </pc:inkChg>
      </pc:sldChg>
      <pc:sldChg chg="addSp delSp mod">
        <pc:chgData name="Stewart Gale" userId="3647ddd2-6040-41ae-a96d-232c23482af8" providerId="ADAL" clId="{742F046F-6C81-4212-8437-31FE37C45949}" dt="2021-02-09T07:14:00.731" v="18" actId="478"/>
        <pc:sldMkLst>
          <pc:docMk/>
          <pc:sldMk cId="148194722" sldId="270"/>
        </pc:sldMkLst>
        <pc:inkChg chg="add del">
          <ac:chgData name="Stewart Gale" userId="3647ddd2-6040-41ae-a96d-232c23482af8" providerId="ADAL" clId="{742F046F-6C81-4212-8437-31FE37C45949}" dt="2021-02-09T07:14:00.731" v="18" actId="478"/>
          <ac:inkMkLst>
            <pc:docMk/>
            <pc:sldMk cId="148194722" sldId="270"/>
            <ac:inkMk id="2" creationId="{85F5BE16-676A-4D4F-A81E-D857D06D1220}"/>
          </ac:inkMkLst>
        </pc:inkChg>
      </pc:sldChg>
      <pc:sldChg chg="new del">
        <pc:chgData name="Stewart Gale" userId="3647ddd2-6040-41ae-a96d-232c23482af8" providerId="ADAL" clId="{742F046F-6C81-4212-8437-31FE37C45949}" dt="2021-02-09T07:14:14.939" v="27" actId="47"/>
        <pc:sldMkLst>
          <pc:docMk/>
          <pc:sldMk cId="593946314" sldId="272"/>
        </pc:sldMkLst>
      </pc:sldChg>
      <pc:sldChg chg="delSp new del mod ord">
        <pc:chgData name="Stewart Gale" userId="3647ddd2-6040-41ae-a96d-232c23482af8" providerId="ADAL" clId="{742F046F-6C81-4212-8437-31FE37C45949}" dt="2021-02-09T07:20:55.881" v="32" actId="47"/>
        <pc:sldMkLst>
          <pc:docMk/>
          <pc:sldMk cId="3722754324" sldId="272"/>
        </pc:sldMkLst>
        <pc:spChg chg="del">
          <ac:chgData name="Stewart Gale" userId="3647ddd2-6040-41ae-a96d-232c23482af8" providerId="ADAL" clId="{742F046F-6C81-4212-8437-31FE37C45949}" dt="2021-02-09T07:17:42.941" v="31" actId="478"/>
          <ac:spMkLst>
            <pc:docMk/>
            <pc:sldMk cId="3722754324" sldId="272"/>
            <ac:spMk id="2" creationId="{08498F76-A8D7-4708-A18C-3F6BB2A683AB}"/>
          </ac:spMkLst>
        </pc:spChg>
        <pc:spChg chg="del">
          <ac:chgData name="Stewart Gale" userId="3647ddd2-6040-41ae-a96d-232c23482af8" providerId="ADAL" clId="{742F046F-6C81-4212-8437-31FE37C45949}" dt="2021-02-09T07:17:42.941" v="31" actId="478"/>
          <ac:spMkLst>
            <pc:docMk/>
            <pc:sldMk cId="3722754324" sldId="272"/>
            <ac:spMk id="3" creationId="{F01C4D3D-4404-4132-A1AE-1D755AF3E5A9}"/>
          </ac:spMkLst>
        </pc:spChg>
      </pc:sldChg>
    </pc:docChg>
  </pc:docChgLst>
  <pc:docChgLst>
    <pc:chgData name="Stewart Gale" userId="3647ddd2-6040-41ae-a96d-232c23482af8" providerId="ADAL" clId="{EA4C0AD9-24E5-4266-99F2-781866C82438}"/>
    <pc:docChg chg="undo custSel addSld delSld modSld">
      <pc:chgData name="Stewart Gale" userId="3647ddd2-6040-41ae-a96d-232c23482af8" providerId="ADAL" clId="{EA4C0AD9-24E5-4266-99F2-781866C82438}" dt="2023-12-06T08:12:27.229" v="466" actId="47"/>
      <pc:docMkLst>
        <pc:docMk/>
      </pc:docMkLst>
      <pc:sldChg chg="del">
        <pc:chgData name="Stewart Gale" userId="3647ddd2-6040-41ae-a96d-232c23482af8" providerId="ADAL" clId="{EA4C0AD9-24E5-4266-99F2-781866C82438}" dt="2023-12-02T07:59:44.567" v="43" actId="47"/>
        <pc:sldMkLst>
          <pc:docMk/>
          <pc:sldMk cId="2141322593" sldId="256"/>
        </pc:sldMkLst>
      </pc:sldChg>
      <pc:sldChg chg="del">
        <pc:chgData name="Stewart Gale" userId="3647ddd2-6040-41ae-a96d-232c23482af8" providerId="ADAL" clId="{EA4C0AD9-24E5-4266-99F2-781866C82438}" dt="2023-12-02T07:59:49.540" v="60" actId="47"/>
        <pc:sldMkLst>
          <pc:docMk/>
          <pc:sldMk cId="1206624392" sldId="260"/>
        </pc:sldMkLst>
      </pc:sldChg>
      <pc:sldChg chg="del">
        <pc:chgData name="Stewart Gale" userId="3647ddd2-6040-41ae-a96d-232c23482af8" providerId="ADAL" clId="{EA4C0AD9-24E5-4266-99F2-781866C82438}" dt="2023-12-02T07:59:46.633" v="49" actId="47"/>
        <pc:sldMkLst>
          <pc:docMk/>
          <pc:sldMk cId="1204392272" sldId="261"/>
        </pc:sldMkLst>
      </pc:sldChg>
      <pc:sldChg chg="del">
        <pc:chgData name="Stewart Gale" userId="3647ddd2-6040-41ae-a96d-232c23482af8" providerId="ADAL" clId="{EA4C0AD9-24E5-4266-99F2-781866C82438}" dt="2023-12-02T07:59:45.355" v="45" actId="47"/>
        <pc:sldMkLst>
          <pc:docMk/>
          <pc:sldMk cId="23156693" sldId="262"/>
        </pc:sldMkLst>
      </pc:sldChg>
      <pc:sldChg chg="del">
        <pc:chgData name="Stewart Gale" userId="3647ddd2-6040-41ae-a96d-232c23482af8" providerId="ADAL" clId="{EA4C0AD9-24E5-4266-99F2-781866C82438}" dt="2023-12-02T07:59:45.074" v="44" actId="47"/>
        <pc:sldMkLst>
          <pc:docMk/>
          <pc:sldMk cId="3135796114" sldId="263"/>
        </pc:sldMkLst>
      </pc:sldChg>
      <pc:sldChg chg="del">
        <pc:chgData name="Stewart Gale" userId="3647ddd2-6040-41ae-a96d-232c23482af8" providerId="ADAL" clId="{EA4C0AD9-24E5-4266-99F2-781866C82438}" dt="2023-12-02T07:59:45.594" v="46" actId="47"/>
        <pc:sldMkLst>
          <pc:docMk/>
          <pc:sldMk cId="3163605501" sldId="264"/>
        </pc:sldMkLst>
      </pc:sldChg>
      <pc:sldChg chg="add del">
        <pc:chgData name="Stewart Gale" userId="3647ddd2-6040-41ae-a96d-232c23482af8" providerId="ADAL" clId="{EA4C0AD9-24E5-4266-99F2-781866C82438}" dt="2023-12-06T07:44:03.510" v="65" actId="47"/>
        <pc:sldMkLst>
          <pc:docMk/>
          <pc:sldMk cId="1245177906" sldId="265"/>
        </pc:sldMkLst>
      </pc:sldChg>
      <pc:sldChg chg="del">
        <pc:chgData name="Stewart Gale" userId="3647ddd2-6040-41ae-a96d-232c23482af8" providerId="ADAL" clId="{EA4C0AD9-24E5-4266-99F2-781866C82438}" dt="2023-12-02T07:59:45.823" v="47" actId="47"/>
        <pc:sldMkLst>
          <pc:docMk/>
          <pc:sldMk cId="3841569837" sldId="265"/>
        </pc:sldMkLst>
      </pc:sldChg>
      <pc:sldChg chg="del">
        <pc:chgData name="Stewart Gale" userId="3647ddd2-6040-41ae-a96d-232c23482af8" providerId="ADAL" clId="{EA4C0AD9-24E5-4266-99F2-781866C82438}" dt="2023-12-02T07:59:46.254" v="48" actId="47"/>
        <pc:sldMkLst>
          <pc:docMk/>
          <pc:sldMk cId="1728568803" sldId="266"/>
        </pc:sldMkLst>
      </pc:sldChg>
      <pc:sldChg chg="add del">
        <pc:chgData name="Stewart Gale" userId="3647ddd2-6040-41ae-a96d-232c23482af8" providerId="ADAL" clId="{EA4C0AD9-24E5-4266-99F2-781866C82438}" dt="2023-12-06T07:44:03.944" v="66" actId="47"/>
        <pc:sldMkLst>
          <pc:docMk/>
          <pc:sldMk cId="3577161395" sldId="266"/>
        </pc:sldMkLst>
      </pc:sldChg>
      <pc:sldChg chg="del">
        <pc:chgData name="Stewart Gale" userId="3647ddd2-6040-41ae-a96d-232c23482af8" providerId="ADAL" clId="{EA4C0AD9-24E5-4266-99F2-781866C82438}" dt="2023-12-02T07:59:47.062" v="50" actId="47"/>
        <pc:sldMkLst>
          <pc:docMk/>
          <pc:sldMk cId="32105439" sldId="267"/>
        </pc:sldMkLst>
      </pc:sldChg>
      <pc:sldChg chg="add del">
        <pc:chgData name="Stewart Gale" userId="3647ddd2-6040-41ae-a96d-232c23482af8" providerId="ADAL" clId="{EA4C0AD9-24E5-4266-99F2-781866C82438}" dt="2023-12-06T07:44:07.297" v="67" actId="47"/>
        <pc:sldMkLst>
          <pc:docMk/>
          <pc:sldMk cId="2150800155" sldId="267"/>
        </pc:sldMkLst>
      </pc:sldChg>
      <pc:sldChg chg="del">
        <pc:chgData name="Stewart Gale" userId="3647ddd2-6040-41ae-a96d-232c23482af8" providerId="ADAL" clId="{EA4C0AD9-24E5-4266-99F2-781866C82438}" dt="2023-12-02T07:59:47.928" v="55" actId="47"/>
        <pc:sldMkLst>
          <pc:docMk/>
          <pc:sldMk cId="135200086" sldId="268"/>
        </pc:sldMkLst>
      </pc:sldChg>
      <pc:sldChg chg="addSp delSp modSp add mod delAnim modAnim">
        <pc:chgData name="Stewart Gale" userId="3647ddd2-6040-41ae-a96d-232c23482af8" providerId="ADAL" clId="{EA4C0AD9-24E5-4266-99F2-781866C82438}" dt="2023-12-06T08:12:15.890" v="461" actId="14100"/>
        <pc:sldMkLst>
          <pc:docMk/>
          <pc:sldMk cId="2204445311" sldId="269"/>
        </pc:sldMkLst>
        <pc:spChg chg="del mod">
          <ac:chgData name="Stewart Gale" userId="3647ddd2-6040-41ae-a96d-232c23482af8" providerId="ADAL" clId="{EA4C0AD9-24E5-4266-99F2-781866C82438}" dt="2023-12-06T08:08:19.665" v="432" actId="478"/>
          <ac:spMkLst>
            <pc:docMk/>
            <pc:sldMk cId="2204445311" sldId="269"/>
            <ac:spMk id="2" creationId="{00000000-0000-0000-0000-000000000000}"/>
          </ac:spMkLst>
        </pc:spChg>
        <pc:spChg chg="add mod">
          <ac:chgData name="Stewart Gale" userId="3647ddd2-6040-41ae-a96d-232c23482af8" providerId="ADAL" clId="{EA4C0AD9-24E5-4266-99F2-781866C82438}" dt="2023-12-06T08:12:15.890" v="461" actId="14100"/>
          <ac:spMkLst>
            <pc:docMk/>
            <pc:sldMk cId="2204445311" sldId="269"/>
            <ac:spMk id="3" creationId="{B13DE4A1-907C-188A-F1EC-BF45B7A06614}"/>
          </ac:spMkLst>
        </pc:spChg>
        <pc:spChg chg="add mod">
          <ac:chgData name="Stewart Gale" userId="3647ddd2-6040-41ae-a96d-232c23482af8" providerId="ADAL" clId="{EA4C0AD9-24E5-4266-99F2-781866C82438}" dt="2023-12-06T08:10:04.470" v="447" actId="1076"/>
          <ac:spMkLst>
            <pc:docMk/>
            <pc:sldMk cId="2204445311" sldId="269"/>
            <ac:spMk id="4" creationId="{62254BD7-7A81-75B8-7D45-A81223960776}"/>
          </ac:spMkLst>
        </pc:spChg>
        <pc:spChg chg="mod">
          <ac:chgData name="Stewart Gale" userId="3647ddd2-6040-41ae-a96d-232c23482af8" providerId="ADAL" clId="{EA4C0AD9-24E5-4266-99F2-781866C82438}" dt="2023-12-06T08:04:47.106" v="337" actId="1076"/>
          <ac:spMkLst>
            <pc:docMk/>
            <pc:sldMk cId="2204445311" sldId="269"/>
            <ac:spMk id="6" creationId="{00000000-0000-0000-0000-000000000000}"/>
          </ac:spMkLst>
        </pc:spChg>
        <pc:spChg chg="add mod">
          <ac:chgData name="Stewart Gale" userId="3647ddd2-6040-41ae-a96d-232c23482af8" providerId="ADAL" clId="{EA4C0AD9-24E5-4266-99F2-781866C82438}" dt="2023-12-06T08:04:39.973" v="335" actId="1076"/>
          <ac:spMkLst>
            <pc:docMk/>
            <pc:sldMk cId="2204445311" sldId="269"/>
            <ac:spMk id="7" creationId="{88FBF80F-2E65-4871-942D-BF652794FE84}"/>
          </ac:spMkLst>
        </pc:spChg>
        <pc:spChg chg="add del mod">
          <ac:chgData name="Stewart Gale" userId="3647ddd2-6040-41ae-a96d-232c23482af8" providerId="ADAL" clId="{EA4C0AD9-24E5-4266-99F2-781866C82438}" dt="2023-12-06T08:07:22.454" v="410" actId="478"/>
          <ac:spMkLst>
            <pc:docMk/>
            <pc:sldMk cId="2204445311" sldId="269"/>
            <ac:spMk id="8" creationId="{55757175-99EF-744A-B446-F67A38EB8301}"/>
          </ac:spMkLst>
        </pc:spChg>
        <pc:spChg chg="add mod">
          <ac:chgData name="Stewart Gale" userId="3647ddd2-6040-41ae-a96d-232c23482af8" providerId="ADAL" clId="{EA4C0AD9-24E5-4266-99F2-781866C82438}" dt="2023-12-06T08:08:08.283" v="431" actId="1076"/>
          <ac:spMkLst>
            <pc:docMk/>
            <pc:sldMk cId="2204445311" sldId="269"/>
            <ac:spMk id="9" creationId="{F73B8928-84EE-7971-A863-9210C889E504}"/>
          </ac:spMkLst>
        </pc:spChg>
        <pc:spChg chg="add mod">
          <ac:chgData name="Stewart Gale" userId="3647ddd2-6040-41ae-a96d-232c23482af8" providerId="ADAL" clId="{EA4C0AD9-24E5-4266-99F2-781866C82438}" dt="2023-12-06T08:08:08.283" v="431" actId="1076"/>
          <ac:spMkLst>
            <pc:docMk/>
            <pc:sldMk cId="2204445311" sldId="269"/>
            <ac:spMk id="10" creationId="{DCB1CA0A-C084-7521-6C73-E7635630C14C}"/>
          </ac:spMkLst>
        </pc:spChg>
        <pc:spChg chg="add mod">
          <ac:chgData name="Stewart Gale" userId="3647ddd2-6040-41ae-a96d-232c23482af8" providerId="ADAL" clId="{EA4C0AD9-24E5-4266-99F2-781866C82438}" dt="2023-12-06T08:08:08.283" v="431" actId="1076"/>
          <ac:spMkLst>
            <pc:docMk/>
            <pc:sldMk cId="2204445311" sldId="269"/>
            <ac:spMk id="11" creationId="{EC219DDA-7F36-4E7D-BA9B-3CFD8B1244AC}"/>
          </ac:spMkLst>
        </pc:spChg>
        <pc:spChg chg="add mod">
          <ac:chgData name="Stewart Gale" userId="3647ddd2-6040-41ae-a96d-232c23482af8" providerId="ADAL" clId="{EA4C0AD9-24E5-4266-99F2-781866C82438}" dt="2023-12-06T08:10:43.206" v="455" actId="207"/>
          <ac:spMkLst>
            <pc:docMk/>
            <pc:sldMk cId="2204445311" sldId="269"/>
            <ac:spMk id="12" creationId="{09B0BB89-10A7-E4EE-245D-F9B3C065927D}"/>
          </ac:spMkLst>
        </pc:spChg>
        <pc:spChg chg="add mod">
          <ac:chgData name="Stewart Gale" userId="3647ddd2-6040-41ae-a96d-232c23482af8" providerId="ADAL" clId="{EA4C0AD9-24E5-4266-99F2-781866C82438}" dt="2023-12-06T08:10:33.544" v="453" actId="207"/>
          <ac:spMkLst>
            <pc:docMk/>
            <pc:sldMk cId="2204445311" sldId="269"/>
            <ac:spMk id="13" creationId="{FAF3A635-993C-7CA8-7030-304A55D7581A}"/>
          </ac:spMkLst>
        </pc:spChg>
        <pc:spChg chg="mod">
          <ac:chgData name="Stewart Gale" userId="3647ddd2-6040-41ae-a96d-232c23482af8" providerId="ADAL" clId="{EA4C0AD9-24E5-4266-99F2-781866C82438}" dt="2023-12-06T08:04:50.086" v="338" actId="1076"/>
          <ac:spMkLst>
            <pc:docMk/>
            <pc:sldMk cId="2204445311" sldId="269"/>
            <ac:spMk id="21" creationId="{00000000-0000-0000-0000-000000000000}"/>
          </ac:spMkLst>
        </pc:spChg>
        <pc:spChg chg="mod">
          <ac:chgData name="Stewart Gale" userId="3647ddd2-6040-41ae-a96d-232c23482af8" providerId="ADAL" clId="{EA4C0AD9-24E5-4266-99F2-781866C82438}" dt="2023-12-06T07:46:53.240" v="314" actId="1035"/>
          <ac:spMkLst>
            <pc:docMk/>
            <pc:sldMk cId="2204445311" sldId="269"/>
            <ac:spMk id="23" creationId="{00000000-0000-0000-0000-000000000000}"/>
          </ac:spMkLst>
        </pc:spChg>
      </pc:sldChg>
      <pc:sldChg chg="del">
        <pc:chgData name="Stewart Gale" userId="3647ddd2-6040-41ae-a96d-232c23482af8" providerId="ADAL" clId="{EA4C0AD9-24E5-4266-99F2-781866C82438}" dt="2023-12-02T07:59:49.018" v="59" actId="47"/>
        <pc:sldMkLst>
          <pc:docMk/>
          <pc:sldMk cId="3350464800" sldId="269"/>
        </pc:sldMkLst>
      </pc:sldChg>
      <pc:sldChg chg="del">
        <pc:chgData name="Stewart Gale" userId="3647ddd2-6040-41ae-a96d-232c23482af8" providerId="ADAL" clId="{EA4C0AD9-24E5-4266-99F2-781866C82438}" dt="2023-12-02T07:59:48.220" v="56" actId="47"/>
        <pc:sldMkLst>
          <pc:docMk/>
          <pc:sldMk cId="148194722" sldId="270"/>
        </pc:sldMkLst>
      </pc:sldChg>
      <pc:sldChg chg="add del">
        <pc:chgData name="Stewart Gale" userId="3647ddd2-6040-41ae-a96d-232c23482af8" providerId="ADAL" clId="{EA4C0AD9-24E5-4266-99F2-781866C82438}" dt="2023-12-06T08:12:27.229" v="466" actId="47"/>
        <pc:sldMkLst>
          <pc:docMk/>
          <pc:sldMk cId="1350980805" sldId="270"/>
        </pc:sldMkLst>
      </pc:sldChg>
      <pc:sldChg chg="add del">
        <pc:chgData name="Stewart Gale" userId="3647ddd2-6040-41ae-a96d-232c23482af8" providerId="ADAL" clId="{EA4C0AD9-24E5-4266-99F2-781866C82438}" dt="2023-12-06T08:12:26.578" v="465" actId="47"/>
        <pc:sldMkLst>
          <pc:docMk/>
          <pc:sldMk cId="791792053" sldId="271"/>
        </pc:sldMkLst>
      </pc:sldChg>
      <pc:sldChg chg="del">
        <pc:chgData name="Stewart Gale" userId="3647ddd2-6040-41ae-a96d-232c23482af8" providerId="ADAL" clId="{EA4C0AD9-24E5-4266-99F2-781866C82438}" dt="2023-12-02T07:59:48.482" v="57" actId="47"/>
        <pc:sldMkLst>
          <pc:docMk/>
          <pc:sldMk cId="2009353234" sldId="271"/>
        </pc:sldMkLst>
      </pc:sldChg>
      <pc:sldChg chg="modSp mod">
        <pc:chgData name="Stewart Gale" userId="3647ddd2-6040-41ae-a96d-232c23482af8" providerId="ADAL" clId="{EA4C0AD9-24E5-4266-99F2-781866C82438}" dt="2023-12-02T07:59:36.865" v="42" actId="14100"/>
        <pc:sldMkLst>
          <pc:docMk/>
          <pc:sldMk cId="4269634212" sldId="272"/>
        </pc:sldMkLst>
        <pc:spChg chg="mod">
          <ac:chgData name="Stewart Gale" userId="3647ddd2-6040-41ae-a96d-232c23482af8" providerId="ADAL" clId="{EA4C0AD9-24E5-4266-99F2-781866C82438}" dt="2023-12-02T07:59:36.865" v="42" actId="14100"/>
          <ac:spMkLst>
            <pc:docMk/>
            <pc:sldMk cId="4269634212" sldId="272"/>
            <ac:spMk id="4" creationId="{A7BE9782-7B11-5D1B-B0E4-8329B7CB81E2}"/>
          </ac:spMkLst>
        </pc:spChg>
      </pc:sldChg>
      <pc:sldChg chg="delSp new del mod">
        <pc:chgData name="Stewart Gale" userId="3647ddd2-6040-41ae-a96d-232c23482af8" providerId="ADAL" clId="{EA4C0AD9-24E5-4266-99F2-781866C82438}" dt="2023-12-06T08:12:25.681" v="462" actId="47"/>
        <pc:sldMkLst>
          <pc:docMk/>
          <pc:sldMk cId="328849639" sldId="273"/>
        </pc:sldMkLst>
        <pc:spChg chg="del">
          <ac:chgData name="Stewart Gale" userId="3647ddd2-6040-41ae-a96d-232c23482af8" providerId="ADAL" clId="{EA4C0AD9-24E5-4266-99F2-781866C82438}" dt="2023-12-02T07:59:53.780" v="62" actId="478"/>
          <ac:spMkLst>
            <pc:docMk/>
            <pc:sldMk cId="328849639" sldId="273"/>
            <ac:spMk id="2" creationId="{B1DF165B-E69B-95BD-9696-DA6812283FD2}"/>
          </ac:spMkLst>
        </pc:spChg>
        <pc:spChg chg="del">
          <ac:chgData name="Stewart Gale" userId="3647ddd2-6040-41ae-a96d-232c23482af8" providerId="ADAL" clId="{EA4C0AD9-24E5-4266-99F2-781866C82438}" dt="2023-12-02T07:59:53.780" v="62" actId="478"/>
          <ac:spMkLst>
            <pc:docMk/>
            <pc:sldMk cId="328849639" sldId="273"/>
            <ac:spMk id="3" creationId="{08673042-3382-5406-581B-7C3C8A3AE294}"/>
          </ac:spMkLst>
        </pc:spChg>
      </pc:sldChg>
      <pc:sldChg chg="del">
        <pc:chgData name="Stewart Gale" userId="3647ddd2-6040-41ae-a96d-232c23482af8" providerId="ADAL" clId="{EA4C0AD9-24E5-4266-99F2-781866C82438}" dt="2023-12-02T07:59:47.322" v="51" actId="47"/>
        <pc:sldMkLst>
          <pc:docMk/>
          <pc:sldMk cId="1863045613" sldId="273"/>
        </pc:sldMkLst>
      </pc:sldChg>
      <pc:sldChg chg="add del">
        <pc:chgData name="Stewart Gale" userId="3647ddd2-6040-41ae-a96d-232c23482af8" providerId="ADAL" clId="{EA4C0AD9-24E5-4266-99F2-781866C82438}" dt="2023-12-06T07:44:01.484" v="64" actId="47"/>
        <pc:sldMkLst>
          <pc:docMk/>
          <pc:sldMk cId="517667406" sldId="274"/>
        </pc:sldMkLst>
      </pc:sldChg>
      <pc:sldChg chg="del">
        <pc:chgData name="Stewart Gale" userId="3647ddd2-6040-41ae-a96d-232c23482af8" providerId="ADAL" clId="{EA4C0AD9-24E5-4266-99F2-781866C82438}" dt="2023-12-02T07:59:47.390" v="52" actId="47"/>
        <pc:sldMkLst>
          <pc:docMk/>
          <pc:sldMk cId="4294510542" sldId="274"/>
        </pc:sldMkLst>
      </pc:sldChg>
      <pc:sldChg chg="del">
        <pc:chgData name="Stewart Gale" userId="3647ddd2-6040-41ae-a96d-232c23482af8" providerId="ADAL" clId="{EA4C0AD9-24E5-4266-99F2-781866C82438}" dt="2023-12-02T07:59:47.527" v="53" actId="47"/>
        <pc:sldMkLst>
          <pc:docMk/>
          <pc:sldMk cId="2641798484" sldId="275"/>
        </pc:sldMkLst>
      </pc:sldChg>
      <pc:sldChg chg="add del">
        <pc:chgData name="Stewart Gale" userId="3647ddd2-6040-41ae-a96d-232c23482af8" providerId="ADAL" clId="{EA4C0AD9-24E5-4266-99F2-781866C82438}" dt="2023-12-06T08:12:26.235" v="464" actId="47"/>
        <pc:sldMkLst>
          <pc:docMk/>
          <pc:sldMk cId="2698343647" sldId="275"/>
        </pc:sldMkLst>
      </pc:sldChg>
      <pc:sldChg chg="add del">
        <pc:chgData name="Stewart Gale" userId="3647ddd2-6040-41ae-a96d-232c23482af8" providerId="ADAL" clId="{EA4C0AD9-24E5-4266-99F2-781866C82438}" dt="2023-12-06T08:12:26.039" v="463" actId="47"/>
        <pc:sldMkLst>
          <pc:docMk/>
          <pc:sldMk cId="1168106223" sldId="276"/>
        </pc:sldMkLst>
      </pc:sldChg>
      <pc:sldChg chg="del">
        <pc:chgData name="Stewart Gale" userId="3647ddd2-6040-41ae-a96d-232c23482af8" providerId="ADAL" clId="{EA4C0AD9-24E5-4266-99F2-781866C82438}" dt="2023-12-02T07:59:47.698" v="54" actId="47"/>
        <pc:sldMkLst>
          <pc:docMk/>
          <pc:sldMk cId="3724216682" sldId="276"/>
        </pc:sldMkLst>
      </pc:sldChg>
      <pc:sldChg chg="del">
        <pc:chgData name="Stewart Gale" userId="3647ddd2-6040-41ae-a96d-232c23482af8" providerId="ADAL" clId="{EA4C0AD9-24E5-4266-99F2-781866C82438}" dt="2023-12-02T07:59:48.787" v="58" actId="47"/>
        <pc:sldMkLst>
          <pc:docMk/>
          <pc:sldMk cId="1280518379" sldId="277"/>
        </pc:sldMkLst>
      </pc:sldChg>
    </pc:docChg>
  </pc:docChgLst>
  <pc:docChgLst>
    <pc:chgData name="Stewart Gale" userId="3647ddd2-6040-41ae-a96d-232c23482af8" providerId="ADAL" clId="{B6B63C4A-3513-45D0-A17D-8CE7061C478E}"/>
    <pc:docChg chg="custSel addSld delSld modSld sldOrd">
      <pc:chgData name="Stewart Gale" userId="3647ddd2-6040-41ae-a96d-232c23482af8" providerId="ADAL" clId="{B6B63C4A-3513-45D0-A17D-8CE7061C478E}" dt="2023-11-24T05:25:31.030" v="295" actId="20577"/>
      <pc:docMkLst>
        <pc:docMk/>
      </pc:docMkLst>
      <pc:sldChg chg="delSp modSp mod modAnim">
        <pc:chgData name="Stewart Gale" userId="3647ddd2-6040-41ae-a96d-232c23482af8" providerId="ADAL" clId="{B6B63C4A-3513-45D0-A17D-8CE7061C478E}" dt="2023-10-23T08:06:49.547" v="246" actId="207"/>
        <pc:sldMkLst>
          <pc:docMk/>
          <pc:sldMk cId="2141322593" sldId="256"/>
        </pc:sldMkLst>
        <pc:spChg chg="mod">
          <ac:chgData name="Stewart Gale" userId="3647ddd2-6040-41ae-a96d-232c23482af8" providerId="ADAL" clId="{B6B63C4A-3513-45D0-A17D-8CE7061C478E}" dt="2022-06-16T04:16:06.750" v="17" actId="1076"/>
          <ac:spMkLst>
            <pc:docMk/>
            <pc:sldMk cId="2141322593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2-06-16T04:15:44.114" v="3" actId="21"/>
          <ac:spMkLst>
            <pc:docMk/>
            <pc:sldMk cId="2141322593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2-06-16T04:16:09.453" v="18" actId="1076"/>
          <ac:spMkLst>
            <pc:docMk/>
            <pc:sldMk cId="2141322593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0-23T08:06:37.181" v="242" actId="14100"/>
          <ac:spMkLst>
            <pc:docMk/>
            <pc:sldMk cId="2141322593" sldId="256"/>
            <ac:spMk id="58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0-23T08:06:49.547" v="246" actId="207"/>
          <ac:spMkLst>
            <pc:docMk/>
            <pc:sldMk cId="2141322593" sldId="256"/>
            <ac:spMk id="59" creationId="{00000000-0000-0000-0000-000000000000}"/>
          </ac:spMkLst>
        </pc:spChg>
      </pc:sldChg>
      <pc:sldChg chg="delSp del mod">
        <pc:chgData name="Stewart Gale" userId="3647ddd2-6040-41ae-a96d-232c23482af8" providerId="ADAL" clId="{B6B63C4A-3513-45D0-A17D-8CE7061C478E}" dt="2023-04-18T04:28:03.974" v="48" actId="47"/>
        <pc:sldMkLst>
          <pc:docMk/>
          <pc:sldMk cId="2615927708" sldId="259"/>
        </pc:sldMkLst>
        <pc:spChg chg="del">
          <ac:chgData name="Stewart Gale" userId="3647ddd2-6040-41ae-a96d-232c23482af8" providerId="ADAL" clId="{B6B63C4A-3513-45D0-A17D-8CE7061C478E}" dt="2023-04-18T04:27:54.941" v="46" actId="478"/>
          <ac:spMkLst>
            <pc:docMk/>
            <pc:sldMk cId="2615927708" sldId="259"/>
            <ac:spMk id="13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3-04-18T04:27:54.941" v="46" actId="478"/>
          <ac:spMkLst>
            <pc:docMk/>
            <pc:sldMk cId="2615927708" sldId="259"/>
            <ac:spMk id="14" creationId="{00000000-0000-0000-0000-000000000000}"/>
          </ac:spMkLst>
        </pc:spChg>
      </pc:sldChg>
      <pc:sldChg chg="delSp modSp mod">
        <pc:chgData name="Stewart Gale" userId="3647ddd2-6040-41ae-a96d-232c23482af8" providerId="ADAL" clId="{B6B63C4A-3513-45D0-A17D-8CE7061C478E}" dt="2023-11-24T05:25:31.030" v="295" actId="20577"/>
        <pc:sldMkLst>
          <pc:docMk/>
          <pc:sldMk cId="1206624392" sldId="260"/>
        </pc:sldMkLst>
        <pc:spChg chg="mod">
          <ac:chgData name="Stewart Gale" userId="3647ddd2-6040-41ae-a96d-232c23482af8" providerId="ADAL" clId="{B6B63C4A-3513-45D0-A17D-8CE7061C478E}" dt="2023-11-24T05:25:17.629" v="280" actId="1076"/>
          <ac:spMkLst>
            <pc:docMk/>
            <pc:sldMk cId="1206624392" sldId="260"/>
            <ac:spMk id="5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2-06-16T04:15:26.873" v="0" actId="478"/>
          <ac:spMkLst>
            <pc:docMk/>
            <pc:sldMk cId="1206624392" sldId="260"/>
            <ac:spMk id="7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1-24T05:25:31.030" v="295" actId="20577"/>
          <ac:spMkLst>
            <pc:docMk/>
            <pc:sldMk cId="1206624392" sldId="260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2-06-16T04:16:24.793" v="21" actId="14100"/>
        <pc:sldMkLst>
          <pc:docMk/>
          <pc:sldMk cId="1204392272" sldId="261"/>
        </pc:sldMkLst>
        <pc:spChg chg="mod">
          <ac:chgData name="Stewart Gale" userId="3647ddd2-6040-41ae-a96d-232c23482af8" providerId="ADAL" clId="{B6B63C4A-3513-45D0-A17D-8CE7061C478E}" dt="2022-06-16T04:16:24.793" v="21" actId="14100"/>
          <ac:spMkLst>
            <pc:docMk/>
            <pc:sldMk cId="1204392272" sldId="261"/>
            <ac:spMk id="56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10-23T08:06:24.139" v="239" actId="207"/>
        <pc:sldMkLst>
          <pc:docMk/>
          <pc:sldMk cId="3135796114" sldId="263"/>
        </pc:sldMkLst>
        <pc:spChg chg="mod">
          <ac:chgData name="Stewart Gale" userId="3647ddd2-6040-41ae-a96d-232c23482af8" providerId="ADAL" clId="{B6B63C4A-3513-45D0-A17D-8CE7061C478E}" dt="2023-10-23T08:06:24.139" v="239" actId="207"/>
          <ac:spMkLst>
            <pc:docMk/>
            <pc:sldMk cId="3135796114" sldId="263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11-24T05:11:50.325" v="248" actId="20577"/>
        <pc:sldMkLst>
          <pc:docMk/>
          <pc:sldMk cId="3841569837" sldId="265"/>
        </pc:sldMkLst>
        <pc:spChg chg="mod">
          <ac:chgData name="Stewart Gale" userId="3647ddd2-6040-41ae-a96d-232c23482af8" providerId="ADAL" clId="{B6B63C4A-3513-45D0-A17D-8CE7061C478E}" dt="2023-11-24T05:11:50.325" v="248" actId="20577"/>
          <ac:spMkLst>
            <pc:docMk/>
            <pc:sldMk cId="3841569837" sldId="265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10-23T08:06:07.552" v="236" actId="207"/>
        <pc:sldMkLst>
          <pc:docMk/>
          <pc:sldMk cId="1728568803" sldId="266"/>
        </pc:sldMkLst>
        <pc:spChg chg="mod">
          <ac:chgData name="Stewart Gale" userId="3647ddd2-6040-41ae-a96d-232c23482af8" providerId="ADAL" clId="{B6B63C4A-3513-45D0-A17D-8CE7061C478E}" dt="2023-10-23T08:06:07.552" v="236" actId="207"/>
          <ac:spMkLst>
            <pc:docMk/>
            <pc:sldMk cId="1728568803" sldId="266"/>
            <ac:spMk id="5" creationId="{00000000-0000-0000-0000-000000000000}"/>
          </ac:spMkLst>
        </pc:spChg>
      </pc:sldChg>
      <pc:sldChg chg="delSp modSp mod ord">
        <pc:chgData name="Stewart Gale" userId="3647ddd2-6040-41ae-a96d-232c23482af8" providerId="ADAL" clId="{B6B63C4A-3513-45D0-A17D-8CE7061C478E}" dt="2023-04-18T04:27:34.982" v="45" actId="1076"/>
        <pc:sldMkLst>
          <pc:docMk/>
          <pc:sldMk cId="32105439" sldId="267"/>
        </pc:sldMkLst>
        <pc:spChg chg="mod">
          <ac:chgData name="Stewart Gale" userId="3647ddd2-6040-41ae-a96d-232c23482af8" providerId="ADAL" clId="{B6B63C4A-3513-45D0-A17D-8CE7061C478E}" dt="2023-04-18T04:26:48.818" v="26" actId="1076"/>
          <ac:spMkLst>
            <pc:docMk/>
            <pc:sldMk cId="32105439" sldId="267"/>
            <ac:spMk id="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6:48.818" v="26" actId="1076"/>
          <ac:spMkLst>
            <pc:docMk/>
            <pc:sldMk cId="32105439" sldId="267"/>
            <ac:spMk id="3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3-04-18T04:26:42.653" v="25" actId="478"/>
          <ac:spMkLst>
            <pc:docMk/>
            <pc:sldMk cId="32105439" sldId="267"/>
            <ac:spMk id="5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3-04-18T04:26:42.653" v="25" actId="478"/>
          <ac:spMkLst>
            <pc:docMk/>
            <pc:sldMk cId="32105439" sldId="267"/>
            <ac:spMk id="6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8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25.369" v="44" actId="1076"/>
          <ac:spMkLst>
            <pc:docMk/>
            <pc:sldMk cId="32105439" sldId="267"/>
            <ac:spMk id="9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00.401" v="29" actId="1076"/>
          <ac:spMkLst>
            <pc:docMk/>
            <pc:sldMk cId="32105439" sldId="267"/>
            <ac:spMk id="10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11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34.982" v="45" actId="1076"/>
          <ac:spMkLst>
            <pc:docMk/>
            <pc:sldMk cId="32105439" sldId="267"/>
            <ac:spMk id="1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1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25.369" v="44" actId="1076"/>
          <ac:spMkLst>
            <pc:docMk/>
            <pc:sldMk cId="32105439" sldId="267"/>
            <ac:spMk id="14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00.401" v="29" actId="1076"/>
          <ac:spMkLst>
            <pc:docMk/>
            <pc:sldMk cId="32105439" sldId="267"/>
            <ac:spMk id="15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16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34.982" v="45" actId="1076"/>
          <ac:spMkLst>
            <pc:docMk/>
            <pc:sldMk cId="32105439" sldId="267"/>
            <ac:spMk id="17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04-18T04:35:17.393" v="231" actId="1076"/>
        <pc:sldMkLst>
          <pc:docMk/>
          <pc:sldMk cId="2009353234" sldId="271"/>
        </pc:sldMkLst>
        <pc:spChg chg="mod">
          <ac:chgData name="Stewart Gale" userId="3647ddd2-6040-41ae-a96d-232c23482af8" providerId="ADAL" clId="{B6B63C4A-3513-45D0-A17D-8CE7061C478E}" dt="2023-04-18T04:35:17.393" v="231" actId="1076"/>
          <ac:spMkLst>
            <pc:docMk/>
            <pc:sldMk cId="2009353234" sldId="271"/>
            <ac:spMk id="5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B6B63C4A-3513-45D0-A17D-8CE7061C478E}" dt="2023-10-08T17:18:28.189" v="234" actId="1076"/>
        <pc:sldMkLst>
          <pc:docMk/>
          <pc:sldMk cId="4269634212" sldId="272"/>
        </pc:sldMkLst>
        <pc:spChg chg="del">
          <ac:chgData name="Stewart Gale" userId="3647ddd2-6040-41ae-a96d-232c23482af8" providerId="ADAL" clId="{B6B63C4A-3513-45D0-A17D-8CE7061C478E}" dt="2022-06-16T04:15:48.956" v="7" actId="478"/>
          <ac:spMkLst>
            <pc:docMk/>
            <pc:sldMk cId="4269634212" sldId="272"/>
            <ac:spMk id="2" creationId="{89272559-B82C-4FA8-CE94-6FF61A6625FF}"/>
          </ac:spMkLst>
        </pc:spChg>
        <pc:spChg chg="del">
          <ac:chgData name="Stewart Gale" userId="3647ddd2-6040-41ae-a96d-232c23482af8" providerId="ADAL" clId="{B6B63C4A-3513-45D0-A17D-8CE7061C478E}" dt="2022-06-16T04:15:48.956" v="7" actId="478"/>
          <ac:spMkLst>
            <pc:docMk/>
            <pc:sldMk cId="4269634212" sldId="272"/>
            <ac:spMk id="3" creationId="{5140F7C3-3BFF-BA8A-BFDF-078FF362588B}"/>
          </ac:spMkLst>
        </pc:spChg>
        <pc:spChg chg="add mod">
          <ac:chgData name="Stewart Gale" userId="3647ddd2-6040-41ae-a96d-232c23482af8" providerId="ADAL" clId="{B6B63C4A-3513-45D0-A17D-8CE7061C478E}" dt="2023-10-08T17:18:28.189" v="234" actId="1076"/>
          <ac:spMkLst>
            <pc:docMk/>
            <pc:sldMk cId="4269634212" sldId="272"/>
            <ac:spMk id="4" creationId="{A7BE9782-7B11-5D1B-B0E4-8329B7CB81E2}"/>
          </ac:spMkLst>
        </pc:spChg>
      </pc:sldChg>
      <pc:sldChg chg="addSp modSp add mod modAnim">
        <pc:chgData name="Stewart Gale" userId="3647ddd2-6040-41ae-a96d-232c23482af8" providerId="ADAL" clId="{B6B63C4A-3513-45D0-A17D-8CE7061C478E}" dt="2023-04-18T04:33:19.254" v="190" actId="1076"/>
        <pc:sldMkLst>
          <pc:docMk/>
          <pc:sldMk cId="1863045613" sldId="273"/>
        </pc:sldMkLst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3" creationId="{00000000-0000-0000-0000-000000000000}"/>
          </ac:spMkLst>
        </pc:spChg>
        <pc:spChg chg="add 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5" creationId="{055FD690-5C9F-3CFB-FA51-3B9AD3745602}"/>
          </ac:spMkLst>
        </pc:spChg>
        <pc:spChg chg="add 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7" creationId="{282C5A6E-CD52-5BB2-2D9E-BAB1C0153B3E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8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9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10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11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1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4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15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16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7" creationId="{00000000-0000-0000-0000-000000000000}"/>
          </ac:spMkLst>
        </pc:spChg>
        <pc:spChg chg="add 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9" creationId="{74CB1438-AC12-0AD7-C4CF-463045AEF8AF}"/>
          </ac:spMkLst>
        </pc:spChg>
        <pc:spChg chg="add 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20" creationId="{7553FCD3-6982-7244-547E-BD5A62115781}"/>
          </ac:spMkLst>
        </pc:spChg>
        <pc:spChg chg="add 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21" creationId="{24B8091B-A8D2-0079-1DC4-5D49051BED45}"/>
          </ac:spMkLst>
        </pc:spChg>
        <pc:spChg chg="add 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22" creationId="{7AAAC046-C475-F8C7-C16D-B2C4629D2930}"/>
          </ac:spMkLst>
        </pc:spChg>
        <pc:spChg chg="add mod">
          <ac:chgData name="Stewart Gale" userId="3647ddd2-6040-41ae-a96d-232c23482af8" providerId="ADAL" clId="{B6B63C4A-3513-45D0-A17D-8CE7061C478E}" dt="2023-04-18T04:33:01.227" v="187" actId="122"/>
          <ac:spMkLst>
            <pc:docMk/>
            <pc:sldMk cId="1863045613" sldId="273"/>
            <ac:spMk id="23" creationId="{F5CA9987-17F3-8BE0-6A1E-971F2B311B6D}"/>
          </ac:spMkLst>
        </pc:spChg>
      </pc:sldChg>
      <pc:sldChg chg="modSp add mod ord">
        <pc:chgData name="Stewart Gale" userId="3647ddd2-6040-41ae-a96d-232c23482af8" providerId="ADAL" clId="{B6B63C4A-3513-45D0-A17D-8CE7061C478E}" dt="2023-04-18T04:34:32.960" v="216" actId="20577"/>
        <pc:sldMkLst>
          <pc:docMk/>
          <pc:sldMk cId="4294510542" sldId="274"/>
        </pc:sldMkLst>
        <pc:spChg chg="mod">
          <ac:chgData name="Stewart Gale" userId="3647ddd2-6040-41ae-a96d-232c23482af8" providerId="ADAL" clId="{B6B63C4A-3513-45D0-A17D-8CE7061C478E}" dt="2023-04-18T04:34:32.960" v="216" actId="20577"/>
          <ac:spMkLst>
            <pc:docMk/>
            <pc:sldMk cId="4294510542" sldId="274"/>
            <ac:spMk id="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48.330" v="199" actId="20577"/>
          <ac:spMkLst>
            <pc:docMk/>
            <pc:sldMk cId="4294510542" sldId="274"/>
            <ac:spMk id="5" creationId="{00000000-0000-0000-0000-000000000000}"/>
          </ac:spMkLst>
        </pc:spChg>
      </pc:sldChg>
      <pc:sldChg chg="modSp add mod">
        <pc:chgData name="Stewart Gale" userId="3647ddd2-6040-41ae-a96d-232c23482af8" providerId="ADAL" clId="{B6B63C4A-3513-45D0-A17D-8CE7061C478E}" dt="2023-11-24T05:23:49.672" v="250" actId="20577"/>
        <pc:sldMkLst>
          <pc:docMk/>
          <pc:sldMk cId="2641798484" sldId="275"/>
        </pc:sldMkLst>
        <pc:spChg chg="mod">
          <ac:chgData name="Stewart Gale" userId="3647ddd2-6040-41ae-a96d-232c23482af8" providerId="ADAL" clId="{B6B63C4A-3513-45D0-A17D-8CE7061C478E}" dt="2023-11-24T05:23:49.672" v="250" actId="20577"/>
          <ac:spMkLst>
            <pc:docMk/>
            <pc:sldMk cId="2641798484" sldId="275"/>
            <ac:spMk id="5" creationId="{00000000-0000-0000-0000-000000000000}"/>
          </ac:spMkLst>
        </pc:spChg>
      </pc:sldChg>
      <pc:sldChg chg="modSp add mod">
        <pc:chgData name="Stewart Gale" userId="3647ddd2-6040-41ae-a96d-232c23482af8" providerId="ADAL" clId="{B6B63C4A-3513-45D0-A17D-8CE7061C478E}" dt="2023-11-24T05:23:57.208" v="253" actId="20577"/>
        <pc:sldMkLst>
          <pc:docMk/>
          <pc:sldMk cId="3724216682" sldId="276"/>
        </pc:sldMkLst>
        <pc:spChg chg="mod">
          <ac:chgData name="Stewart Gale" userId="3647ddd2-6040-41ae-a96d-232c23482af8" providerId="ADAL" clId="{B6B63C4A-3513-45D0-A17D-8CE7061C478E}" dt="2023-11-24T05:23:57.208" v="253" actId="20577"/>
          <ac:spMkLst>
            <pc:docMk/>
            <pc:sldMk cId="3724216682" sldId="276"/>
            <ac:spMk id="5" creationId="{00000000-0000-0000-0000-000000000000}"/>
          </ac:spMkLst>
        </pc:spChg>
      </pc:sldChg>
      <pc:sldChg chg="modSp add mod ord">
        <pc:chgData name="Stewart Gale" userId="3647ddd2-6040-41ae-a96d-232c23482af8" providerId="ADAL" clId="{B6B63C4A-3513-45D0-A17D-8CE7061C478E}" dt="2023-11-24T05:25:06.766" v="277" actId="1076"/>
        <pc:sldMkLst>
          <pc:docMk/>
          <pc:sldMk cId="1280518379" sldId="277"/>
        </pc:sldMkLst>
        <pc:spChg chg="mod">
          <ac:chgData name="Stewart Gale" userId="3647ddd2-6040-41ae-a96d-232c23482af8" providerId="ADAL" clId="{B6B63C4A-3513-45D0-A17D-8CE7061C478E}" dt="2023-11-24T05:25:06.766" v="277" actId="1076"/>
          <ac:spMkLst>
            <pc:docMk/>
            <pc:sldMk cId="1280518379" sldId="277"/>
            <ac:spMk id="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1-24T05:24:51.470" v="263"/>
          <ac:spMkLst>
            <pc:docMk/>
            <pc:sldMk cId="1280518379" sldId="277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704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00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842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06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256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1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54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17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297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4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97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FEDAF-3C46-4D02-AD7C-7F711FD479CD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2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BE9782-7B11-5D1B-B0E4-8329B7CB81E2}"/>
              </a:ext>
            </a:extLst>
          </p:cNvPr>
          <p:cNvSpPr/>
          <p:nvPr/>
        </p:nvSpPr>
        <p:spPr>
          <a:xfrm>
            <a:off x="250371" y="1567360"/>
            <a:ext cx="1182188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Paralle</a:t>
            </a:r>
            <a:r>
              <a:rPr lang="en-GB" sz="7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 and </a:t>
            </a:r>
          </a:p>
          <a:p>
            <a:pPr algn="ctr"/>
            <a:r>
              <a:rPr lang="en-GB" sz="7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GB" sz="7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erpendicular </a:t>
            </a:r>
            <a:r>
              <a:rPr lang="en-GB" sz="7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en-GB" sz="7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ines</a:t>
            </a:r>
            <a:endParaRPr lang="en-GB" sz="7600" b="1" u="sng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GB" sz="7600" b="1" dirty="0">
                <a:solidFill>
                  <a:srgbClr val="000000"/>
                </a:solidFill>
                <a:latin typeface="Arial" panose="020B0604020202020204" pitchFamily="34" charset="0"/>
              </a:rPr>
              <a:t>(from Two Co-ordinates)</a:t>
            </a:r>
            <a:r>
              <a:rPr lang="en-GB" sz="7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9634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117224"/>
            <a:ext cx="1219199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100" dirty="0"/>
              <a:t>Line A passes through (2,7) and (0,1). </a:t>
            </a:r>
          </a:p>
          <a:p>
            <a:pPr algn="ctr"/>
            <a:r>
              <a:rPr lang="en-GB" sz="3100" dirty="0"/>
              <a:t>Find the equation of the line that is parallel to A and passes through (2,3)?</a:t>
            </a:r>
          </a:p>
        </p:txBody>
      </p:sp>
      <p:sp>
        <p:nvSpPr>
          <p:cNvPr id="18" name="Line 401"/>
          <p:cNvSpPr>
            <a:spLocks noChangeShapeType="1"/>
          </p:cNvSpPr>
          <p:nvPr/>
        </p:nvSpPr>
        <p:spPr bwMode="auto">
          <a:xfrm flipV="1">
            <a:off x="3891643" y="1590339"/>
            <a:ext cx="34164" cy="503799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Line 402"/>
          <p:cNvSpPr>
            <a:spLocks noChangeShapeType="1"/>
          </p:cNvSpPr>
          <p:nvPr/>
        </p:nvSpPr>
        <p:spPr bwMode="auto">
          <a:xfrm>
            <a:off x="638126" y="4607085"/>
            <a:ext cx="6711182" cy="406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Text Box 444"/>
          <p:cNvSpPr txBox="1">
            <a:spLocks noChangeArrowheads="1"/>
          </p:cNvSpPr>
          <p:nvPr/>
        </p:nvSpPr>
        <p:spPr bwMode="auto">
          <a:xfrm>
            <a:off x="7295736" y="4310743"/>
            <a:ext cx="503338" cy="59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8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26" name="Text Box 443"/>
          <p:cNvSpPr txBox="1">
            <a:spLocks noChangeArrowheads="1"/>
          </p:cNvSpPr>
          <p:nvPr/>
        </p:nvSpPr>
        <p:spPr bwMode="auto">
          <a:xfrm>
            <a:off x="3490379" y="1294541"/>
            <a:ext cx="503338" cy="34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" tIns="36576" rIns="36576" bIns="36576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7" name="Line 556"/>
          <p:cNvSpPr>
            <a:spLocks noChangeShapeType="1"/>
          </p:cNvSpPr>
          <p:nvPr/>
        </p:nvSpPr>
        <p:spPr bwMode="auto">
          <a:xfrm flipV="1">
            <a:off x="1414181" y="1496951"/>
            <a:ext cx="5015259" cy="4801561"/>
          </a:xfrm>
          <a:prstGeom prst="line">
            <a:avLst/>
          </a:prstGeom>
          <a:noFill/>
          <a:ln w="698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5733630" y="1850783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3767923" y="3773345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4427214" y="1294541"/>
            <a:ext cx="1374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(2,7)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17200" y="3104018"/>
            <a:ext cx="1406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(0,1)</a:t>
            </a:r>
          </a:p>
        </p:txBody>
      </p:sp>
      <p:sp>
        <p:nvSpPr>
          <p:cNvPr id="3" name="Line 556">
            <a:extLst>
              <a:ext uri="{FF2B5EF4-FFF2-40B4-BE49-F238E27FC236}">
                <a16:creationId xmlns:a16="http://schemas.microsoft.com/office/drawing/2014/main" id="{B13DE4A1-907C-188A-F1EC-BF45B7A066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5582" y="2192942"/>
            <a:ext cx="4006921" cy="3849648"/>
          </a:xfrm>
          <a:prstGeom prst="line">
            <a:avLst/>
          </a:prstGeom>
          <a:noFill/>
          <a:ln w="698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2254BD7-7A81-75B8-7D45-A81223960776}"/>
              </a:ext>
            </a:extLst>
          </p:cNvPr>
          <p:cNvSpPr/>
          <p:nvPr/>
        </p:nvSpPr>
        <p:spPr>
          <a:xfrm>
            <a:off x="5735937" y="3103845"/>
            <a:ext cx="316006" cy="2487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FBF80F-2E65-4871-942D-BF652794FE84}"/>
              </a:ext>
            </a:extLst>
          </p:cNvPr>
          <p:cNvSpPr txBox="1"/>
          <p:nvPr/>
        </p:nvSpPr>
        <p:spPr>
          <a:xfrm>
            <a:off x="5977289" y="3103845"/>
            <a:ext cx="1374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(2,3)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3B8928-84EE-7971-A863-9210C889E504}"/>
                  </a:ext>
                </a:extLst>
              </p:cNvPr>
              <p:cNvSpPr txBox="1"/>
              <p:nvPr/>
            </p:nvSpPr>
            <p:spPr>
              <a:xfrm>
                <a:off x="7970841" y="2352517"/>
                <a:ext cx="31549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GB" sz="4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73B8928-84EE-7971-A863-9210C889E5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841" y="2352517"/>
                <a:ext cx="3154924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CB1CA0A-C084-7521-6C73-E7635630C14C}"/>
                  </a:ext>
                </a:extLst>
              </p:cNvPr>
              <p:cNvSpPr txBox="1"/>
              <p:nvPr/>
            </p:nvSpPr>
            <p:spPr>
              <a:xfrm>
                <a:off x="7970841" y="3319697"/>
                <a:ext cx="359542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0" smtClean="0">
                          <a:latin typeface="Cambria Math" panose="02040503050406030204" pitchFamily="18" charset="0"/>
                        </a:rPr>
                        <m:t>3=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48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GB" sz="4800" b="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c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CB1CA0A-C084-7521-6C73-E7635630C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841" y="3319697"/>
                <a:ext cx="3595421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C219DDA-7F36-4E7D-BA9B-3CFD8B1244AC}"/>
                  </a:ext>
                </a:extLst>
              </p:cNvPr>
              <p:cNvSpPr txBox="1"/>
              <p:nvPr/>
            </p:nvSpPr>
            <p:spPr>
              <a:xfrm>
                <a:off x="8028262" y="4275079"/>
                <a:ext cx="22278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4800" b="0" i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C219DDA-7F36-4E7D-BA9B-3CFD8B124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262" y="4275079"/>
                <a:ext cx="222784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B0BB89-10A7-E4EE-245D-F9B3C065927D}"/>
                  </a:ext>
                </a:extLst>
              </p:cNvPr>
              <p:cNvSpPr txBox="1"/>
              <p:nvPr/>
            </p:nvSpPr>
            <p:spPr>
              <a:xfrm>
                <a:off x="8028262" y="5211593"/>
                <a:ext cx="31549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B0BB89-10A7-E4EE-245D-F9B3C0659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262" y="5211593"/>
                <a:ext cx="315492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AF3A635-993C-7CA8-7030-304A55D7581A}"/>
                  </a:ext>
                </a:extLst>
              </p:cNvPr>
              <p:cNvSpPr txBox="1"/>
              <p:nvPr/>
            </p:nvSpPr>
            <p:spPr>
              <a:xfrm>
                <a:off x="6497350" y="1084287"/>
                <a:ext cx="31549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AF3A635-993C-7CA8-7030-304A55D75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7350" y="1084287"/>
                <a:ext cx="315492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444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" grpId="0" animBg="1"/>
      <p:bldP spid="20" grpId="0" animBg="1"/>
      <p:bldP spid="6" grpId="0"/>
      <p:bldP spid="21" grpId="0"/>
      <p:bldP spid="3" grpId="0" animBg="1"/>
      <p:bldP spid="4" grpId="0" animBg="1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74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17</cp:revision>
  <dcterms:created xsi:type="dcterms:W3CDTF">2016-01-04T15:24:00Z</dcterms:created>
  <dcterms:modified xsi:type="dcterms:W3CDTF">2023-12-06T08:12:30Z</dcterms:modified>
</cp:coreProperties>
</file>