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657" r:id="rId2"/>
    <p:sldId id="661" r:id="rId3"/>
    <p:sldId id="665" r:id="rId4"/>
    <p:sldId id="663" r:id="rId5"/>
    <p:sldId id="666" r:id="rId6"/>
    <p:sldId id="645" r:id="rId7"/>
    <p:sldId id="662" r:id="rId8"/>
    <p:sldId id="647" r:id="rId9"/>
    <p:sldId id="660" r:id="rId10"/>
    <p:sldId id="664" r:id="rId11"/>
    <p:sldId id="667" r:id="rId12"/>
    <p:sldId id="6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936301-24B3-4C0E-9491-B668DCCE0F75}" v="342" dt="2024-11-28T10:26:12.1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89" d="100"/>
          <a:sy n="89" d="100"/>
        </p:scale>
        <p:origin x="78" y="9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8936301-24B3-4C0E-9491-B668DCCE0F75}"/>
    <pc:docChg chg="custSel addSld modSld sldOrd">
      <pc:chgData name="Stewart Gale" userId="3647ddd2-6040-41ae-a96d-232c23482af8" providerId="ADAL" clId="{A8936301-24B3-4C0E-9491-B668DCCE0F75}" dt="2024-11-28T10:26:12.145" v="502" actId="20577"/>
      <pc:docMkLst>
        <pc:docMk/>
      </pc:docMkLst>
      <pc:sldChg chg="modSp mod">
        <pc:chgData name="Stewart Gale" userId="3647ddd2-6040-41ae-a96d-232c23482af8" providerId="ADAL" clId="{A8936301-24B3-4C0E-9491-B668DCCE0F75}" dt="2023-11-22T04:56:40.397" v="72" actId="1076"/>
        <pc:sldMkLst>
          <pc:docMk/>
          <pc:sldMk cId="2466291396" sldId="660"/>
        </pc:sldMkLst>
        <pc:spChg chg="mod">
          <ac:chgData name="Stewart Gale" userId="3647ddd2-6040-41ae-a96d-232c23482af8" providerId="ADAL" clId="{A8936301-24B3-4C0E-9491-B668DCCE0F75}" dt="2023-11-22T04:56:40.397" v="72" actId="1076"/>
          <ac:spMkLst>
            <pc:docMk/>
            <pc:sldMk cId="2466291396" sldId="660"/>
            <ac:spMk id="8" creationId="{00000000-0000-0000-0000-000000000000}"/>
          </ac:spMkLst>
        </pc:spChg>
        <pc:spChg chg="mod">
          <ac:chgData name="Stewart Gale" userId="3647ddd2-6040-41ae-a96d-232c23482af8" providerId="ADAL" clId="{A8936301-24B3-4C0E-9491-B668DCCE0F75}" dt="2023-11-22T04:56:40.397" v="72" actId="1076"/>
          <ac:spMkLst>
            <pc:docMk/>
            <pc:sldMk cId="2466291396" sldId="660"/>
            <ac:spMk id="9" creationId="{EA07FCC5-05BF-4DC7-8289-645A98352B5F}"/>
          </ac:spMkLst>
        </pc:spChg>
        <pc:spChg chg="mod">
          <ac:chgData name="Stewart Gale" userId="3647ddd2-6040-41ae-a96d-232c23482af8" providerId="ADAL" clId="{A8936301-24B3-4C0E-9491-B668DCCE0F75}" dt="2023-11-22T04:56:40.397" v="72" actId="1076"/>
          <ac:spMkLst>
            <pc:docMk/>
            <pc:sldMk cId="2466291396" sldId="660"/>
            <ac:spMk id="10" creationId="{1B30A98F-ACD0-4280-8602-A87BBECDD3B4}"/>
          </ac:spMkLst>
        </pc:spChg>
      </pc:sldChg>
      <pc:sldChg chg="modSp mod">
        <pc:chgData name="Stewart Gale" userId="3647ddd2-6040-41ae-a96d-232c23482af8" providerId="ADAL" clId="{A8936301-24B3-4C0E-9491-B668DCCE0F75}" dt="2023-11-22T04:53:15.512" v="26" actId="1076"/>
        <pc:sldMkLst>
          <pc:docMk/>
          <pc:sldMk cId="1815344523" sldId="661"/>
        </pc:sldMkLst>
        <pc:spChg chg="mod">
          <ac:chgData name="Stewart Gale" userId="3647ddd2-6040-41ae-a96d-232c23482af8" providerId="ADAL" clId="{A8936301-24B3-4C0E-9491-B668DCCE0F75}" dt="2023-11-22T04:53:15.512" v="26" actId="1076"/>
          <ac:spMkLst>
            <pc:docMk/>
            <pc:sldMk cId="1815344523" sldId="661"/>
            <ac:spMk id="5" creationId="{5A60416E-1557-FEF6-860F-74815FDFA87B}"/>
          </ac:spMkLst>
        </pc:spChg>
        <pc:spChg chg="mod">
          <ac:chgData name="Stewart Gale" userId="3647ddd2-6040-41ae-a96d-232c23482af8" providerId="ADAL" clId="{A8936301-24B3-4C0E-9491-B668DCCE0F75}" dt="2023-11-22T04:53:14.064" v="25" actId="1076"/>
          <ac:spMkLst>
            <pc:docMk/>
            <pc:sldMk cId="1815344523" sldId="661"/>
            <ac:spMk id="7" creationId="{C869278D-2384-E798-8A1F-84520F52866B}"/>
          </ac:spMkLst>
        </pc:spChg>
      </pc:sldChg>
      <pc:sldChg chg="ord">
        <pc:chgData name="Stewart Gale" userId="3647ddd2-6040-41ae-a96d-232c23482af8" providerId="ADAL" clId="{A8936301-24B3-4C0E-9491-B668DCCE0F75}" dt="2023-11-22T04:56:05.819" v="69"/>
        <pc:sldMkLst>
          <pc:docMk/>
          <pc:sldMk cId="1574361952" sldId="663"/>
        </pc:sldMkLst>
      </pc:sldChg>
      <pc:sldChg chg="modAnim">
        <pc:chgData name="Stewart Gale" userId="3647ddd2-6040-41ae-a96d-232c23482af8" providerId="ADAL" clId="{A8936301-24B3-4C0E-9491-B668DCCE0F75}" dt="2023-11-22T04:05:41.065" v="1"/>
        <pc:sldMkLst>
          <pc:docMk/>
          <pc:sldMk cId="4275409549" sldId="664"/>
        </pc:sldMkLst>
      </pc:sldChg>
      <pc:sldChg chg="addSp delSp modSp add mod modAnim">
        <pc:chgData name="Stewart Gale" userId="3647ddd2-6040-41ae-a96d-232c23482af8" providerId="ADAL" clId="{A8936301-24B3-4C0E-9491-B668DCCE0F75}" dt="2023-11-22T04:54:32.174" v="53" actId="1076"/>
        <pc:sldMkLst>
          <pc:docMk/>
          <pc:sldMk cId="189388809" sldId="665"/>
        </pc:sldMkLst>
        <pc:spChg chg="add mod">
          <ac:chgData name="Stewart Gale" userId="3647ddd2-6040-41ae-a96d-232c23482af8" providerId="ADAL" clId="{A8936301-24B3-4C0E-9491-B668DCCE0F75}" dt="2023-11-22T04:54:32.174" v="53" actId="1076"/>
          <ac:spMkLst>
            <pc:docMk/>
            <pc:sldMk cId="189388809" sldId="665"/>
            <ac:spMk id="2" creationId="{859336D2-4ACA-08A8-EFAD-1DA100A49C20}"/>
          </ac:spMkLst>
        </pc:spChg>
        <pc:spChg chg="mod">
          <ac:chgData name="Stewart Gale" userId="3647ddd2-6040-41ae-a96d-232c23482af8" providerId="ADAL" clId="{A8936301-24B3-4C0E-9491-B668DCCE0F75}" dt="2023-11-22T04:53:33.128" v="37" actId="1076"/>
          <ac:spMkLst>
            <pc:docMk/>
            <pc:sldMk cId="189388809" sldId="665"/>
            <ac:spMk id="3" creationId="{679F7319-1848-46C3-EBA9-4D18CF66E598}"/>
          </ac:spMkLst>
        </pc:spChg>
        <pc:spChg chg="add mod">
          <ac:chgData name="Stewart Gale" userId="3647ddd2-6040-41ae-a96d-232c23482af8" providerId="ADAL" clId="{A8936301-24B3-4C0E-9491-B668DCCE0F75}" dt="2023-11-22T04:54:27.319" v="52" actId="1076"/>
          <ac:spMkLst>
            <pc:docMk/>
            <pc:sldMk cId="189388809" sldId="665"/>
            <ac:spMk id="4" creationId="{A99D2EF8-8475-E687-AACF-862D4B058026}"/>
          </ac:spMkLst>
        </pc:spChg>
        <pc:spChg chg="del">
          <ac:chgData name="Stewart Gale" userId="3647ddd2-6040-41ae-a96d-232c23482af8" providerId="ADAL" clId="{A8936301-24B3-4C0E-9491-B668DCCE0F75}" dt="2023-11-22T04:53:35.048" v="38" actId="478"/>
          <ac:spMkLst>
            <pc:docMk/>
            <pc:sldMk cId="189388809" sldId="665"/>
            <ac:spMk id="5" creationId="{5A60416E-1557-FEF6-860F-74815FDFA87B}"/>
          </ac:spMkLst>
        </pc:spChg>
        <pc:spChg chg="add mod">
          <ac:chgData name="Stewart Gale" userId="3647ddd2-6040-41ae-a96d-232c23482af8" providerId="ADAL" clId="{A8936301-24B3-4C0E-9491-B668DCCE0F75}" dt="2023-11-22T04:54:32.174" v="53" actId="1076"/>
          <ac:spMkLst>
            <pc:docMk/>
            <pc:sldMk cId="189388809" sldId="665"/>
            <ac:spMk id="6" creationId="{1513AA2E-5300-98F5-C8FD-CA563463ADBB}"/>
          </ac:spMkLst>
        </pc:spChg>
        <pc:spChg chg="del">
          <ac:chgData name="Stewart Gale" userId="3647ddd2-6040-41ae-a96d-232c23482af8" providerId="ADAL" clId="{A8936301-24B3-4C0E-9491-B668DCCE0F75}" dt="2023-11-22T04:53:35.048" v="38" actId="478"/>
          <ac:spMkLst>
            <pc:docMk/>
            <pc:sldMk cId="189388809" sldId="665"/>
            <ac:spMk id="7" creationId="{C869278D-2384-E798-8A1F-84520F52866B}"/>
          </ac:spMkLst>
        </pc:spChg>
        <pc:spChg chg="add mod">
          <ac:chgData name="Stewart Gale" userId="3647ddd2-6040-41ae-a96d-232c23482af8" providerId="ADAL" clId="{A8936301-24B3-4C0E-9491-B668DCCE0F75}" dt="2023-11-22T04:54:27.319" v="52" actId="1076"/>
          <ac:spMkLst>
            <pc:docMk/>
            <pc:sldMk cId="189388809" sldId="665"/>
            <ac:spMk id="8" creationId="{37C2D957-A5D4-BF8B-9A15-B3252410BFCF}"/>
          </ac:spMkLst>
        </pc:spChg>
      </pc:sldChg>
      <pc:sldChg chg="addSp delSp modSp add mod delAnim modAnim">
        <pc:chgData name="Stewart Gale" userId="3647ddd2-6040-41ae-a96d-232c23482af8" providerId="ADAL" clId="{A8936301-24B3-4C0E-9491-B668DCCE0F75}" dt="2023-11-22T04:55:53.512" v="65" actId="1076"/>
        <pc:sldMkLst>
          <pc:docMk/>
          <pc:sldMk cId="2758761980" sldId="666"/>
        </pc:sldMkLst>
        <pc:spChg chg="mod">
          <ac:chgData name="Stewart Gale" userId="3647ddd2-6040-41ae-a96d-232c23482af8" providerId="ADAL" clId="{A8936301-24B3-4C0E-9491-B668DCCE0F75}" dt="2023-11-22T04:55:53.512" v="65" actId="1076"/>
          <ac:spMkLst>
            <pc:docMk/>
            <pc:sldMk cId="2758761980" sldId="666"/>
            <ac:spMk id="2" creationId="{859336D2-4ACA-08A8-EFAD-1DA100A49C20}"/>
          </ac:spMkLst>
        </pc:spChg>
        <pc:spChg chg="mod">
          <ac:chgData name="Stewart Gale" userId="3647ddd2-6040-41ae-a96d-232c23482af8" providerId="ADAL" clId="{A8936301-24B3-4C0E-9491-B668DCCE0F75}" dt="2023-11-22T04:55:53.512" v="65" actId="1076"/>
          <ac:spMkLst>
            <pc:docMk/>
            <pc:sldMk cId="2758761980" sldId="666"/>
            <ac:spMk id="4" creationId="{A99D2EF8-8475-E687-AACF-862D4B058026}"/>
          </ac:spMkLst>
        </pc:spChg>
        <pc:spChg chg="add mod">
          <ac:chgData name="Stewart Gale" userId="3647ddd2-6040-41ae-a96d-232c23482af8" providerId="ADAL" clId="{A8936301-24B3-4C0E-9491-B668DCCE0F75}" dt="2023-11-22T04:55:53.512" v="65" actId="1076"/>
          <ac:spMkLst>
            <pc:docMk/>
            <pc:sldMk cId="2758761980" sldId="666"/>
            <ac:spMk id="5" creationId="{4EFD0B19-9617-359A-F3CD-0CA0EAB5CA9A}"/>
          </ac:spMkLst>
        </pc:spChg>
        <pc:spChg chg="del mod">
          <ac:chgData name="Stewart Gale" userId="3647ddd2-6040-41ae-a96d-232c23482af8" providerId="ADAL" clId="{A8936301-24B3-4C0E-9491-B668DCCE0F75}" dt="2023-11-22T04:55:22.096" v="56" actId="478"/>
          <ac:spMkLst>
            <pc:docMk/>
            <pc:sldMk cId="2758761980" sldId="666"/>
            <ac:spMk id="6" creationId="{1513AA2E-5300-98F5-C8FD-CA563463ADBB}"/>
          </ac:spMkLst>
        </pc:spChg>
        <pc:spChg chg="add mod">
          <ac:chgData name="Stewart Gale" userId="3647ddd2-6040-41ae-a96d-232c23482af8" providerId="ADAL" clId="{A8936301-24B3-4C0E-9491-B668DCCE0F75}" dt="2023-11-22T04:55:53.512" v="65" actId="1076"/>
          <ac:spMkLst>
            <pc:docMk/>
            <pc:sldMk cId="2758761980" sldId="666"/>
            <ac:spMk id="7" creationId="{657BA901-3E66-EB7B-E981-C7939927FED3}"/>
          </ac:spMkLst>
        </pc:spChg>
        <pc:spChg chg="del mod">
          <ac:chgData name="Stewart Gale" userId="3647ddd2-6040-41ae-a96d-232c23482af8" providerId="ADAL" clId="{A8936301-24B3-4C0E-9491-B668DCCE0F75}" dt="2023-11-22T04:55:22.096" v="56" actId="478"/>
          <ac:spMkLst>
            <pc:docMk/>
            <pc:sldMk cId="2758761980" sldId="666"/>
            <ac:spMk id="8" creationId="{37C2D957-A5D4-BF8B-9A15-B3252410BFCF}"/>
          </ac:spMkLst>
        </pc:spChg>
      </pc:sldChg>
      <pc:sldChg chg="addSp delSp modSp add mod delAnim modAnim">
        <pc:chgData name="Stewart Gale" userId="3647ddd2-6040-41ae-a96d-232c23482af8" providerId="ADAL" clId="{A8936301-24B3-4C0E-9491-B668DCCE0F75}" dt="2023-11-22T05:26:16.143" v="256" actId="1036"/>
        <pc:sldMkLst>
          <pc:docMk/>
          <pc:sldMk cId="2453954501" sldId="667"/>
        </pc:sldMkLst>
        <pc:spChg chg="mod">
          <ac:chgData name="Stewart Gale" userId="3647ddd2-6040-41ae-a96d-232c23482af8" providerId="ADAL" clId="{A8936301-24B3-4C0E-9491-B668DCCE0F75}" dt="2023-11-22T05:25:33.978" v="244" actId="1076"/>
          <ac:spMkLst>
            <pc:docMk/>
            <pc:sldMk cId="2453954501" sldId="667"/>
            <ac:spMk id="2" creationId="{6B46833D-E358-E102-F6E3-E2AAECE980E4}"/>
          </ac:spMkLst>
        </pc:spChg>
        <pc:spChg chg="mod">
          <ac:chgData name="Stewart Gale" userId="3647ddd2-6040-41ae-a96d-232c23482af8" providerId="ADAL" clId="{A8936301-24B3-4C0E-9491-B668DCCE0F75}" dt="2023-11-22T05:26:05.474" v="254" actId="1035"/>
          <ac:spMkLst>
            <pc:docMk/>
            <pc:sldMk cId="2453954501" sldId="667"/>
            <ac:spMk id="3" creationId="{B6209F27-8CE2-6747-D5A6-97BFD2584F34}"/>
          </ac:spMkLst>
        </pc:spChg>
        <pc:spChg chg="add mod">
          <ac:chgData name="Stewart Gale" userId="3647ddd2-6040-41ae-a96d-232c23482af8" providerId="ADAL" clId="{A8936301-24B3-4C0E-9491-B668DCCE0F75}" dt="2023-11-22T05:26:05.474" v="254" actId="1035"/>
          <ac:spMkLst>
            <pc:docMk/>
            <pc:sldMk cId="2453954501" sldId="667"/>
            <ac:spMk id="4" creationId="{04B61534-3570-F270-EE04-5E3C037C7FE1}"/>
          </ac:spMkLst>
        </pc:spChg>
        <pc:spChg chg="del mod">
          <ac:chgData name="Stewart Gale" userId="3647ddd2-6040-41ae-a96d-232c23482af8" providerId="ADAL" clId="{A8936301-24B3-4C0E-9491-B668DCCE0F75}" dt="2023-11-22T05:23:55.577" v="204" actId="478"/>
          <ac:spMkLst>
            <pc:docMk/>
            <pc:sldMk cId="2453954501" sldId="667"/>
            <ac:spMk id="5" creationId="{F35F5523-961C-FB1A-D5A7-3740DF30E336}"/>
          </ac:spMkLst>
        </pc:spChg>
        <pc:spChg chg="add del mod">
          <ac:chgData name="Stewart Gale" userId="3647ddd2-6040-41ae-a96d-232c23482af8" providerId="ADAL" clId="{A8936301-24B3-4C0E-9491-B668DCCE0F75}" dt="2023-11-22T05:22:20.742" v="158"/>
          <ac:spMkLst>
            <pc:docMk/>
            <pc:sldMk cId="2453954501" sldId="667"/>
            <ac:spMk id="6" creationId="{B9435D57-CCF2-4766-6C40-259F280FDBF4}"/>
          </ac:spMkLst>
        </pc:spChg>
        <pc:spChg chg="del mod">
          <ac:chgData name="Stewart Gale" userId="3647ddd2-6040-41ae-a96d-232c23482af8" providerId="ADAL" clId="{A8936301-24B3-4C0E-9491-B668DCCE0F75}" dt="2023-11-22T05:23:55.577" v="204" actId="478"/>
          <ac:spMkLst>
            <pc:docMk/>
            <pc:sldMk cId="2453954501" sldId="667"/>
            <ac:spMk id="7" creationId="{370AD240-E28B-392A-E24A-E967B81FB407}"/>
          </ac:spMkLst>
        </pc:spChg>
        <pc:spChg chg="add del mod">
          <ac:chgData name="Stewart Gale" userId="3647ddd2-6040-41ae-a96d-232c23482af8" providerId="ADAL" clId="{A8936301-24B3-4C0E-9491-B668DCCE0F75}" dt="2023-11-22T05:22:29.294" v="161" actId="478"/>
          <ac:spMkLst>
            <pc:docMk/>
            <pc:sldMk cId="2453954501" sldId="667"/>
            <ac:spMk id="8" creationId="{7706BE8B-C721-1AB3-DFE0-C580BE5E8269}"/>
          </ac:spMkLst>
        </pc:spChg>
        <pc:spChg chg="add mod">
          <ac:chgData name="Stewart Gale" userId="3647ddd2-6040-41ae-a96d-232c23482af8" providerId="ADAL" clId="{A8936301-24B3-4C0E-9491-B668DCCE0F75}" dt="2023-11-22T05:26:05.474" v="254" actId="1035"/>
          <ac:spMkLst>
            <pc:docMk/>
            <pc:sldMk cId="2453954501" sldId="667"/>
            <ac:spMk id="9" creationId="{2CBE1B6B-4B91-C46E-B0DA-BBC1DBDB44CB}"/>
          </ac:spMkLst>
        </pc:spChg>
        <pc:spChg chg="add mod">
          <ac:chgData name="Stewart Gale" userId="3647ddd2-6040-41ae-a96d-232c23482af8" providerId="ADAL" clId="{A8936301-24B3-4C0E-9491-B668DCCE0F75}" dt="2023-11-22T05:26:16.143" v="256" actId="1036"/>
          <ac:spMkLst>
            <pc:docMk/>
            <pc:sldMk cId="2453954501" sldId="667"/>
            <ac:spMk id="10" creationId="{8E2FCF83-5EC5-6450-CFC3-0BD7D7BD6665}"/>
          </ac:spMkLst>
        </pc:spChg>
        <pc:spChg chg="add mod">
          <ac:chgData name="Stewart Gale" userId="3647ddd2-6040-41ae-a96d-232c23482af8" providerId="ADAL" clId="{A8936301-24B3-4C0E-9491-B668DCCE0F75}" dt="2023-11-22T05:26:05.474" v="254" actId="1035"/>
          <ac:spMkLst>
            <pc:docMk/>
            <pc:sldMk cId="2453954501" sldId="667"/>
            <ac:spMk id="11" creationId="{5E50A2C4-5DB0-3D9D-53C4-5F1E5D03E508}"/>
          </ac:spMkLst>
        </pc:spChg>
      </pc:sldChg>
      <pc:sldChg chg="addSp delSp modSp add mod delAnim modAnim">
        <pc:chgData name="Stewart Gale" userId="3647ddd2-6040-41ae-a96d-232c23482af8" providerId="ADAL" clId="{A8936301-24B3-4C0E-9491-B668DCCE0F75}" dt="2024-11-28T10:26:12.145" v="502" actId="20577"/>
        <pc:sldMkLst>
          <pc:docMk/>
          <pc:sldMk cId="1440484814" sldId="668"/>
        </pc:sldMkLst>
        <pc:spChg chg="mod">
          <ac:chgData name="Stewart Gale" userId="3647ddd2-6040-41ae-a96d-232c23482af8" providerId="ADAL" clId="{A8936301-24B3-4C0E-9491-B668DCCE0F75}" dt="2023-11-22T05:36:31.717" v="495" actId="20577"/>
          <ac:spMkLst>
            <pc:docMk/>
            <pc:sldMk cId="1440484814" sldId="668"/>
            <ac:spMk id="2" creationId="{6B46833D-E358-E102-F6E3-E2AAECE980E4}"/>
          </ac:spMkLst>
        </pc:spChg>
        <pc:spChg chg="mod">
          <ac:chgData name="Stewart Gale" userId="3647ddd2-6040-41ae-a96d-232c23482af8" providerId="ADAL" clId="{A8936301-24B3-4C0E-9491-B668DCCE0F75}" dt="2023-11-22T05:36:42.672" v="496" actId="1076"/>
          <ac:spMkLst>
            <pc:docMk/>
            <pc:sldMk cId="1440484814" sldId="668"/>
            <ac:spMk id="3" creationId="{B6209F27-8CE2-6747-D5A6-97BFD2584F34}"/>
          </ac:spMkLst>
        </pc:spChg>
        <pc:spChg chg="mod">
          <ac:chgData name="Stewart Gale" userId="3647ddd2-6040-41ae-a96d-232c23482af8" providerId="ADAL" clId="{A8936301-24B3-4C0E-9491-B668DCCE0F75}" dt="2023-11-22T05:36:45.352" v="497" actId="1076"/>
          <ac:spMkLst>
            <pc:docMk/>
            <pc:sldMk cId="1440484814" sldId="668"/>
            <ac:spMk id="4" creationId="{04B61534-3570-F270-EE04-5E3C037C7FE1}"/>
          </ac:spMkLst>
        </pc:spChg>
        <pc:spChg chg="add mod">
          <ac:chgData name="Stewart Gale" userId="3647ddd2-6040-41ae-a96d-232c23482af8" providerId="ADAL" clId="{A8936301-24B3-4C0E-9491-B668DCCE0F75}" dt="2023-11-22T05:36:47.672" v="498" actId="1076"/>
          <ac:spMkLst>
            <pc:docMk/>
            <pc:sldMk cId="1440484814" sldId="668"/>
            <ac:spMk id="5" creationId="{259307CF-B80E-370C-561B-74816F216DC5}"/>
          </ac:spMkLst>
        </pc:spChg>
        <pc:spChg chg="add del mod">
          <ac:chgData name="Stewart Gale" userId="3647ddd2-6040-41ae-a96d-232c23482af8" providerId="ADAL" clId="{A8936301-24B3-4C0E-9491-B668DCCE0F75}" dt="2023-11-22T05:34:35.110" v="444" actId="478"/>
          <ac:spMkLst>
            <pc:docMk/>
            <pc:sldMk cId="1440484814" sldId="668"/>
            <ac:spMk id="6" creationId="{89B6DBD7-7649-380C-EFE0-BEBBCC5CC4C1}"/>
          </ac:spMkLst>
        </pc:spChg>
        <pc:spChg chg="add mod">
          <ac:chgData name="Stewart Gale" userId="3647ddd2-6040-41ae-a96d-232c23482af8" providerId="ADAL" clId="{A8936301-24B3-4C0E-9491-B668DCCE0F75}" dt="2023-11-22T05:36:50.246" v="499" actId="1076"/>
          <ac:spMkLst>
            <pc:docMk/>
            <pc:sldMk cId="1440484814" sldId="668"/>
            <ac:spMk id="7" creationId="{9179645B-AB40-8CC5-E917-1DAF98A01901}"/>
          </ac:spMkLst>
        </pc:spChg>
        <pc:spChg chg="add mod">
          <ac:chgData name="Stewart Gale" userId="3647ddd2-6040-41ae-a96d-232c23482af8" providerId="ADAL" clId="{A8936301-24B3-4C0E-9491-B668DCCE0F75}" dt="2024-11-28T10:26:12.145" v="502" actId="20577"/>
          <ac:spMkLst>
            <pc:docMk/>
            <pc:sldMk cId="1440484814" sldId="668"/>
            <ac:spMk id="8" creationId="{47DD14AF-D045-7B8E-E259-A028632E6E03}"/>
          </ac:spMkLst>
        </pc:spChg>
        <pc:spChg chg="del">
          <ac:chgData name="Stewart Gale" userId="3647ddd2-6040-41ae-a96d-232c23482af8" providerId="ADAL" clId="{A8936301-24B3-4C0E-9491-B668DCCE0F75}" dt="2023-11-22T05:32:19.960" v="395" actId="478"/>
          <ac:spMkLst>
            <pc:docMk/>
            <pc:sldMk cId="1440484814" sldId="668"/>
            <ac:spMk id="9" creationId="{2CBE1B6B-4B91-C46E-B0DA-BBC1DBDB44CB}"/>
          </ac:spMkLst>
        </pc:spChg>
        <pc:spChg chg="del">
          <ac:chgData name="Stewart Gale" userId="3647ddd2-6040-41ae-a96d-232c23482af8" providerId="ADAL" clId="{A8936301-24B3-4C0E-9491-B668DCCE0F75}" dt="2023-11-22T05:32:56.907" v="408" actId="478"/>
          <ac:spMkLst>
            <pc:docMk/>
            <pc:sldMk cId="1440484814" sldId="668"/>
            <ac:spMk id="10" creationId="{8E2FCF83-5EC5-6450-CFC3-0BD7D7BD6665}"/>
          </ac:spMkLst>
        </pc:spChg>
        <pc:spChg chg="del">
          <ac:chgData name="Stewart Gale" userId="3647ddd2-6040-41ae-a96d-232c23482af8" providerId="ADAL" clId="{A8936301-24B3-4C0E-9491-B668DCCE0F75}" dt="2023-11-22T05:32:56.907" v="408" actId="478"/>
          <ac:spMkLst>
            <pc:docMk/>
            <pc:sldMk cId="1440484814" sldId="668"/>
            <ac:spMk id="11" creationId="{5E50A2C4-5DB0-3D9D-53C4-5F1E5D03E508}"/>
          </ac:spMkLst>
        </pc:spChg>
      </pc:sldChg>
    </pc:docChg>
  </pc:docChgLst>
  <pc:docChgLst>
    <pc:chgData name="Stewart Gale" userId="3647ddd2-6040-41ae-a96d-232c23482af8" providerId="ADAL" clId="{D518369D-FA29-4E4F-99EA-FF75420AF39B}"/>
    <pc:docChg chg="undo custSel addSld delSld modSld sldOrd modMainMaster modNotesMaster">
      <pc:chgData name="Stewart Gale" userId="3647ddd2-6040-41ae-a96d-232c23482af8" providerId="ADAL" clId="{D518369D-FA29-4E4F-99EA-FF75420AF39B}" dt="2023-08-24T06:59:34.829" v="300" actId="113"/>
      <pc:docMkLst>
        <pc:docMk/>
      </pc:docMkLst>
      <pc:sldChg chg="addSp delSp modSp mod modAnim">
        <pc:chgData name="Stewart Gale" userId="3647ddd2-6040-41ae-a96d-232c23482af8" providerId="ADAL" clId="{D518369D-FA29-4E4F-99EA-FF75420AF39B}" dt="2023-08-24T06:52:05.271" v="147" actId="1037"/>
        <pc:sldMkLst>
          <pc:docMk/>
          <pc:sldMk cId="130389274" sldId="645"/>
        </pc:sldMkLst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130389274" sldId="645"/>
            <ac:spMk id="3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52:05.271" v="147" actId="1037"/>
          <ac:spMkLst>
            <pc:docMk/>
            <pc:sldMk cId="130389274" sldId="645"/>
            <ac:spMk id="6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52:05.271" v="147" actId="1037"/>
          <ac:spMkLst>
            <pc:docMk/>
            <pc:sldMk cId="130389274" sldId="645"/>
            <ac:spMk id="7" creationId="{00000000-0000-0000-0000-000000000000}"/>
          </ac:spMkLst>
        </pc:spChg>
        <pc:spChg chg="add mod">
          <ac:chgData name="Stewart Gale" userId="3647ddd2-6040-41ae-a96d-232c23482af8" providerId="ADAL" clId="{D518369D-FA29-4E4F-99EA-FF75420AF39B}" dt="2023-08-24T06:52:05.271" v="147" actId="1037"/>
          <ac:spMkLst>
            <pc:docMk/>
            <pc:sldMk cId="130389274" sldId="645"/>
            <ac:spMk id="8" creationId="{F6E42C11-9C54-666B-BB29-8A86B2352ACA}"/>
          </ac:spMkLst>
        </pc:spChg>
        <pc:spChg chg="mod">
          <ac:chgData name="Stewart Gale" userId="3647ddd2-6040-41ae-a96d-232c23482af8" providerId="ADAL" clId="{D518369D-FA29-4E4F-99EA-FF75420AF39B}" dt="2023-08-24T06:52:05.271" v="147" actId="1037"/>
          <ac:spMkLst>
            <pc:docMk/>
            <pc:sldMk cId="130389274" sldId="645"/>
            <ac:spMk id="10" creationId="{00000000-0000-0000-0000-000000000000}"/>
          </ac:spMkLst>
        </pc:spChg>
        <pc:spChg chg="add mod">
          <ac:chgData name="Stewart Gale" userId="3647ddd2-6040-41ae-a96d-232c23482af8" providerId="ADAL" clId="{D518369D-FA29-4E4F-99EA-FF75420AF39B}" dt="2023-08-24T06:52:05.271" v="147" actId="1037"/>
          <ac:spMkLst>
            <pc:docMk/>
            <pc:sldMk cId="130389274" sldId="645"/>
            <ac:spMk id="11" creationId="{17FC9B84-0D82-B86E-0DB5-18711D268EDE}"/>
          </ac:spMkLst>
        </pc:spChg>
        <pc:spChg chg="mod">
          <ac:chgData name="Stewart Gale" userId="3647ddd2-6040-41ae-a96d-232c23482af8" providerId="ADAL" clId="{D518369D-FA29-4E4F-99EA-FF75420AF39B}" dt="2023-08-24T06:52:05.271" v="147" actId="1037"/>
          <ac:spMkLst>
            <pc:docMk/>
            <pc:sldMk cId="130389274" sldId="645"/>
            <ac:spMk id="28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52:05.271" v="147" actId="1037"/>
          <ac:spMkLst>
            <pc:docMk/>
            <pc:sldMk cId="130389274" sldId="645"/>
            <ac:spMk id="29" creationId="{00000000-0000-0000-0000-000000000000}"/>
          </ac:spMkLst>
        </pc:spChg>
        <pc:grpChg chg="del mod">
          <ac:chgData name="Stewart Gale" userId="3647ddd2-6040-41ae-a96d-232c23482af8" providerId="ADAL" clId="{D518369D-FA29-4E4F-99EA-FF75420AF39B}" dt="2023-08-24T06:48:57.237" v="80" actId="478"/>
          <ac:grpSpMkLst>
            <pc:docMk/>
            <pc:sldMk cId="130389274" sldId="64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18369D-FA29-4E4F-99EA-FF75420AF39B}" dt="2023-08-24T06:44:24.655" v="0"/>
          <ac:cxnSpMkLst>
            <pc:docMk/>
            <pc:sldMk cId="130389274" sldId="645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518369D-FA29-4E4F-99EA-FF75420AF39B}" dt="2023-08-24T06:54:31.102" v="202" actId="14100"/>
        <pc:sldMkLst>
          <pc:docMk/>
          <pc:sldMk cId="1981163926" sldId="647"/>
        </pc:sldMkLst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1981163926" sldId="647"/>
            <ac:spMk id="3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54:31.102" v="202" actId="14100"/>
          <ac:spMkLst>
            <pc:docMk/>
            <pc:sldMk cId="1981163926" sldId="647"/>
            <ac:spMk id="5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53:57.406" v="184" actId="14100"/>
          <ac:spMkLst>
            <pc:docMk/>
            <pc:sldMk cId="1981163926" sldId="647"/>
            <ac:spMk id="7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54:00.274" v="185" actId="113"/>
          <ac:spMkLst>
            <pc:docMk/>
            <pc:sldMk cId="1981163926" sldId="647"/>
            <ac:spMk id="8" creationId="{F6E56640-EC5A-4F30-B469-19C2B3CA8A29}"/>
          </ac:spMkLst>
        </pc:spChg>
        <pc:spChg chg="mod">
          <ac:chgData name="Stewart Gale" userId="3647ddd2-6040-41ae-a96d-232c23482af8" providerId="ADAL" clId="{D518369D-FA29-4E4F-99EA-FF75420AF39B}" dt="2023-08-24T06:53:57.406" v="184" actId="14100"/>
          <ac:spMkLst>
            <pc:docMk/>
            <pc:sldMk cId="1981163926" sldId="647"/>
            <ac:spMk id="10" creationId="{46D08EC5-9D16-4373-A2B1-627E549CB81F}"/>
          </ac:spMkLst>
        </pc:spChg>
        <pc:grpChg chg="del mod">
          <ac:chgData name="Stewart Gale" userId="3647ddd2-6040-41ae-a96d-232c23482af8" providerId="ADAL" clId="{D518369D-FA29-4E4F-99EA-FF75420AF39B}" dt="2023-08-24T06:53:37.585" v="174" actId="478"/>
          <ac:grpSpMkLst>
            <pc:docMk/>
            <pc:sldMk cId="1981163926" sldId="64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18369D-FA29-4E4F-99EA-FF75420AF39B}" dt="2023-08-24T06:44:24.655" v="0"/>
          <ac:cxnSpMkLst>
            <pc:docMk/>
            <pc:sldMk cId="1981163926" sldId="647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518369D-FA29-4E4F-99EA-FF75420AF39B}" dt="2023-08-24T06:45:07.778" v="15" actId="255"/>
        <pc:sldMkLst>
          <pc:docMk/>
          <pc:sldMk cId="2713193960" sldId="657"/>
        </pc:sldMkLst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2713193960" sldId="657"/>
            <ac:spMk id="3" creationId="{1DCD659B-9B0F-4736-B272-47379BEFFD3A}"/>
          </ac:spMkLst>
        </pc:spChg>
        <pc:spChg chg="mod">
          <ac:chgData name="Stewart Gale" userId="3647ddd2-6040-41ae-a96d-232c23482af8" providerId="ADAL" clId="{D518369D-FA29-4E4F-99EA-FF75420AF39B}" dt="2023-08-24T06:45:07.778" v="15" actId="255"/>
          <ac:spMkLst>
            <pc:docMk/>
            <pc:sldMk cId="2713193960" sldId="657"/>
            <ac:spMk id="5" creationId="{00000000-0000-0000-0000-000000000000}"/>
          </ac:spMkLst>
        </pc:spChg>
        <pc:grpChg chg="del mod">
          <ac:chgData name="Stewart Gale" userId="3647ddd2-6040-41ae-a96d-232c23482af8" providerId="ADAL" clId="{D518369D-FA29-4E4F-99EA-FF75420AF39B}" dt="2023-08-24T06:44:26.322" v="1" actId="478"/>
          <ac:grpSpMkLst>
            <pc:docMk/>
            <pc:sldMk cId="2713193960" sldId="65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D518369D-FA29-4E4F-99EA-FF75420AF39B}" dt="2023-08-24T06:44:24.655" v="0"/>
          <ac:cxnSpMkLst>
            <pc:docMk/>
            <pc:sldMk cId="2713193960" sldId="657"/>
            <ac:cxnSpMk id="4" creationId="{694170A7-F542-433D-AE47-C7A950C348C9}"/>
          </ac:cxnSpMkLst>
        </pc:cxnChg>
      </pc:sldChg>
      <pc:sldChg chg="delSp modSp del mod">
        <pc:chgData name="Stewart Gale" userId="3647ddd2-6040-41ae-a96d-232c23482af8" providerId="ADAL" clId="{D518369D-FA29-4E4F-99EA-FF75420AF39B}" dt="2023-08-24T06:53:35.698" v="172" actId="47"/>
        <pc:sldMkLst>
          <pc:docMk/>
          <pc:sldMk cId="129469982" sldId="659"/>
        </pc:sldMkLst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129469982" sldId="659"/>
            <ac:spMk id="3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129469982" sldId="659"/>
            <ac:spMk id="6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129469982" sldId="659"/>
            <ac:spMk id="14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129469982" sldId="659"/>
            <ac:spMk id="15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129469982" sldId="659"/>
            <ac:spMk id="28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129469982" sldId="659"/>
            <ac:spMk id="29" creationId="{00000000-0000-0000-0000-000000000000}"/>
          </ac:spMkLst>
        </pc:spChg>
        <pc:grpChg chg="del mod">
          <ac:chgData name="Stewart Gale" userId="3647ddd2-6040-41ae-a96d-232c23482af8" providerId="ADAL" clId="{D518369D-FA29-4E4F-99EA-FF75420AF39B}" dt="2023-08-24T06:52:11.058" v="148" actId="478"/>
          <ac:grpSpMkLst>
            <pc:docMk/>
            <pc:sldMk cId="129469982" sldId="65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18369D-FA29-4E4F-99EA-FF75420AF39B}" dt="2023-08-24T06:44:24.655" v="0"/>
          <ac:cxnSpMkLst>
            <pc:docMk/>
            <pc:sldMk cId="129469982" sldId="65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D518369D-FA29-4E4F-99EA-FF75420AF39B}" dt="2023-08-24T06:54:36.858" v="203" actId="113"/>
        <pc:sldMkLst>
          <pc:docMk/>
          <pc:sldMk cId="2466291396" sldId="660"/>
        </pc:sldMkLst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2466291396" sldId="660"/>
            <ac:spMk id="3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54:19.774" v="198" actId="1076"/>
          <ac:spMkLst>
            <pc:docMk/>
            <pc:sldMk cId="2466291396" sldId="660"/>
            <ac:spMk id="6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2466291396" sldId="660"/>
            <ac:spMk id="8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k cId="2466291396" sldId="660"/>
            <ac:spMk id="9" creationId="{EA07FCC5-05BF-4DC7-8289-645A98352B5F}"/>
          </ac:spMkLst>
        </pc:spChg>
        <pc:spChg chg="mod">
          <ac:chgData name="Stewart Gale" userId="3647ddd2-6040-41ae-a96d-232c23482af8" providerId="ADAL" clId="{D518369D-FA29-4E4F-99EA-FF75420AF39B}" dt="2023-08-24T06:54:36.858" v="203" actId="113"/>
          <ac:spMkLst>
            <pc:docMk/>
            <pc:sldMk cId="2466291396" sldId="660"/>
            <ac:spMk id="10" creationId="{1B30A98F-ACD0-4280-8602-A87BBECDD3B4}"/>
          </ac:spMkLst>
        </pc:spChg>
        <pc:grpChg chg="del mod">
          <ac:chgData name="Stewart Gale" userId="3647ddd2-6040-41ae-a96d-232c23482af8" providerId="ADAL" clId="{D518369D-FA29-4E4F-99EA-FF75420AF39B}" dt="2023-08-24T06:54:05.049" v="186" actId="478"/>
          <ac:grpSpMkLst>
            <pc:docMk/>
            <pc:sldMk cId="2466291396" sldId="66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D518369D-FA29-4E4F-99EA-FF75420AF39B}" dt="2023-08-24T06:44:24.655" v="0"/>
          <ac:cxnSpMkLst>
            <pc:docMk/>
            <pc:sldMk cId="2466291396" sldId="660"/>
            <ac:cxnSpMk id="4" creationId="{00000000-0000-0000-0000-000000000000}"/>
          </ac:cxnSpMkLst>
        </pc:cxnChg>
      </pc:sldChg>
      <pc:sldChg chg="addSp delSp modSp new mod ord">
        <pc:chgData name="Stewart Gale" userId="3647ddd2-6040-41ae-a96d-232c23482af8" providerId="ADAL" clId="{D518369D-FA29-4E4F-99EA-FF75420AF39B}" dt="2023-08-24T06:48:44.531" v="79" actId="1076"/>
        <pc:sldMkLst>
          <pc:docMk/>
          <pc:sldMk cId="1815344523" sldId="661"/>
        </pc:sldMkLst>
        <pc:spChg chg="mod topLvl">
          <ac:chgData name="Stewart Gale" userId="3647ddd2-6040-41ae-a96d-232c23482af8" providerId="ADAL" clId="{D518369D-FA29-4E4F-99EA-FF75420AF39B}" dt="2023-08-24T06:48:10.549" v="67" actId="1076"/>
          <ac:spMkLst>
            <pc:docMk/>
            <pc:sldMk cId="1815344523" sldId="661"/>
            <ac:spMk id="3" creationId="{679F7319-1848-46C3-EBA9-4D18CF66E598}"/>
          </ac:spMkLst>
        </pc:spChg>
        <pc:spChg chg="add mod">
          <ac:chgData name="Stewart Gale" userId="3647ddd2-6040-41ae-a96d-232c23482af8" providerId="ADAL" clId="{D518369D-FA29-4E4F-99EA-FF75420AF39B}" dt="2023-08-24T06:48:27.616" v="73" actId="1076"/>
          <ac:spMkLst>
            <pc:docMk/>
            <pc:sldMk cId="1815344523" sldId="661"/>
            <ac:spMk id="5" creationId="{5A60416E-1557-FEF6-860F-74815FDFA87B}"/>
          </ac:spMkLst>
        </pc:spChg>
        <pc:spChg chg="add mod">
          <ac:chgData name="Stewart Gale" userId="3647ddd2-6040-41ae-a96d-232c23482af8" providerId="ADAL" clId="{D518369D-FA29-4E4F-99EA-FF75420AF39B}" dt="2023-08-24T06:48:44.531" v="79" actId="1076"/>
          <ac:spMkLst>
            <pc:docMk/>
            <pc:sldMk cId="1815344523" sldId="661"/>
            <ac:spMk id="7" creationId="{C869278D-2384-E798-8A1F-84520F52866B}"/>
          </ac:spMkLst>
        </pc:spChg>
        <pc:grpChg chg="add del mod">
          <ac:chgData name="Stewart Gale" userId="3647ddd2-6040-41ae-a96d-232c23482af8" providerId="ADAL" clId="{D518369D-FA29-4E4F-99EA-FF75420AF39B}" dt="2023-08-24T06:45:26.986" v="22" actId="478"/>
          <ac:grpSpMkLst>
            <pc:docMk/>
            <pc:sldMk cId="1815344523" sldId="661"/>
            <ac:grpSpMk id="2" creationId="{0819215F-3AD5-1BB4-7DD7-91FCC4E19D9F}"/>
          </ac:grpSpMkLst>
        </pc:grpChg>
        <pc:cxnChg chg="del mod topLvl">
          <ac:chgData name="Stewart Gale" userId="3647ddd2-6040-41ae-a96d-232c23482af8" providerId="ADAL" clId="{D518369D-FA29-4E4F-99EA-FF75420AF39B}" dt="2023-08-24T06:45:26.986" v="22" actId="478"/>
          <ac:cxnSpMkLst>
            <pc:docMk/>
            <pc:sldMk cId="1815344523" sldId="661"/>
            <ac:cxnSpMk id="4" creationId="{FE908CE3-6DC5-20F8-5144-C297ABB7B89E}"/>
          </ac:cxnSpMkLst>
        </pc:cxnChg>
      </pc:sldChg>
      <pc:sldChg chg="modSp add mod">
        <pc:chgData name="Stewart Gale" userId="3647ddd2-6040-41ae-a96d-232c23482af8" providerId="ADAL" clId="{D518369D-FA29-4E4F-99EA-FF75420AF39B}" dt="2023-08-24T06:53:33.220" v="171" actId="1076"/>
        <pc:sldMkLst>
          <pc:docMk/>
          <pc:sldMk cId="665573031" sldId="662"/>
        </pc:sldMkLst>
        <pc:spChg chg="mod">
          <ac:chgData name="Stewart Gale" userId="3647ddd2-6040-41ae-a96d-232c23482af8" providerId="ADAL" clId="{D518369D-FA29-4E4F-99EA-FF75420AF39B}" dt="2023-08-24T06:53:33.220" v="171" actId="1076"/>
          <ac:spMkLst>
            <pc:docMk/>
            <pc:sldMk cId="665573031" sldId="662"/>
            <ac:spMk id="6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53:30.250" v="170" actId="1076"/>
          <ac:spMkLst>
            <pc:docMk/>
            <pc:sldMk cId="665573031" sldId="662"/>
            <ac:spMk id="7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53:30.250" v="170" actId="1076"/>
          <ac:spMkLst>
            <pc:docMk/>
            <pc:sldMk cId="665573031" sldId="662"/>
            <ac:spMk id="8" creationId="{F6E42C11-9C54-666B-BB29-8A86B2352ACA}"/>
          </ac:spMkLst>
        </pc:spChg>
        <pc:spChg chg="mod">
          <ac:chgData name="Stewart Gale" userId="3647ddd2-6040-41ae-a96d-232c23482af8" providerId="ADAL" clId="{D518369D-FA29-4E4F-99EA-FF75420AF39B}" dt="2023-08-24T06:53:19.759" v="168" actId="1076"/>
          <ac:spMkLst>
            <pc:docMk/>
            <pc:sldMk cId="665573031" sldId="662"/>
            <ac:spMk id="10" creationId="{00000000-0000-0000-0000-000000000000}"/>
          </ac:spMkLst>
        </pc:spChg>
        <pc:spChg chg="mod">
          <ac:chgData name="Stewart Gale" userId="3647ddd2-6040-41ae-a96d-232c23482af8" providerId="ADAL" clId="{D518369D-FA29-4E4F-99EA-FF75420AF39B}" dt="2023-08-24T06:53:22.525" v="169" actId="1076"/>
          <ac:spMkLst>
            <pc:docMk/>
            <pc:sldMk cId="665573031" sldId="662"/>
            <ac:spMk id="11" creationId="{17FC9B84-0D82-B86E-0DB5-18711D268EDE}"/>
          </ac:spMkLst>
        </pc:spChg>
        <pc:spChg chg="mod">
          <ac:chgData name="Stewart Gale" userId="3647ddd2-6040-41ae-a96d-232c23482af8" providerId="ADAL" clId="{D518369D-FA29-4E4F-99EA-FF75420AF39B}" dt="2023-08-24T06:53:30.250" v="170" actId="1076"/>
          <ac:spMkLst>
            <pc:docMk/>
            <pc:sldMk cId="665573031" sldId="662"/>
            <ac:spMk id="28" creationId="{00000000-0000-0000-0000-000000000000}"/>
          </ac:spMkLst>
        </pc:spChg>
      </pc:sldChg>
      <pc:sldChg chg="addSp modSp new mod modAnim">
        <pc:chgData name="Stewart Gale" userId="3647ddd2-6040-41ae-a96d-232c23482af8" providerId="ADAL" clId="{D518369D-FA29-4E4F-99EA-FF75420AF39B}" dt="2023-08-24T06:57:32.443" v="253"/>
        <pc:sldMkLst>
          <pc:docMk/>
          <pc:sldMk cId="1574361952" sldId="663"/>
        </pc:sldMkLst>
        <pc:spChg chg="add mod">
          <ac:chgData name="Stewart Gale" userId="3647ddd2-6040-41ae-a96d-232c23482af8" providerId="ADAL" clId="{D518369D-FA29-4E4F-99EA-FF75420AF39B}" dt="2023-08-24T06:57:21.460" v="250" actId="1076"/>
          <ac:spMkLst>
            <pc:docMk/>
            <pc:sldMk cId="1574361952" sldId="663"/>
            <ac:spMk id="2" creationId="{80546BFB-2AB7-1804-8A0D-E8F4E6CB7C51}"/>
          </ac:spMkLst>
        </pc:spChg>
        <pc:spChg chg="add mod">
          <ac:chgData name="Stewart Gale" userId="3647ddd2-6040-41ae-a96d-232c23482af8" providerId="ADAL" clId="{D518369D-FA29-4E4F-99EA-FF75420AF39B}" dt="2023-08-24T06:57:07.541" v="246" actId="1076"/>
          <ac:spMkLst>
            <pc:docMk/>
            <pc:sldMk cId="1574361952" sldId="663"/>
            <ac:spMk id="3" creationId="{1AFB09F9-576A-E07B-41ED-4D91BB55084C}"/>
          </ac:spMkLst>
        </pc:spChg>
        <pc:spChg chg="add mod">
          <ac:chgData name="Stewart Gale" userId="3647ddd2-6040-41ae-a96d-232c23482af8" providerId="ADAL" clId="{D518369D-FA29-4E4F-99EA-FF75420AF39B}" dt="2023-08-24T06:57:17.779" v="249" actId="1076"/>
          <ac:spMkLst>
            <pc:docMk/>
            <pc:sldMk cId="1574361952" sldId="663"/>
            <ac:spMk id="5" creationId="{70E3BEED-024C-D844-5E29-1E6156699279}"/>
          </ac:spMkLst>
        </pc:spChg>
        <pc:spChg chg="add mod">
          <ac:chgData name="Stewart Gale" userId="3647ddd2-6040-41ae-a96d-232c23482af8" providerId="ADAL" clId="{D518369D-FA29-4E4F-99EA-FF75420AF39B}" dt="2023-08-24T06:57:12.688" v="248" actId="1076"/>
          <ac:spMkLst>
            <pc:docMk/>
            <pc:sldMk cId="1574361952" sldId="663"/>
            <ac:spMk id="7" creationId="{36455989-5FB2-FDEC-E270-5525E781F937}"/>
          </ac:spMkLst>
        </pc:spChg>
      </pc:sldChg>
      <pc:sldChg chg="addSp modSp new mod">
        <pc:chgData name="Stewart Gale" userId="3647ddd2-6040-41ae-a96d-232c23482af8" providerId="ADAL" clId="{D518369D-FA29-4E4F-99EA-FF75420AF39B}" dt="2023-08-24T06:59:34.829" v="300" actId="113"/>
        <pc:sldMkLst>
          <pc:docMk/>
          <pc:sldMk cId="4275409549" sldId="664"/>
        </pc:sldMkLst>
        <pc:spChg chg="add mod">
          <ac:chgData name="Stewart Gale" userId="3647ddd2-6040-41ae-a96d-232c23482af8" providerId="ADAL" clId="{D518369D-FA29-4E4F-99EA-FF75420AF39B}" dt="2023-08-24T06:59:32.089" v="299" actId="1076"/>
          <ac:spMkLst>
            <pc:docMk/>
            <pc:sldMk cId="4275409549" sldId="664"/>
            <ac:spMk id="2" creationId="{6B46833D-E358-E102-F6E3-E2AAECE980E4}"/>
          </ac:spMkLst>
        </pc:spChg>
        <pc:spChg chg="add mod">
          <ac:chgData name="Stewart Gale" userId="3647ddd2-6040-41ae-a96d-232c23482af8" providerId="ADAL" clId="{D518369D-FA29-4E4F-99EA-FF75420AF39B}" dt="2023-08-24T06:59:26.583" v="298" actId="1037"/>
          <ac:spMkLst>
            <pc:docMk/>
            <pc:sldMk cId="4275409549" sldId="664"/>
            <ac:spMk id="3" creationId="{B6209F27-8CE2-6747-D5A6-97BFD2584F34}"/>
          </ac:spMkLst>
        </pc:spChg>
        <pc:spChg chg="add mod">
          <ac:chgData name="Stewart Gale" userId="3647ddd2-6040-41ae-a96d-232c23482af8" providerId="ADAL" clId="{D518369D-FA29-4E4F-99EA-FF75420AF39B}" dt="2023-08-24T06:59:34.829" v="300" actId="113"/>
          <ac:spMkLst>
            <pc:docMk/>
            <pc:sldMk cId="4275409549" sldId="664"/>
            <ac:spMk id="5" creationId="{F35F5523-961C-FB1A-D5A7-3740DF30E336}"/>
          </ac:spMkLst>
        </pc:spChg>
        <pc:spChg chg="add mod">
          <ac:chgData name="Stewart Gale" userId="3647ddd2-6040-41ae-a96d-232c23482af8" providerId="ADAL" clId="{D518369D-FA29-4E4F-99EA-FF75420AF39B}" dt="2023-08-24T06:59:26.583" v="298" actId="1037"/>
          <ac:spMkLst>
            <pc:docMk/>
            <pc:sldMk cId="4275409549" sldId="664"/>
            <ac:spMk id="7" creationId="{370AD240-E28B-392A-E24A-E967B81FB407}"/>
          </ac:spMkLst>
        </pc:spChg>
      </pc:sldChg>
      <pc:sldMasterChg chg="modSp modSldLayout">
        <pc:chgData name="Stewart Gale" userId="3647ddd2-6040-41ae-a96d-232c23482af8" providerId="ADAL" clId="{D518369D-FA29-4E4F-99EA-FF75420AF39B}" dt="2023-08-24T06:44:24.655" v="0"/>
        <pc:sldMasterMkLst>
          <pc:docMk/>
          <pc:sldMasterMk cId="2282196596" sldId="2147483660"/>
        </pc:sldMasterMkLst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asterMk cId="2282196596" sldId="2147483660"/>
            <ac:spMk id="2" creationId="{D36D8EBF-065E-3423-DF8E-6C3AA88CF1BB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asterMk cId="2282196596" sldId="2147483660"/>
            <ac:spMk id="3" creationId="{9769E622-9D74-A13A-B041-F5A278576BB9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asterMk cId="2282196596" sldId="2147483660"/>
            <ac:spMk id="4" creationId="{474DCC00-59D3-6A62-EBD8-BC5CC08C4099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asterMk cId="2282196596" sldId="2147483660"/>
            <ac:spMk id="5" creationId="{907C7852-AB24-7620-945C-CFE451C33774}"/>
          </ac:spMkLst>
        </pc:spChg>
        <pc:spChg chg="mod">
          <ac:chgData name="Stewart Gale" userId="3647ddd2-6040-41ae-a96d-232c23482af8" providerId="ADAL" clId="{D518369D-FA29-4E4F-99EA-FF75420AF39B}" dt="2023-08-24T06:44:24.655" v="0"/>
          <ac:spMkLst>
            <pc:docMk/>
            <pc:sldMasterMk cId="2282196596" sldId="2147483660"/>
            <ac:spMk id="6" creationId="{A98B43E4-6E47-BB9A-18F0-763D7BC1D6A5}"/>
          </ac:spMkLst>
        </pc:spChg>
        <pc:sldLayoutChg chg="modSp">
          <pc:chgData name="Stewart Gale" userId="3647ddd2-6040-41ae-a96d-232c23482af8" providerId="ADAL" clId="{D518369D-FA29-4E4F-99EA-FF75420AF39B}" dt="2023-08-24T06:44:24.655" v="0"/>
          <pc:sldLayoutMkLst>
            <pc:docMk/>
            <pc:sldMasterMk cId="2282196596" sldId="2147483660"/>
            <pc:sldLayoutMk cId="2071567006" sldId="2147483661"/>
          </pc:sldLayoutMkLst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071567006" sldId="2147483661"/>
              <ac:spMk id="2" creationId="{2D9AE4BC-1FC7-D70B-8785-C975135A5981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071567006" sldId="2147483661"/>
              <ac:spMk id="3" creationId="{69130C42-7B9B-7E92-3E55-D592CEA631DA}"/>
            </ac:spMkLst>
          </pc:spChg>
        </pc:sldLayoutChg>
        <pc:sldLayoutChg chg="modSp">
          <pc:chgData name="Stewart Gale" userId="3647ddd2-6040-41ae-a96d-232c23482af8" providerId="ADAL" clId="{D518369D-FA29-4E4F-99EA-FF75420AF39B}" dt="2023-08-24T06:44:24.655" v="0"/>
          <pc:sldLayoutMkLst>
            <pc:docMk/>
            <pc:sldMasterMk cId="2282196596" sldId="2147483660"/>
            <pc:sldLayoutMk cId="3798031557" sldId="2147483663"/>
          </pc:sldLayoutMkLst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3798031557" sldId="2147483663"/>
              <ac:spMk id="2" creationId="{5780F12B-E9EE-5060-2765-F349406FA369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3798031557" sldId="2147483663"/>
              <ac:spMk id="3" creationId="{48E0A1D5-6E2B-92D0-D670-FD2C60660677}"/>
            </ac:spMkLst>
          </pc:spChg>
        </pc:sldLayoutChg>
        <pc:sldLayoutChg chg="modSp">
          <pc:chgData name="Stewart Gale" userId="3647ddd2-6040-41ae-a96d-232c23482af8" providerId="ADAL" clId="{D518369D-FA29-4E4F-99EA-FF75420AF39B}" dt="2023-08-24T06:44:24.655" v="0"/>
          <pc:sldLayoutMkLst>
            <pc:docMk/>
            <pc:sldMasterMk cId="2282196596" sldId="2147483660"/>
            <pc:sldLayoutMk cId="2441342806" sldId="2147483664"/>
          </pc:sldLayoutMkLst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441342806" sldId="2147483664"/>
              <ac:spMk id="3" creationId="{A9FC5596-1FE0-AB0E-EEE4-86A7F28DB725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441342806" sldId="2147483664"/>
              <ac:spMk id="4" creationId="{A485BAB2-3B44-AADB-6EFC-A696AD29A455}"/>
            </ac:spMkLst>
          </pc:spChg>
        </pc:sldLayoutChg>
        <pc:sldLayoutChg chg="modSp">
          <pc:chgData name="Stewart Gale" userId="3647ddd2-6040-41ae-a96d-232c23482af8" providerId="ADAL" clId="{D518369D-FA29-4E4F-99EA-FF75420AF39B}" dt="2023-08-24T06:44:24.655" v="0"/>
          <pc:sldLayoutMkLst>
            <pc:docMk/>
            <pc:sldMasterMk cId="2282196596" sldId="2147483660"/>
            <pc:sldLayoutMk cId="2352801317" sldId="2147483665"/>
          </pc:sldLayoutMkLst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352801317" sldId="2147483665"/>
              <ac:spMk id="2" creationId="{F97AA49A-221E-56C9-BA60-0EE3C2C8E44B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352801317" sldId="2147483665"/>
              <ac:spMk id="3" creationId="{C58E238E-D45B-9A63-A71C-E9F8611F0727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352801317" sldId="2147483665"/>
              <ac:spMk id="4" creationId="{840E974F-5A2D-2A8B-D794-D3EC76FEDBE0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352801317" sldId="2147483665"/>
              <ac:spMk id="5" creationId="{B0897E4F-F1F2-0E45-9001-07D2DF249B7A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352801317" sldId="2147483665"/>
              <ac:spMk id="6" creationId="{9C3E2A1C-956C-42C6-F558-1F7BB483D8F3}"/>
            </ac:spMkLst>
          </pc:spChg>
        </pc:sldLayoutChg>
        <pc:sldLayoutChg chg="modSp">
          <pc:chgData name="Stewart Gale" userId="3647ddd2-6040-41ae-a96d-232c23482af8" providerId="ADAL" clId="{D518369D-FA29-4E4F-99EA-FF75420AF39B}" dt="2023-08-24T06:44:24.655" v="0"/>
          <pc:sldLayoutMkLst>
            <pc:docMk/>
            <pc:sldMasterMk cId="2282196596" sldId="2147483660"/>
            <pc:sldLayoutMk cId="4085943189" sldId="2147483668"/>
          </pc:sldLayoutMkLst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4085943189" sldId="2147483668"/>
              <ac:spMk id="2" creationId="{68D914E4-D641-2FB1-8B3C-6A4939F98F1A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4085943189" sldId="2147483668"/>
              <ac:spMk id="3" creationId="{36F580E7-7CC6-059E-E4BC-57537086F8CA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4085943189" sldId="2147483668"/>
              <ac:spMk id="4" creationId="{E0A08176-ADD8-7D5B-889A-D8AD4867853B}"/>
            </ac:spMkLst>
          </pc:spChg>
        </pc:sldLayoutChg>
        <pc:sldLayoutChg chg="modSp">
          <pc:chgData name="Stewart Gale" userId="3647ddd2-6040-41ae-a96d-232c23482af8" providerId="ADAL" clId="{D518369D-FA29-4E4F-99EA-FF75420AF39B}" dt="2023-08-24T06:44:24.655" v="0"/>
          <pc:sldLayoutMkLst>
            <pc:docMk/>
            <pc:sldMasterMk cId="2282196596" sldId="2147483660"/>
            <pc:sldLayoutMk cId="1238805020" sldId="2147483669"/>
          </pc:sldLayoutMkLst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1238805020" sldId="2147483669"/>
              <ac:spMk id="2" creationId="{A7910B22-2FD8-422B-082E-7A9EE19B28F0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1238805020" sldId="2147483669"/>
              <ac:spMk id="3" creationId="{C4BA961A-7143-256C-B8AC-56367072BE6C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1238805020" sldId="2147483669"/>
              <ac:spMk id="4" creationId="{9EA73AFC-B95A-A6A8-1628-5CEC4F4C7701}"/>
            </ac:spMkLst>
          </pc:spChg>
        </pc:sldLayoutChg>
        <pc:sldLayoutChg chg="modSp">
          <pc:chgData name="Stewart Gale" userId="3647ddd2-6040-41ae-a96d-232c23482af8" providerId="ADAL" clId="{D518369D-FA29-4E4F-99EA-FF75420AF39B}" dt="2023-08-24T06:44:24.655" v="0"/>
          <pc:sldLayoutMkLst>
            <pc:docMk/>
            <pc:sldMasterMk cId="2282196596" sldId="2147483660"/>
            <pc:sldLayoutMk cId="217119417" sldId="2147483671"/>
          </pc:sldLayoutMkLst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17119417" sldId="2147483671"/>
              <ac:spMk id="2" creationId="{D2DB6581-CD80-1E19-E02C-CB39ED070CEF}"/>
            </ac:spMkLst>
          </pc:spChg>
          <pc:spChg chg="mod">
            <ac:chgData name="Stewart Gale" userId="3647ddd2-6040-41ae-a96d-232c23482af8" providerId="ADAL" clId="{D518369D-FA29-4E4F-99EA-FF75420AF39B}" dt="2023-08-24T06:44:24.655" v="0"/>
            <ac:spMkLst>
              <pc:docMk/>
              <pc:sldMasterMk cId="2282196596" sldId="2147483660"/>
              <pc:sldLayoutMk cId="217119417" sldId="2147483671"/>
              <ac:spMk id="3" creationId="{50D7713A-FB05-B64A-5FAE-CC7575D1CF61}"/>
            </ac:spMkLst>
          </pc:spChg>
        </pc:sldLayoutChg>
      </pc:sldMasterChg>
    </pc:docChg>
  </pc:docChgLst>
  <pc:docChgLst>
    <pc:chgData name="Stewart Gale" userId="3647ddd2-6040-41ae-a96d-232c23482af8" providerId="ADAL" clId="{561FB710-5E4E-434F-993A-94B75E8E8AD0}"/>
    <pc:docChg chg="modSld">
      <pc:chgData name="Stewart Gale" userId="3647ddd2-6040-41ae-a96d-232c23482af8" providerId="ADAL" clId="{561FB710-5E4E-434F-993A-94B75E8E8AD0}" dt="2021-11-01T16:58:37.005" v="57"/>
      <pc:docMkLst>
        <pc:docMk/>
      </pc:docMkLst>
      <pc:sldChg chg="modSp mod">
        <pc:chgData name="Stewart Gale" userId="3647ddd2-6040-41ae-a96d-232c23482af8" providerId="ADAL" clId="{561FB710-5E4E-434F-993A-94B75E8E8AD0}" dt="2021-11-01T16:56:21.224" v="24" actId="1076"/>
        <pc:sldMkLst>
          <pc:docMk/>
          <pc:sldMk cId="130389274" sldId="645"/>
        </pc:sldMkLst>
        <pc:spChg chg="mod">
          <ac:chgData name="Stewart Gale" userId="3647ddd2-6040-41ae-a96d-232c23482af8" providerId="ADAL" clId="{561FB710-5E4E-434F-993A-94B75E8E8AD0}" dt="2021-11-01T16:56:21.224" v="24" actId="1076"/>
          <ac:spMkLst>
            <pc:docMk/>
            <pc:sldMk cId="130389274" sldId="645"/>
            <ac:spMk id="6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6:15.714" v="23" actId="1076"/>
          <ac:spMkLst>
            <pc:docMk/>
            <pc:sldMk cId="130389274" sldId="645"/>
            <ac:spMk id="7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5:47.380" v="20" actId="1076"/>
          <ac:spMkLst>
            <pc:docMk/>
            <pc:sldMk cId="130389274" sldId="645"/>
            <ac:spMk id="10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5:52.801" v="22" actId="1076"/>
          <ac:spMkLst>
            <pc:docMk/>
            <pc:sldMk cId="130389274" sldId="645"/>
            <ac:spMk id="28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5:49.953" v="21" actId="1076"/>
          <ac:spMkLst>
            <pc:docMk/>
            <pc:sldMk cId="130389274" sldId="645"/>
            <ac:spMk id="29" creationId="{00000000-0000-0000-0000-000000000000}"/>
          </ac:spMkLst>
        </pc:spChg>
      </pc:sldChg>
      <pc:sldChg chg="addSp modSp mod modAnim">
        <pc:chgData name="Stewart Gale" userId="3647ddd2-6040-41ae-a96d-232c23482af8" providerId="ADAL" clId="{561FB710-5E4E-434F-993A-94B75E8E8AD0}" dt="2021-11-01T16:58:37.005" v="57"/>
        <pc:sldMkLst>
          <pc:docMk/>
          <pc:sldMk cId="1981163926" sldId="647"/>
        </pc:sldMkLst>
        <pc:spChg chg="mod">
          <ac:chgData name="Stewart Gale" userId="3647ddd2-6040-41ae-a96d-232c23482af8" providerId="ADAL" clId="{561FB710-5E4E-434F-993A-94B75E8E8AD0}" dt="2021-11-01T16:58:18.994" v="54" actId="1076"/>
          <ac:spMkLst>
            <pc:docMk/>
            <pc:sldMk cId="1981163926" sldId="647"/>
            <ac:spMk id="5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8:23.323" v="55" actId="1076"/>
          <ac:spMkLst>
            <pc:docMk/>
            <pc:sldMk cId="1981163926" sldId="647"/>
            <ac:spMk id="7" creationId="{00000000-0000-0000-0000-000000000000}"/>
          </ac:spMkLst>
        </pc:spChg>
        <pc:spChg chg="add mod">
          <ac:chgData name="Stewart Gale" userId="3647ddd2-6040-41ae-a96d-232c23482af8" providerId="ADAL" clId="{561FB710-5E4E-434F-993A-94B75E8E8AD0}" dt="2021-11-01T16:58:23.323" v="55" actId="1076"/>
          <ac:spMkLst>
            <pc:docMk/>
            <pc:sldMk cId="1981163926" sldId="647"/>
            <ac:spMk id="8" creationId="{F6E56640-EC5A-4F30-B469-19C2B3CA8A29}"/>
          </ac:spMkLst>
        </pc:spChg>
        <pc:spChg chg="add mod">
          <ac:chgData name="Stewart Gale" userId="3647ddd2-6040-41ae-a96d-232c23482af8" providerId="ADAL" clId="{561FB710-5E4E-434F-993A-94B75E8E8AD0}" dt="2021-11-01T16:58:23.323" v="55" actId="1076"/>
          <ac:spMkLst>
            <pc:docMk/>
            <pc:sldMk cId="1981163926" sldId="647"/>
            <ac:spMk id="10" creationId="{46D08EC5-9D16-4373-A2B1-627E549CB81F}"/>
          </ac:spMkLst>
        </pc:spChg>
      </pc:sldChg>
      <pc:sldChg chg="modSp mod">
        <pc:chgData name="Stewart Gale" userId="3647ddd2-6040-41ae-a96d-232c23482af8" providerId="ADAL" clId="{561FB710-5E4E-434F-993A-94B75E8E8AD0}" dt="2021-11-01T16:56:58.108" v="30" actId="1076"/>
        <pc:sldMkLst>
          <pc:docMk/>
          <pc:sldMk cId="129469982" sldId="659"/>
        </pc:sldMkLst>
        <pc:spChg chg="mod">
          <ac:chgData name="Stewart Gale" userId="3647ddd2-6040-41ae-a96d-232c23482af8" providerId="ADAL" clId="{561FB710-5E4E-434F-993A-94B75E8E8AD0}" dt="2021-11-01T16:56:50.623" v="28" actId="1076"/>
          <ac:spMkLst>
            <pc:docMk/>
            <pc:sldMk cId="129469982" sldId="659"/>
            <ac:spMk id="6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6:31.168" v="26" actId="14100"/>
          <ac:spMkLst>
            <pc:docMk/>
            <pc:sldMk cId="129469982" sldId="659"/>
            <ac:spMk id="14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6:45.441" v="27" actId="1076"/>
          <ac:spMkLst>
            <pc:docMk/>
            <pc:sldMk cId="129469982" sldId="659"/>
            <ac:spMk id="15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6:58.108" v="30" actId="1076"/>
          <ac:spMkLst>
            <pc:docMk/>
            <pc:sldMk cId="129469982" sldId="659"/>
            <ac:spMk id="28" creationId="{00000000-0000-0000-0000-000000000000}"/>
          </ac:spMkLst>
        </pc:spChg>
        <pc:spChg chg="mod">
          <ac:chgData name="Stewart Gale" userId="3647ddd2-6040-41ae-a96d-232c23482af8" providerId="ADAL" clId="{561FB710-5E4E-434F-993A-94B75E8E8AD0}" dt="2021-11-01T16:56:55.816" v="29" actId="1076"/>
          <ac:spMkLst>
            <pc:docMk/>
            <pc:sldMk cId="129469982" sldId="659"/>
            <ac:spMk id="29" creationId="{00000000-0000-0000-0000-000000000000}"/>
          </ac:spMkLst>
        </pc:spChg>
      </pc:sldChg>
      <pc:sldChg chg="addSp modSp mod modAnim">
        <pc:chgData name="Stewart Gale" userId="3647ddd2-6040-41ae-a96d-232c23482af8" providerId="ADAL" clId="{561FB710-5E4E-434F-993A-94B75E8E8AD0}" dt="2021-11-01T11:21:33.263" v="15"/>
        <pc:sldMkLst>
          <pc:docMk/>
          <pc:sldMk cId="2466291396" sldId="660"/>
        </pc:sldMkLst>
        <pc:spChg chg="mod">
          <ac:chgData name="Stewart Gale" userId="3647ddd2-6040-41ae-a96d-232c23482af8" providerId="ADAL" clId="{561FB710-5E4E-434F-993A-94B75E8E8AD0}" dt="2021-11-01T11:20:57.176" v="2" actId="20577"/>
          <ac:spMkLst>
            <pc:docMk/>
            <pc:sldMk cId="2466291396" sldId="660"/>
            <ac:spMk id="8" creationId="{00000000-0000-0000-0000-000000000000}"/>
          </ac:spMkLst>
        </pc:spChg>
        <pc:spChg chg="add mod">
          <ac:chgData name="Stewart Gale" userId="3647ddd2-6040-41ae-a96d-232c23482af8" providerId="ADAL" clId="{561FB710-5E4E-434F-993A-94B75E8E8AD0}" dt="2021-11-01T11:21:17.014" v="12" actId="1076"/>
          <ac:spMkLst>
            <pc:docMk/>
            <pc:sldMk cId="2466291396" sldId="660"/>
            <ac:spMk id="9" creationId="{EA07FCC5-05BF-4DC7-8289-645A98352B5F}"/>
          </ac:spMkLst>
        </pc:spChg>
        <pc:spChg chg="add mod">
          <ac:chgData name="Stewart Gale" userId="3647ddd2-6040-41ae-a96d-232c23482af8" providerId="ADAL" clId="{561FB710-5E4E-434F-993A-94B75E8E8AD0}" dt="2021-11-01T11:21:18.787" v="13" actId="1076"/>
          <ac:spMkLst>
            <pc:docMk/>
            <pc:sldMk cId="2466291396" sldId="660"/>
            <ac:spMk id="10" creationId="{1B30A98F-ACD0-4280-8602-A87BBECDD3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779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7768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27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9598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9657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714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460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224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76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457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1728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419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0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16632"/>
            <a:ext cx="1152128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Differentiation</a:t>
            </a:r>
          </a:p>
          <a:p>
            <a:pPr algn="ctr"/>
            <a:r>
              <a:rPr lang="en-GB" sz="10500" dirty="0"/>
              <a:t>2</a:t>
            </a:r>
            <a:r>
              <a:rPr lang="en-GB" sz="10500" baseline="30000" dirty="0"/>
              <a:t>nd</a:t>
            </a:r>
            <a:r>
              <a:rPr lang="en-GB" sz="10500" dirty="0"/>
              <a:t> Derivative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12</a:t>
            </a:r>
          </a:p>
          <a:p>
            <a:pPr algn="ctr"/>
            <a:r>
              <a:rPr lang="en-GB" sz="8800" dirty="0"/>
              <a:t>(Part 5 of 8)</a:t>
            </a:r>
          </a:p>
        </p:txBody>
      </p:sp>
    </p:spTree>
    <p:extLst>
      <p:ext uri="{BB962C8B-B14F-4D97-AF65-F5344CB8AC3E}">
        <p14:creationId xmlns:p14="http://schemas.microsoft.com/office/powerpoint/2010/main" val="2713193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46833D-E358-E102-F6E3-E2AAECE980E4}"/>
                  </a:ext>
                </a:extLst>
              </p:cNvPr>
              <p:cNvSpPr txBox="1"/>
              <p:nvPr/>
            </p:nvSpPr>
            <p:spPr>
              <a:xfrm>
                <a:off x="1199456" y="228037"/>
                <a:ext cx="10153128" cy="16765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If </a:t>
                </a:r>
                <a14:m>
                  <m:oMath xmlns:m="http://schemas.openxmlformats.org/officeDocument/2006/math"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=5</m:t>
                    </m:r>
                    <m:sSup>
                      <m:sSup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en-GB" sz="66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sz="6600" dirty="0"/>
                  <a:t>,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6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6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6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6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66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46833D-E358-E102-F6E3-E2AAECE980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28037"/>
                <a:ext cx="10153128" cy="1676549"/>
              </a:xfrm>
              <a:prstGeom prst="rect">
                <a:avLst/>
              </a:prstGeom>
              <a:blipFill>
                <a:blip r:embed="rId2"/>
                <a:stretch>
                  <a:fillRect b="-495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209F27-8CE2-6747-D5A6-97BFD2584F34}"/>
                  </a:ext>
                </a:extLst>
              </p:cNvPr>
              <p:cNvSpPr txBox="1"/>
              <p:nvPr/>
            </p:nvSpPr>
            <p:spPr>
              <a:xfrm>
                <a:off x="3671392" y="2111517"/>
                <a:ext cx="5616624" cy="1364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=5</m:t>
                      </m:r>
                      <m:sSup>
                        <m:sSup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br>
                  <a:rPr lang="en-GB" sz="4400" b="0" i="1" dirty="0">
                    <a:latin typeface="Cambria Math" panose="02040503050406030204" pitchFamily="18" charset="0"/>
                  </a:rPr>
                </a:br>
                <a:endParaRPr lang="en-GB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209F27-8CE2-6747-D5A6-97BFD2584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392" y="2111517"/>
                <a:ext cx="5616624" cy="13644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5F5523-961C-FB1A-D5A7-3740DF30E336}"/>
                  </a:ext>
                </a:extLst>
              </p:cNvPr>
              <p:cNvSpPr txBox="1"/>
              <p:nvPr/>
            </p:nvSpPr>
            <p:spPr>
              <a:xfrm>
                <a:off x="3359696" y="5218322"/>
                <a:ext cx="6096000" cy="14510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𝑑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sSup>
                        <m:sSup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kumimoji="0" lang="en-GB" sz="4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35F5523-961C-FB1A-D5A7-3740DF30E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5218322"/>
                <a:ext cx="6096000" cy="14510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0AD240-E28B-392A-E24A-E967B81FB407}"/>
                  </a:ext>
                </a:extLst>
              </p:cNvPr>
              <p:cNvSpPr txBox="1"/>
              <p:nvPr/>
            </p:nvSpPr>
            <p:spPr>
              <a:xfrm>
                <a:off x="3527376" y="3658187"/>
                <a:ext cx="6096000" cy="1377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=15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70AD240-E28B-392A-E24A-E967B81FB4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376" y="3658187"/>
                <a:ext cx="6096000" cy="13779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540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46833D-E358-E102-F6E3-E2AAECE980E4}"/>
                  </a:ext>
                </a:extLst>
              </p:cNvPr>
              <p:cNvSpPr txBox="1"/>
              <p:nvPr/>
            </p:nvSpPr>
            <p:spPr>
              <a:xfrm>
                <a:off x="2639616" y="260648"/>
                <a:ext cx="6768752" cy="15103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Given that 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=(2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3)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3600" dirty="0"/>
                  <a:t>, </a:t>
                </a:r>
              </a:p>
              <a:p>
                <a:pPr algn="ctr"/>
                <a:r>
                  <a:rPr lang="en-GB" sz="3600" dirty="0"/>
                  <a:t>find the value of </a:t>
                </a:r>
                <a:r>
                  <a:rPr lang="en-GB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600" dirty="0"/>
                  <a:t> when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3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3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46833D-E358-E102-F6E3-E2AAECE980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260648"/>
                <a:ext cx="6768752" cy="1510350"/>
              </a:xfrm>
              <a:prstGeom prst="rect">
                <a:avLst/>
              </a:prstGeom>
              <a:blipFill>
                <a:blip r:embed="rId2"/>
                <a:stretch>
                  <a:fillRect t="-730" b="-146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209F27-8CE2-6747-D5A6-97BFD2584F34}"/>
                  </a:ext>
                </a:extLst>
              </p:cNvPr>
              <p:cNvSpPr txBox="1"/>
              <p:nvPr/>
            </p:nvSpPr>
            <p:spPr>
              <a:xfrm>
                <a:off x="2814134" y="1772816"/>
                <a:ext cx="6504892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 8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− 36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+ 54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 − 27</m:t>
                      </m:r>
                    </m:oMath>
                  </m:oMathPara>
                </a14:m>
                <a:br>
                  <a:rPr lang="en-GB" sz="3200" b="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209F27-8CE2-6747-D5A6-97BFD2584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134" y="1772816"/>
                <a:ext cx="6504892" cy="5848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B61534-3570-F270-EE04-5E3C037C7FE1}"/>
                  </a:ext>
                </a:extLst>
              </p:cNvPr>
              <p:cNvSpPr txBox="1"/>
              <p:nvPr/>
            </p:nvSpPr>
            <p:spPr>
              <a:xfrm>
                <a:off x="2999656" y="2509198"/>
                <a:ext cx="4392488" cy="10273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=24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−72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+54</m:t>
                      </m:r>
                    </m:oMath>
                  </m:oMathPara>
                </a14:m>
                <a:br>
                  <a:rPr lang="en-GB" sz="3200" b="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B61534-3570-F270-EE04-5E3C037C7F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2509198"/>
                <a:ext cx="4392488" cy="10273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BE1B6B-4B91-C46E-B0DA-BBC1DBDB44CB}"/>
                  </a:ext>
                </a:extLst>
              </p:cNvPr>
              <p:cNvSpPr txBox="1"/>
              <p:nvPr/>
            </p:nvSpPr>
            <p:spPr>
              <a:xfrm>
                <a:off x="2811789" y="3685825"/>
                <a:ext cx="3240360" cy="1080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=48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−72</m:t>
                      </m:r>
                    </m:oMath>
                  </m:oMathPara>
                </a14:m>
                <a:br>
                  <a:rPr lang="en-GB" sz="3200" b="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BE1B6B-4B91-C46E-B0DA-BBC1DBDB4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1789" y="3685825"/>
                <a:ext cx="3240360" cy="10805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E2FCF83-5EC5-6450-CFC3-0BD7D7BD6665}"/>
                  </a:ext>
                </a:extLst>
              </p:cNvPr>
              <p:cNvSpPr txBox="1"/>
              <p:nvPr/>
            </p:nvSpPr>
            <p:spPr>
              <a:xfrm>
                <a:off x="1847528" y="5004400"/>
                <a:ext cx="2880320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48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−72=0</m:t>
                      </m:r>
                    </m:oMath>
                  </m:oMathPara>
                </a14:m>
                <a:br>
                  <a:rPr lang="en-GB" sz="3200" b="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E2FCF83-5EC5-6450-CFC3-0BD7D7BD66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5004400"/>
                <a:ext cx="2880320" cy="5848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50A2C4-5DB0-3D9D-53C4-5F1E5D03E508}"/>
                  </a:ext>
                </a:extLst>
              </p:cNvPr>
              <p:cNvSpPr txBox="1"/>
              <p:nvPr/>
            </p:nvSpPr>
            <p:spPr>
              <a:xfrm>
                <a:off x="3287688" y="5654390"/>
                <a:ext cx="1440160" cy="10143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br>
                  <a:rPr lang="en-GB" sz="3200" b="1" i="1" dirty="0">
                    <a:latin typeface="Cambria Math" panose="02040503050406030204" pitchFamily="18" charset="0"/>
                  </a:rPr>
                </a:br>
                <a:endParaRPr lang="en-GB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50A2C4-5DB0-3D9D-53C4-5F1E5D03E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5654390"/>
                <a:ext cx="1440160" cy="10143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395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46833D-E358-E102-F6E3-E2AAECE980E4}"/>
                  </a:ext>
                </a:extLst>
              </p:cNvPr>
              <p:cNvSpPr txBox="1"/>
              <p:nvPr/>
            </p:nvSpPr>
            <p:spPr>
              <a:xfrm>
                <a:off x="1811524" y="247707"/>
                <a:ext cx="9001000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3600" b="0" i="0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− 3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3600" dirty="0"/>
              </a:p>
              <a:p>
                <a:pPr algn="ctr"/>
                <a:r>
                  <a:rPr lang="en-GB" sz="3600" dirty="0"/>
                  <a:t>When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GB" sz="3600" dirty="0"/>
                  <a:t>. </a:t>
                </a:r>
              </a:p>
              <a:p>
                <a:pPr algn="ctr"/>
                <a:r>
                  <a:rPr lang="en-GB" sz="36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B46833D-E358-E102-F6E3-E2AAECE980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24" y="247707"/>
                <a:ext cx="9001000" cy="1754326"/>
              </a:xfrm>
              <a:prstGeom prst="rect">
                <a:avLst/>
              </a:prstGeom>
              <a:blipFill>
                <a:blip r:embed="rId2"/>
                <a:stretch>
                  <a:fillRect b="-698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209F27-8CE2-6747-D5A6-97BFD2584F34}"/>
                  </a:ext>
                </a:extLst>
              </p:cNvPr>
              <p:cNvSpPr txBox="1"/>
              <p:nvPr/>
            </p:nvSpPr>
            <p:spPr>
              <a:xfrm>
                <a:off x="3935760" y="2204864"/>
                <a:ext cx="5040560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)=3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− 6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br>
                  <a:rPr lang="en-GB" sz="3200" b="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209F27-8CE2-6747-D5A6-97BFD2584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2204864"/>
                <a:ext cx="5040560" cy="5848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B61534-3570-F270-EE04-5E3C037C7FE1}"/>
                  </a:ext>
                </a:extLst>
              </p:cNvPr>
              <p:cNvSpPr txBox="1"/>
              <p:nvPr/>
            </p:nvSpPr>
            <p:spPr>
              <a:xfrm>
                <a:off x="3935760" y="3185886"/>
                <a:ext cx="4176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𝑝𝑥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4B61534-3570-F270-EE04-5E3C037C7F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3185886"/>
                <a:ext cx="417646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9307CF-B80E-370C-561B-74816F216DC5}"/>
                  </a:ext>
                </a:extLst>
              </p:cNvPr>
              <p:cNvSpPr txBox="1"/>
              <p:nvPr/>
            </p:nvSpPr>
            <p:spPr>
              <a:xfrm>
                <a:off x="3683732" y="4081598"/>
                <a:ext cx="55446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/>
                  <a:t>When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200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9307CF-B80E-370C-561B-74816F216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732" y="4081598"/>
                <a:ext cx="5544616" cy="584775"/>
              </a:xfrm>
              <a:prstGeom prst="rect">
                <a:avLst/>
              </a:prstGeom>
              <a:blipFill>
                <a:blip r:embed="rId5"/>
                <a:stretch>
                  <a:fillRect l="-2747" t="-12632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179645B-AB40-8CC5-E917-1DAF98A01901}"/>
                  </a:ext>
                </a:extLst>
              </p:cNvPr>
              <p:cNvSpPr txBox="1"/>
              <p:nvPr/>
            </p:nvSpPr>
            <p:spPr>
              <a:xfrm>
                <a:off x="4348238" y="5006843"/>
                <a:ext cx="4176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(2)−6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179645B-AB40-8CC5-E917-1DAF98A01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8238" y="5006843"/>
                <a:ext cx="417646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DD14AF-D045-7B8E-E259-A028632E6E03}"/>
                  </a:ext>
                </a:extLst>
              </p:cNvPr>
              <p:cNvSpPr txBox="1"/>
              <p:nvPr/>
            </p:nvSpPr>
            <p:spPr>
              <a:xfrm>
                <a:off x="4583832" y="5731621"/>
                <a:ext cx="2000719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DD14AF-D045-7B8E-E259-A028632E6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5731621"/>
                <a:ext cx="2000719" cy="1014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048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79F7319-1848-46C3-EBA9-4D18CF66E598}"/>
              </a:ext>
            </a:extLst>
          </p:cNvPr>
          <p:cNvSpPr txBox="1"/>
          <p:nvPr/>
        </p:nvSpPr>
        <p:spPr>
          <a:xfrm>
            <a:off x="1343472" y="332656"/>
            <a:ext cx="9396073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solidFill>
                  <a:schemeClr val="bg1"/>
                </a:solidFill>
              </a:rPr>
              <a:t>Second Order Derivatives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60416E-1557-FEF6-860F-74815FDFA87B}"/>
              </a:ext>
            </a:extLst>
          </p:cNvPr>
          <p:cNvSpPr txBox="1"/>
          <p:nvPr/>
        </p:nvSpPr>
        <p:spPr>
          <a:xfrm>
            <a:off x="263352" y="1876948"/>
            <a:ext cx="11665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When you differentiate once, the expression you get is the </a:t>
            </a:r>
            <a:r>
              <a:rPr lang="en-GB" sz="4800" b="1" dirty="0"/>
              <a:t>first order derivative</a:t>
            </a:r>
            <a:r>
              <a:rPr lang="en-GB" sz="48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69278D-2384-E798-8A1F-84520F52866B}"/>
              </a:ext>
            </a:extLst>
          </p:cNvPr>
          <p:cNvSpPr txBox="1"/>
          <p:nvPr/>
        </p:nvSpPr>
        <p:spPr>
          <a:xfrm>
            <a:off x="623392" y="3933056"/>
            <a:ext cx="105131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When you differentiate a second time,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resulting expression is the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order derivative</a:t>
            </a: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15344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79F7319-1848-46C3-EBA9-4D18CF66E598}"/>
              </a:ext>
            </a:extLst>
          </p:cNvPr>
          <p:cNvSpPr txBox="1"/>
          <p:nvPr/>
        </p:nvSpPr>
        <p:spPr>
          <a:xfrm>
            <a:off x="4079776" y="404664"/>
            <a:ext cx="3744416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solidFill>
                  <a:schemeClr val="bg1"/>
                </a:solidFill>
              </a:rPr>
              <a:t>Notation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9336D2-4ACA-08A8-EFAD-1DA100A49C20}"/>
              </a:ext>
            </a:extLst>
          </p:cNvPr>
          <p:cNvSpPr txBox="1"/>
          <p:nvPr/>
        </p:nvSpPr>
        <p:spPr>
          <a:xfrm>
            <a:off x="2450108" y="2706503"/>
            <a:ext cx="3744416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First Derivative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9D2EF8-8475-E687-AACF-862D4B058026}"/>
              </a:ext>
            </a:extLst>
          </p:cNvPr>
          <p:cNvSpPr txBox="1"/>
          <p:nvPr/>
        </p:nvSpPr>
        <p:spPr>
          <a:xfrm>
            <a:off x="2423592" y="5239790"/>
            <a:ext cx="3817092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Second Derivative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513AA2E-5300-98F5-C8FD-CA563463ADBB}"/>
                  </a:ext>
                </a:extLst>
              </p:cNvPr>
              <p:cNvSpPr txBox="1"/>
              <p:nvPr/>
            </p:nvSpPr>
            <p:spPr>
              <a:xfrm>
                <a:off x="7176120" y="2194631"/>
                <a:ext cx="1655414" cy="1670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513AA2E-5300-98F5-C8FD-CA563463AD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2194631"/>
                <a:ext cx="1655414" cy="16700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7C2D957-A5D4-BF8B-9A15-B3252410BFCF}"/>
                  </a:ext>
                </a:extLst>
              </p:cNvPr>
              <p:cNvSpPr txBox="1"/>
              <p:nvPr/>
            </p:nvSpPr>
            <p:spPr>
              <a:xfrm>
                <a:off x="7176120" y="4683066"/>
                <a:ext cx="1799534" cy="1759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7C2D957-A5D4-BF8B-9A15-B3252410B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4683066"/>
                <a:ext cx="1799534" cy="1759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38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0546BFB-2AB7-1804-8A0D-E8F4E6CB7C51}"/>
                  </a:ext>
                </a:extLst>
              </p:cNvPr>
              <p:cNvSpPr txBox="1"/>
              <p:nvPr/>
            </p:nvSpPr>
            <p:spPr>
              <a:xfrm>
                <a:off x="551384" y="60006"/>
                <a:ext cx="11089232" cy="1532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How does the notation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6000" dirty="0"/>
                  <a:t> work?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0546BFB-2AB7-1804-8A0D-E8F4E6CB7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60006"/>
                <a:ext cx="11089232" cy="1532535"/>
              </a:xfrm>
              <a:prstGeom prst="rect">
                <a:avLst/>
              </a:prstGeom>
              <a:blipFill>
                <a:blip r:embed="rId2"/>
                <a:stretch>
                  <a:fillRect l="-934" r="-934" b="-139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FB09F9-576A-E07B-41ED-4D91BB55084C}"/>
                  </a:ext>
                </a:extLst>
              </p:cNvPr>
              <p:cNvSpPr txBox="1"/>
              <p:nvPr/>
            </p:nvSpPr>
            <p:spPr>
              <a:xfrm>
                <a:off x="4151784" y="1671209"/>
                <a:ext cx="4248472" cy="1613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d>
                        <m:d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  <m:d>
                            <m:dPr>
                              <m:ctrlP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FB09F9-576A-E07B-41ED-4D91BB5508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1671209"/>
                <a:ext cx="4248472" cy="1613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0E3BEED-024C-D844-5E29-1E6156699279}"/>
                  </a:ext>
                </a:extLst>
              </p:cNvPr>
              <p:cNvSpPr txBox="1"/>
              <p:nvPr/>
            </p:nvSpPr>
            <p:spPr>
              <a:xfrm>
                <a:off x="4583832" y="5218322"/>
                <a:ext cx="2039888" cy="14510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𝑑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0E3BEED-024C-D844-5E29-1E6156699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5218322"/>
                <a:ext cx="2039888" cy="14510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455989-5FB2-FDEC-E270-5525E781F937}"/>
                  </a:ext>
                </a:extLst>
              </p:cNvPr>
              <p:cNvSpPr txBox="1"/>
              <p:nvPr/>
            </p:nvSpPr>
            <p:spPr>
              <a:xfrm>
                <a:off x="4583832" y="3442320"/>
                <a:ext cx="3024336" cy="14510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𝑑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</m:t>
                          </m:r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455989-5FB2-FDEC-E270-5525E781F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442320"/>
                <a:ext cx="3024336" cy="14510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436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679F7319-1848-46C3-EBA9-4D18CF66E598}"/>
              </a:ext>
            </a:extLst>
          </p:cNvPr>
          <p:cNvSpPr txBox="1"/>
          <p:nvPr/>
        </p:nvSpPr>
        <p:spPr>
          <a:xfrm>
            <a:off x="4079776" y="404664"/>
            <a:ext cx="3744416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solidFill>
                  <a:schemeClr val="bg1"/>
                </a:solidFill>
              </a:rPr>
              <a:t>Notation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9336D2-4ACA-08A8-EFAD-1DA100A49C20}"/>
              </a:ext>
            </a:extLst>
          </p:cNvPr>
          <p:cNvSpPr txBox="1"/>
          <p:nvPr/>
        </p:nvSpPr>
        <p:spPr>
          <a:xfrm>
            <a:off x="2666132" y="2687677"/>
            <a:ext cx="3744416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First Derivative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9D2EF8-8475-E687-AACF-862D4B058026}"/>
              </a:ext>
            </a:extLst>
          </p:cNvPr>
          <p:cNvSpPr txBox="1"/>
          <p:nvPr/>
        </p:nvSpPr>
        <p:spPr>
          <a:xfrm>
            <a:off x="2639616" y="5220964"/>
            <a:ext cx="3817092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Second Derivative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EFD0B19-9617-359A-F3CD-0CA0EAB5CA9A}"/>
                  </a:ext>
                </a:extLst>
              </p:cNvPr>
              <p:cNvSpPr txBox="1"/>
              <p:nvPr/>
            </p:nvSpPr>
            <p:spPr>
              <a:xfrm>
                <a:off x="7248128" y="2413337"/>
                <a:ext cx="208823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EFD0B19-9617-359A-F3CD-0CA0EAB5C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2413337"/>
                <a:ext cx="2088232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7BA901-3E66-EB7B-E981-C7939927FED3}"/>
                  </a:ext>
                </a:extLst>
              </p:cNvPr>
              <p:cNvSpPr txBox="1"/>
              <p:nvPr/>
            </p:nvSpPr>
            <p:spPr>
              <a:xfrm>
                <a:off x="7176120" y="5036297"/>
                <a:ext cx="240203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′′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7BA901-3E66-EB7B-E981-C7939927FE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5036297"/>
                <a:ext cx="240203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876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67868" y="242478"/>
                <a:ext cx="27149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7868" y="242478"/>
                <a:ext cx="2714995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01870" y="1904180"/>
                <a:ext cx="2121906" cy="18453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870" y="1904180"/>
                <a:ext cx="2121906" cy="18453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37988" y="4580260"/>
                <a:ext cx="2873819" cy="1945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988" y="4580260"/>
                <a:ext cx="2873819" cy="19450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081956" y="2564033"/>
            <a:ext cx="3241696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First Derivative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55440" y="5305417"/>
            <a:ext cx="3817092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Second Derivative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E42C11-9C54-666B-BB29-8A86B2352ACA}"/>
                  </a:ext>
                </a:extLst>
              </p:cNvPr>
              <p:cNvSpPr txBox="1"/>
              <p:nvPr/>
            </p:nvSpPr>
            <p:spPr>
              <a:xfrm>
                <a:off x="7924052" y="2411369"/>
                <a:ext cx="175320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E42C11-9C54-666B-BB29-8A86B2352A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052" y="2411369"/>
                <a:ext cx="175320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FC9B84-0D82-B86E-0DB5-18711D268EDE}"/>
                  </a:ext>
                </a:extLst>
              </p:cNvPr>
              <p:cNvSpPr txBox="1"/>
              <p:nvPr/>
            </p:nvSpPr>
            <p:spPr>
              <a:xfrm>
                <a:off x="7962916" y="5176648"/>
                <a:ext cx="192955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</m:t>
                      </m:r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FC9B84-0D82-B86E-0DB5-18711D268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916" y="5176648"/>
                <a:ext cx="1929552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38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47928" y="504404"/>
                <a:ext cx="357254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504404"/>
                <a:ext cx="357254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85668" y="2707065"/>
                <a:ext cx="283588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68" y="2707065"/>
                <a:ext cx="283588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03912" y="5085184"/>
                <a:ext cx="28738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′′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5085184"/>
                <a:ext cx="2873819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1035720" y="2891732"/>
            <a:ext cx="3241696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First Derivative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55440" y="5305417"/>
            <a:ext cx="3817092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Second Derivative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E42C11-9C54-666B-BB29-8A86B2352ACA}"/>
                  </a:ext>
                </a:extLst>
              </p:cNvPr>
              <p:cNvSpPr txBox="1"/>
              <p:nvPr/>
            </p:nvSpPr>
            <p:spPr>
              <a:xfrm>
                <a:off x="7877816" y="2739068"/>
                <a:ext cx="175320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E42C11-9C54-666B-BB29-8A86B2352A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7816" y="2739068"/>
                <a:ext cx="175320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FC9B84-0D82-B86E-0DB5-18711D268EDE}"/>
                  </a:ext>
                </a:extLst>
              </p:cNvPr>
              <p:cNvSpPr txBox="1"/>
              <p:nvPr/>
            </p:nvSpPr>
            <p:spPr>
              <a:xfrm>
                <a:off x="8177731" y="5117187"/>
                <a:ext cx="192955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</m:t>
                      </m:r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7FC9B84-0D82-B86E-0DB5-18711D268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731" y="5117187"/>
                <a:ext cx="1929552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557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75520" y="260146"/>
                <a:ext cx="9289032" cy="17113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If </a:t>
                </a:r>
                <a14:m>
                  <m:oMath xmlns:m="http://schemas.openxmlformats.org/officeDocument/2006/math">
                    <m:r>
                      <a:rPr lang="en-GB" sz="6600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=3</m:t>
                    </m:r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GB" sz="6600" b="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sSup>
                          <m:sSup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6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66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6600" dirty="0"/>
                  <a:t>  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600" b="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66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6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66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60146"/>
                <a:ext cx="9289032" cy="1711366"/>
              </a:xfrm>
              <a:prstGeom prst="rect">
                <a:avLst/>
              </a:prstGeom>
              <a:blipFill>
                <a:blip r:embed="rId2"/>
                <a:stretch>
                  <a:fillRect b="-68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10527" y="2204864"/>
                <a:ext cx="4477280" cy="77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527" y="2204864"/>
                <a:ext cx="4477280" cy="7771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E56640-EC5A-4F30-B469-19C2B3CA8A29}"/>
                  </a:ext>
                </a:extLst>
              </p:cNvPr>
              <p:cNvSpPr txBox="1"/>
              <p:nvPr/>
            </p:nvSpPr>
            <p:spPr>
              <a:xfrm>
                <a:off x="3534463" y="5229202"/>
                <a:ext cx="5650104" cy="14510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𝟔𝟎</m:t>
                      </m:r>
                      <m:sSup>
                        <m:sSup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  <m:sSup>
                        <m:sSup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E56640-EC5A-4F30-B469-19C2B3CA8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463" y="5229202"/>
                <a:ext cx="5650104" cy="14510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D08EC5-9D16-4373-A2B1-627E549CB81F}"/>
                  </a:ext>
                </a:extLst>
              </p:cNvPr>
              <p:cNvSpPr txBox="1"/>
              <p:nvPr/>
            </p:nvSpPr>
            <p:spPr>
              <a:xfrm>
                <a:off x="3880116" y="3431814"/>
                <a:ext cx="4880180" cy="1377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=15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−8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D08EC5-9D16-4373-A2B1-627E549CB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116" y="3431814"/>
                <a:ext cx="4880180" cy="13779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116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11424" y="404798"/>
                <a:ext cx="10369152" cy="151939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If </a:t>
                </a:r>
                <a14:m>
                  <m:oMath xmlns:m="http://schemas.openxmlformats.org/officeDocument/2006/math">
                    <m:r>
                      <a:rPr lang="en-GB" sz="6000" b="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6000" b="0" i="1">
                        <a:latin typeface="Cambria Math" panose="02040503050406030204" pitchFamily="18" charset="0"/>
                      </a:rPr>
                      <m:t>=3</m:t>
                    </m:r>
                    <m:rad>
                      <m:radPr>
                        <m:degHide m:val="on"/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60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  <m:r>
                      <a:rPr lang="en-GB" sz="6000" b="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000" b="0" i="1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0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den>
                    </m:f>
                  </m:oMath>
                </a14:m>
                <a:r>
                  <a:rPr lang="en-GB" sz="6000" dirty="0"/>
                  <a:t>  find </a:t>
                </a:r>
                <a14:m>
                  <m:oMath xmlns:m="http://schemas.openxmlformats.org/officeDocument/2006/math">
                    <m:r>
                      <a:rPr lang="en-GB" sz="6000" b="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6000" b="0" i="1">
                        <a:latin typeface="Cambria Math" panose="02040503050406030204" pitchFamily="18" charset="0"/>
                      </a:rPr>
                      <m:t>′′(</m:t>
                    </m:r>
                    <m:r>
                      <a:rPr lang="en-GB" sz="60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6000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04798"/>
                <a:ext cx="10369152" cy="1519390"/>
              </a:xfrm>
              <a:prstGeom prst="rect">
                <a:avLst/>
              </a:prstGeom>
              <a:blipFill>
                <a:blip r:embed="rId2"/>
                <a:stretch>
                  <a:fillRect l="-911" b="-7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07667" y="2149881"/>
                <a:ext cx="5945255" cy="1244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7667" y="2149881"/>
                <a:ext cx="5945255" cy="124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07FCC5-05BF-4DC7-8289-645A98352B5F}"/>
                  </a:ext>
                </a:extLst>
              </p:cNvPr>
              <p:cNvSpPr txBox="1"/>
              <p:nvPr/>
            </p:nvSpPr>
            <p:spPr>
              <a:xfrm>
                <a:off x="3647728" y="3717032"/>
                <a:ext cx="5112568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07FCC5-05BF-4DC7-8289-645A98352B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3717032"/>
                <a:ext cx="5112568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B30A98F-ACD0-4280-8602-A87BBECDD3B4}"/>
                  </a:ext>
                </a:extLst>
              </p:cNvPr>
              <p:cNvSpPr txBox="1"/>
              <p:nvPr/>
            </p:nvSpPr>
            <p:spPr>
              <a:xfrm>
                <a:off x="3143671" y="5284184"/>
                <a:ext cx="6387771" cy="12490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B30A98F-ACD0-4280-8602-A87BBECDD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1" y="5284184"/>
                <a:ext cx="6387771" cy="12490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629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37016</TotalTime>
  <Words>350</Words>
  <Application>Microsoft Office PowerPoint</Application>
  <PresentationFormat>Widescreen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1372</cp:revision>
  <dcterms:created xsi:type="dcterms:W3CDTF">2013-02-28T07:36:55Z</dcterms:created>
  <dcterms:modified xsi:type="dcterms:W3CDTF">2024-11-28T10:26:15Z</dcterms:modified>
</cp:coreProperties>
</file>