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3F2C0A-D749-40D3-88F0-31905DF9C282}" v="77" dt="2022-09-12T11:29:22.2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93F2C0A-D749-40D3-88F0-31905DF9C282}"/>
    <pc:docChg chg="custSel modSld">
      <pc:chgData name="Stewart Gale" userId="3647ddd2-6040-41ae-a96d-232c23482af8" providerId="ADAL" clId="{593F2C0A-D749-40D3-88F0-31905DF9C282}" dt="2022-09-12T11:30:13.550" v="315" actId="1076"/>
      <pc:docMkLst>
        <pc:docMk/>
      </pc:docMkLst>
      <pc:sldChg chg="addSp delSp modSp mod">
        <pc:chgData name="Stewart Gale" userId="3647ddd2-6040-41ae-a96d-232c23482af8" providerId="ADAL" clId="{593F2C0A-D749-40D3-88F0-31905DF9C282}" dt="2022-09-12T11:30:13.550" v="315" actId="1076"/>
        <pc:sldMkLst>
          <pc:docMk/>
          <pc:sldMk cId="2943511862" sldId="256"/>
        </pc:sldMkLst>
        <pc:spChg chg="mod">
          <ac:chgData name="Stewart Gale" userId="3647ddd2-6040-41ae-a96d-232c23482af8" providerId="ADAL" clId="{593F2C0A-D749-40D3-88F0-31905DF9C282}" dt="2022-09-12T11:30:13.550" v="315" actId="1076"/>
          <ac:spMkLst>
            <pc:docMk/>
            <pc:sldMk cId="2943511862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11:30:04.488" v="311" actId="1076"/>
          <ac:spMkLst>
            <pc:docMk/>
            <pc:sldMk cId="2943511862" sldId="256"/>
            <ac:spMk id="5" creationId="{00000000-0000-0000-0000-000000000000}"/>
          </ac:spMkLst>
        </pc:spChg>
        <pc:picChg chg="del">
          <ac:chgData name="Stewart Gale" userId="3647ddd2-6040-41ae-a96d-232c23482af8" providerId="ADAL" clId="{593F2C0A-D749-40D3-88F0-31905DF9C282}" dt="2022-09-12T04:54:31.511" v="66" actId="478"/>
          <ac:picMkLst>
            <pc:docMk/>
            <pc:sldMk cId="2943511862" sldId="256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593F2C0A-D749-40D3-88F0-31905DF9C282}" dt="2022-09-12T11:29:42.957" v="310" actId="21"/>
          <ac:picMkLst>
            <pc:docMk/>
            <pc:sldMk cId="2943511862" sldId="256"/>
            <ac:picMk id="3" creationId="{DFA5BDC3-D282-DFE0-D1B1-D4D67B4008F5}"/>
          </ac:picMkLst>
        </pc:picChg>
        <pc:picChg chg="add del mod modCrop">
          <ac:chgData name="Stewart Gale" userId="3647ddd2-6040-41ae-a96d-232c23482af8" providerId="ADAL" clId="{593F2C0A-D749-40D3-88F0-31905DF9C282}" dt="2022-09-12T05:10:08.802" v="245" actId="478"/>
          <ac:picMkLst>
            <pc:docMk/>
            <pc:sldMk cId="2943511862" sldId="256"/>
            <ac:picMk id="6" creationId="{9E94BEB3-A246-21B0-38CD-068672EBC612}"/>
          </ac:picMkLst>
        </pc:picChg>
      </pc:sldChg>
      <pc:sldChg chg="addSp delSp modSp mod">
        <pc:chgData name="Stewart Gale" userId="3647ddd2-6040-41ae-a96d-232c23482af8" providerId="ADAL" clId="{593F2C0A-D749-40D3-88F0-31905DF9C282}" dt="2022-09-12T11:25:39.887" v="262" actId="1076"/>
        <pc:sldMkLst>
          <pc:docMk/>
          <pc:sldMk cId="2274630591" sldId="257"/>
        </pc:sldMkLst>
        <pc:spChg chg="mod">
          <ac:chgData name="Stewart Gale" userId="3647ddd2-6040-41ae-a96d-232c23482af8" providerId="ADAL" clId="{593F2C0A-D749-40D3-88F0-31905DF9C282}" dt="2022-09-12T04:59:36.291" v="130" actId="20577"/>
          <ac:spMkLst>
            <pc:docMk/>
            <pc:sldMk cId="2274630591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11:25:39.887" v="262" actId="1076"/>
          <ac:spMkLst>
            <pc:docMk/>
            <pc:sldMk cId="2274630591" sldId="257"/>
            <ac:spMk id="6" creationId="{00000000-0000-0000-0000-000000000000}"/>
          </ac:spMkLst>
        </pc:spChg>
        <pc:picChg chg="add del">
          <ac:chgData name="Stewart Gale" userId="3647ddd2-6040-41ae-a96d-232c23482af8" providerId="ADAL" clId="{593F2C0A-D749-40D3-88F0-31905DF9C282}" dt="2022-09-12T11:25:14.502" v="260" actId="21"/>
          <ac:picMkLst>
            <pc:docMk/>
            <pc:sldMk cId="2274630591" sldId="257"/>
            <ac:picMk id="3" creationId="{0171BFC9-B5C4-B3DF-974C-5A1476AE92E0}"/>
          </ac:picMkLst>
        </pc:picChg>
        <pc:picChg chg="del">
          <ac:chgData name="Stewart Gale" userId="3647ddd2-6040-41ae-a96d-232c23482af8" providerId="ADAL" clId="{593F2C0A-D749-40D3-88F0-31905DF9C282}" dt="2022-09-12T05:10:18.715" v="247" actId="478"/>
          <ac:picMkLst>
            <pc:docMk/>
            <pc:sldMk cId="2274630591" sldId="257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593F2C0A-D749-40D3-88F0-31905DF9C282}" dt="2022-09-12T11:28:52.787" v="277" actId="1076"/>
        <pc:sldMkLst>
          <pc:docMk/>
          <pc:sldMk cId="3098059791" sldId="258"/>
        </pc:sldMkLst>
        <pc:spChg chg="mod">
          <ac:chgData name="Stewart Gale" userId="3647ddd2-6040-41ae-a96d-232c23482af8" providerId="ADAL" clId="{593F2C0A-D749-40D3-88F0-31905DF9C282}" dt="2022-09-12T11:28:05.441" v="271" actId="2710"/>
          <ac:spMkLst>
            <pc:docMk/>
            <pc:sldMk cId="3098059791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11:28:52.787" v="277" actId="1076"/>
          <ac:spMkLst>
            <pc:docMk/>
            <pc:sldMk cId="3098059791" sldId="258"/>
            <ac:spMk id="5" creationId="{00000000-0000-0000-0000-000000000000}"/>
          </ac:spMkLst>
        </pc:spChg>
        <pc:picChg chg="add del">
          <ac:chgData name="Stewart Gale" userId="3647ddd2-6040-41ae-a96d-232c23482af8" providerId="ADAL" clId="{593F2C0A-D749-40D3-88F0-31905DF9C282}" dt="2022-09-12T11:26:56.049" v="269" actId="21"/>
          <ac:picMkLst>
            <pc:docMk/>
            <pc:sldMk cId="3098059791" sldId="258"/>
            <ac:picMk id="3" creationId="{8F0E22EB-C115-149F-11B7-38903E7A8D3C}"/>
          </ac:picMkLst>
        </pc:picChg>
        <pc:picChg chg="add del mod">
          <ac:chgData name="Stewart Gale" userId="3647ddd2-6040-41ae-a96d-232c23482af8" providerId="ADAL" clId="{593F2C0A-D749-40D3-88F0-31905DF9C282}" dt="2022-09-12T11:28:19.445" v="275" actId="21"/>
          <ac:picMkLst>
            <pc:docMk/>
            <pc:sldMk cId="3098059791" sldId="258"/>
            <ac:picMk id="3" creationId="{D24F9CD1-32CB-FE6D-2598-54DEAB6E81B5}"/>
          </ac:picMkLst>
        </pc:picChg>
        <pc:picChg chg="del">
          <ac:chgData name="Stewart Gale" userId="3647ddd2-6040-41ae-a96d-232c23482af8" providerId="ADAL" clId="{593F2C0A-D749-40D3-88F0-31905DF9C282}" dt="2022-09-12T05:10:21.186" v="248" actId="478"/>
          <ac:picMkLst>
            <pc:docMk/>
            <pc:sldMk cId="3098059791" sldId="258"/>
            <ac:picMk id="6" creationId="{00000000-0000-0000-0000-000000000000}"/>
          </ac:picMkLst>
        </pc:picChg>
      </pc:sldChg>
      <pc:sldChg chg="addSp delSp modSp mod">
        <pc:chgData name="Stewart Gale" userId="3647ddd2-6040-41ae-a96d-232c23482af8" providerId="ADAL" clId="{593F2C0A-D749-40D3-88F0-31905DF9C282}" dt="2022-09-12T05:09:13.042" v="237" actId="1076"/>
        <pc:sldMkLst>
          <pc:docMk/>
          <pc:sldMk cId="2729635290" sldId="259"/>
        </pc:sldMkLst>
        <pc:graphicFrameChg chg="mod">
          <ac:chgData name="Stewart Gale" userId="3647ddd2-6040-41ae-a96d-232c23482af8" providerId="ADAL" clId="{593F2C0A-D749-40D3-88F0-31905DF9C282}" dt="2022-09-12T05:09:13.042" v="237" actId="1076"/>
          <ac:graphicFrameMkLst>
            <pc:docMk/>
            <pc:sldMk cId="2729635290" sldId="259"/>
            <ac:graphicFrameMk id="9" creationId="{00000000-0000-0000-0000-000000000000}"/>
          </ac:graphicFrameMkLst>
        </pc:graphicFrameChg>
        <pc:graphicFrameChg chg="modGraphic">
          <ac:chgData name="Stewart Gale" userId="3647ddd2-6040-41ae-a96d-232c23482af8" providerId="ADAL" clId="{593F2C0A-D749-40D3-88F0-31905DF9C282}" dt="2022-09-12T05:08:47.002" v="233" actId="14100"/>
          <ac:graphicFrameMkLst>
            <pc:docMk/>
            <pc:sldMk cId="2729635290" sldId="259"/>
            <ac:graphicFrameMk id="10" creationId="{00000000-0000-0000-0000-000000000000}"/>
          </ac:graphicFrameMkLst>
        </pc:graphicFrameChg>
        <pc:picChg chg="add del mod">
          <ac:chgData name="Stewart Gale" userId="3647ddd2-6040-41ae-a96d-232c23482af8" providerId="ADAL" clId="{593F2C0A-D749-40D3-88F0-31905DF9C282}" dt="2022-09-12T05:08:59.710" v="236" actId="21"/>
          <ac:picMkLst>
            <pc:docMk/>
            <pc:sldMk cId="2729635290" sldId="259"/>
            <ac:picMk id="3" creationId="{1A64E141-F343-71F0-8DC3-6D48482B4350}"/>
          </ac:picMkLst>
        </pc:picChg>
      </pc:sldChg>
      <pc:sldChg chg="addSp delSp modSp mod">
        <pc:chgData name="Stewart Gale" userId="3647ddd2-6040-41ae-a96d-232c23482af8" providerId="ADAL" clId="{593F2C0A-D749-40D3-88F0-31905DF9C282}" dt="2022-09-12T11:24:48.218" v="257" actId="113"/>
        <pc:sldMkLst>
          <pc:docMk/>
          <pc:sldMk cId="855714122" sldId="261"/>
        </pc:sldMkLst>
        <pc:spChg chg="mod">
          <ac:chgData name="Stewart Gale" userId="3647ddd2-6040-41ae-a96d-232c23482af8" providerId="ADAL" clId="{593F2C0A-D749-40D3-88F0-31905DF9C282}" dt="2022-09-12T04:57:59.635" v="111" actId="20577"/>
          <ac:spMkLst>
            <pc:docMk/>
            <pc:sldMk cId="855714122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11:24:48.218" v="257" actId="113"/>
          <ac:spMkLst>
            <pc:docMk/>
            <pc:sldMk cId="855714122" sldId="261"/>
            <ac:spMk id="5" creationId="{00000000-0000-0000-0000-000000000000}"/>
          </ac:spMkLst>
        </pc:spChg>
        <pc:picChg chg="add del mod">
          <ac:chgData name="Stewart Gale" userId="3647ddd2-6040-41ae-a96d-232c23482af8" providerId="ADAL" clId="{593F2C0A-D749-40D3-88F0-31905DF9C282}" dt="2022-09-12T04:57:10.713" v="86" actId="478"/>
          <ac:picMkLst>
            <pc:docMk/>
            <pc:sldMk cId="855714122" sldId="261"/>
            <ac:picMk id="3" creationId="{6888D368-3E4D-082F-8233-287B1D3F7627}"/>
          </ac:picMkLst>
        </pc:picChg>
      </pc:sldChg>
      <pc:sldChg chg="modSp mod">
        <pc:chgData name="Stewart Gale" userId="3647ddd2-6040-41ae-a96d-232c23482af8" providerId="ADAL" clId="{593F2C0A-D749-40D3-88F0-31905DF9C282}" dt="2022-09-12T05:07:09.789" v="231" actId="207"/>
        <pc:sldMkLst>
          <pc:docMk/>
          <pc:sldMk cId="3682462743" sldId="262"/>
        </pc:sldMkLst>
        <pc:spChg chg="mod">
          <ac:chgData name="Stewart Gale" userId="3647ddd2-6040-41ae-a96d-232c23482af8" providerId="ADAL" clId="{593F2C0A-D749-40D3-88F0-31905DF9C282}" dt="2022-09-12T05:07:09.789" v="231" actId="207"/>
          <ac:spMkLst>
            <pc:docMk/>
            <pc:sldMk cId="3682462743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05:05:48.865" v="176" actId="20577"/>
          <ac:spMkLst>
            <pc:docMk/>
            <pc:sldMk cId="3682462743" sldId="262"/>
            <ac:spMk id="6" creationId="{00000000-0000-0000-0000-000000000000}"/>
          </ac:spMkLst>
        </pc:spChg>
      </pc:sldChg>
      <pc:sldChg chg="modSp mod">
        <pc:chgData name="Stewart Gale" userId="3647ddd2-6040-41ae-a96d-232c23482af8" providerId="ADAL" clId="{593F2C0A-D749-40D3-88F0-31905DF9C282}" dt="2022-09-12T05:06:55.182" v="228" actId="207"/>
        <pc:sldMkLst>
          <pc:docMk/>
          <pc:sldMk cId="4025545939" sldId="263"/>
        </pc:sldMkLst>
        <pc:spChg chg="mod">
          <ac:chgData name="Stewart Gale" userId="3647ddd2-6040-41ae-a96d-232c23482af8" providerId="ADAL" clId="{593F2C0A-D749-40D3-88F0-31905DF9C282}" dt="2022-09-12T05:06:55.182" v="228" actId="207"/>
          <ac:spMkLst>
            <pc:docMk/>
            <pc:sldMk cId="4025545939" sldId="263"/>
            <ac:spMk id="4" creationId="{00000000-0000-0000-0000-000000000000}"/>
          </ac:spMkLst>
        </pc:spChg>
        <pc:spChg chg="mod">
          <ac:chgData name="Stewart Gale" userId="3647ddd2-6040-41ae-a96d-232c23482af8" providerId="ADAL" clId="{593F2C0A-D749-40D3-88F0-31905DF9C282}" dt="2022-09-12T05:06:46.672" v="225" actId="207"/>
          <ac:spMkLst>
            <pc:docMk/>
            <pc:sldMk cId="4025545939" sldId="263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04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3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45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12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1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24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69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10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5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009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228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D0ABE-722F-4E79-A903-52888E240C63}" type="datetimeFigureOut">
              <a:rPr lang="en-GB" smtClean="0"/>
              <a:t>12/09/2022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485CE-7C5E-491E-866F-0F6FEC342A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79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558584"/>
              </p:ext>
            </p:extLst>
          </p:nvPr>
        </p:nvGraphicFramePr>
        <p:xfrm>
          <a:off x="1145799" y="2310826"/>
          <a:ext cx="9900401" cy="1341620"/>
        </p:xfrm>
        <a:graphic>
          <a:graphicData uri="http://schemas.openxmlformats.org/drawingml/2006/table">
            <a:tbl>
              <a:tblPr firstRow="1" firstCol="1" bandRow="1"/>
              <a:tblGrid>
                <a:gridCol w="758438">
                  <a:extLst>
                    <a:ext uri="{9D8B030D-6E8A-4147-A177-3AD203B41FA5}">
                      <a16:colId xmlns:a16="http://schemas.microsoft.com/office/drawing/2014/main" val="1428778041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2857435282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4271246435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2322521665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2365127472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2239934483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1211362555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3434188104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4100246383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3593674805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2041204518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2092561428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3729266632"/>
                    </a:ext>
                  </a:extLst>
                </a:gridCol>
              </a:tblGrid>
              <a:tr h="670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00987"/>
                  </a:ext>
                </a:extLst>
              </a:tr>
              <a:tr h="670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54222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272693"/>
              </p:ext>
            </p:extLst>
          </p:nvPr>
        </p:nvGraphicFramePr>
        <p:xfrm>
          <a:off x="1149984" y="4149398"/>
          <a:ext cx="9900401" cy="1323440"/>
        </p:xfrm>
        <a:graphic>
          <a:graphicData uri="http://schemas.openxmlformats.org/drawingml/2006/table">
            <a:tbl>
              <a:tblPr firstRow="1" firstCol="1" bandRow="1"/>
              <a:tblGrid>
                <a:gridCol w="758438">
                  <a:extLst>
                    <a:ext uri="{9D8B030D-6E8A-4147-A177-3AD203B41FA5}">
                      <a16:colId xmlns:a16="http://schemas.microsoft.com/office/drawing/2014/main" val="2053995775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624710604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2801993206"/>
                    </a:ext>
                  </a:extLst>
                </a:gridCol>
                <a:gridCol w="760580">
                  <a:extLst>
                    <a:ext uri="{9D8B030D-6E8A-4147-A177-3AD203B41FA5}">
                      <a16:colId xmlns:a16="http://schemas.microsoft.com/office/drawing/2014/main" val="4260540510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4092830956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3889621171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1103363945"/>
                    </a:ext>
                  </a:extLst>
                </a:gridCol>
                <a:gridCol w="761652">
                  <a:extLst>
                    <a:ext uri="{9D8B030D-6E8A-4147-A177-3AD203B41FA5}">
                      <a16:colId xmlns:a16="http://schemas.microsoft.com/office/drawing/2014/main" val="1323274277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3290817409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2696432564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1016288899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405745842"/>
                    </a:ext>
                  </a:extLst>
                </a:gridCol>
                <a:gridCol w="762723">
                  <a:extLst>
                    <a:ext uri="{9D8B030D-6E8A-4147-A177-3AD203B41FA5}">
                      <a16:colId xmlns:a16="http://schemas.microsoft.com/office/drawing/2014/main" val="2750645856"/>
                    </a:ext>
                  </a:extLst>
                </a:gridCol>
              </a:tblGrid>
              <a:tr h="661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180109"/>
                  </a:ext>
                </a:extLst>
              </a:tr>
              <a:tr h="661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4016"/>
                  </a:ext>
                </a:extLst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14464" y="490435"/>
            <a:ext cx="113714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</a:t>
            </a:r>
            <a:r>
              <a:rPr kumimoji="0" lang="en-GB" altLang="en-US" sz="4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questions and find the corresponding letters to </a:t>
            </a:r>
            <a:r>
              <a:rPr kumimoji="0" lang="en-GB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reveal the celebrity’s names.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3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794" y="302657"/>
            <a:ext cx="4632963" cy="4599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Celebrity Person A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Name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down the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square root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49 = 		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=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 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5498514" y="3688"/>
                <a:ext cx="2366355" cy="6854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Surname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144 =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169 =</a:t>
                </a:r>
                <a:endParaRPr lang="en-GB" sz="2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2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	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en-GB" sz="2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13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e>
                    </m:rad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1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  <m:r>
                      <a:rPr lang="en-GB" sz="2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– 4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e>
                    </m:rad>
                    <m:r>
                      <a:rPr lang="en-GB" sz="2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r>
                  <a:rPr lang="en-GB" sz="2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60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j)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196</m:t>
                        </m:r>
                      </m:e>
                    </m:rad>
                    <m:r>
                      <a:rPr lang="en-GB" sz="2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÷ 2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k)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l) 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GB" sz="2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endParaRPr lang="en-GB" sz="2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514" y="3688"/>
                <a:ext cx="2366355" cy="6854312"/>
              </a:xfrm>
              <a:prstGeom prst="rect">
                <a:avLst/>
              </a:prstGeom>
              <a:blipFill>
                <a:blip r:embed="rId2"/>
                <a:stretch>
                  <a:fillRect l="-3351" t="-267" b="-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51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20931" y="84034"/>
                <a:ext cx="3729643" cy="6546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Celebrity Person B</a:t>
                </a:r>
                <a:endParaRPr lang="en-GB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en-GB" sz="3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+ 1 =	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GB" sz="32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23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256</m:t>
                        </m:r>
                      </m:e>
                    </m:rad>
                    <m:r>
                      <a:rPr lang="en-GB" sz="3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+ 1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49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+ 4 =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2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31" y="84034"/>
                <a:ext cx="3729643" cy="6546920"/>
              </a:xfrm>
              <a:prstGeom prst="rect">
                <a:avLst/>
              </a:prstGeom>
              <a:blipFill>
                <a:blip r:embed="rId2"/>
                <a:stretch>
                  <a:fillRect l="-4085" t="-559" b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96000" y="314173"/>
                <a:ext cx="2610198" cy="6229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j)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5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6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6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400</m:t>
                        </m:r>
                      </m:e>
                    </m:rad>
                    <m:r>
                      <a:rPr lang="en-GB" sz="36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36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4 =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</a:t>
                </a:r>
                <a:r>
                  <a:rPr lang="en-GB" sz="36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87 =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4173"/>
                <a:ext cx="2610198" cy="6229654"/>
              </a:xfrm>
              <a:prstGeom prst="rect">
                <a:avLst/>
              </a:prstGeom>
              <a:blipFill>
                <a:blip r:embed="rId3"/>
                <a:stretch>
                  <a:fillRect l="-7009" t="-784" r="-3505" b="-28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63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0931" y="122500"/>
            <a:ext cx="5414357" cy="5468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Celebrity Person C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Name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down the </a:t>
            </a:r>
          </a:p>
          <a:p>
            <a:pPr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square root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361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 = 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=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= 			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169 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5780117" y="186959"/>
                <a:ext cx="3729646" cy="6362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Surname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e>
                    </m:rad>
                    <m:r>
                      <a:rPr lang="en-GB" sz="2400" b="0" i="0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81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−8= 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en-GB" sz="24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f)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en-GB" sz="24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+ 7 = 		   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9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h)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lang="en-GB" sz="24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÷ 2 = 		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en-GB" sz="2400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00</m:t>
                        </m:r>
                      </m:e>
                    </m:rad>
                    <m:r>
                      <a:rPr lang="en-GB" sz="24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−7=</m:t>
                    </m:r>
                  </m:oMath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j) 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en-GB" sz="24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58 =</a:t>
                </a:r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117" y="186959"/>
                <a:ext cx="3729646" cy="6362576"/>
              </a:xfrm>
              <a:prstGeom prst="rect">
                <a:avLst/>
              </a:prstGeom>
              <a:blipFill>
                <a:blip r:embed="rId2"/>
                <a:stretch>
                  <a:fillRect l="-2451" t="-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805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1774" y="2033847"/>
            <a:ext cx="77252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8470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341" y="103150"/>
            <a:ext cx="4860173" cy="5057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Celebrity Person A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Name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down the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square root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= 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=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49 = 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=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	I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 =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 =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	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73587" y="0"/>
                <a:ext cx="4860173" cy="6854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Surname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144 = </a:t>
                </a:r>
                <a:r>
                  <a:rPr lang="en-GB" sz="2200" noProof="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12		</a:t>
                </a:r>
                <a:r>
                  <a:rPr lang="en-GB" sz="2200" b="1" noProof="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endParaRPr kumimoji="0" lang="en-GB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169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13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endParaRPr kumimoji="0" lang="en-GB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2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kumimoji="0" lang="en-GB" sz="2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13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12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100</m:t>
                        </m:r>
                      </m:e>
                    </m:rad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1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9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– 4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4</m:t>
                        </m:r>
                      </m:e>
                    </m:rad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r>
                  <a:rPr kumimoji="0" lang="en-GB" sz="2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60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21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196</m:t>
                        </m:r>
                      </m:e>
                    </m:rad>
                    <m:r>
                      <a:rPr kumimoji="0" lang="en-GB" sz="2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÷ 2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7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12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i)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kumimoji="0" lang="en-GB" sz="2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kumimoji="0" lang="en-GB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9			</a:t>
                </a:r>
                <a:r>
                  <a:rPr kumimoji="0" lang="en-GB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endParaRPr kumimoji="0" lang="en-GB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587" y="0"/>
                <a:ext cx="4860173" cy="6854312"/>
              </a:xfrm>
              <a:prstGeom prst="rect">
                <a:avLst/>
              </a:prstGeom>
              <a:blipFill>
                <a:blip r:embed="rId2"/>
                <a:stretch>
                  <a:fillRect l="-1631" t="-267" b="-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714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20931" y="84034"/>
                <a:ext cx="5286894" cy="6546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Celebrity Person B</a:t>
                </a: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kumimoji="0" lang="en-GB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+ 1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26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</a:t>
                </a:r>
                <a:r>
                  <a:rPr kumimoji="0" lang="en-GB" sz="3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			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kumimoji="0" lang="en-GB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23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13		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256</m:t>
                        </m:r>
                      </m:e>
                    </m:rad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16		Z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25</m:t>
                        </m:r>
                      </m:e>
                    </m:rad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+ 1 =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		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49</m:t>
                        </m:r>
                      </m:e>
                    </m:rad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			L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+ 4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17	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64</m:t>
                        </m:r>
                      </m:e>
                    </m:rad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			A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31" y="84034"/>
                <a:ext cx="5286894" cy="6546920"/>
              </a:xfrm>
              <a:prstGeom prst="rect">
                <a:avLst/>
              </a:prstGeom>
              <a:blipFill>
                <a:blip r:embed="rId2"/>
                <a:stretch>
                  <a:fillRect l="-2880" t="-559" b="-1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533802" y="347659"/>
                <a:ext cx="5225936" cy="62670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i)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9			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j)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5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24		H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k)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			I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6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169</m:t>
                        </m:r>
                      </m:e>
                    </m:rad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13		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6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400</m:t>
                        </m:r>
                      </m:e>
                    </m:rad>
                    <m:r>
                      <a:rPr kumimoji="0" lang="en-GB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		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36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		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o)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4 = </a:t>
                </a:r>
                <a:r>
                  <a:rPr lang="en-GB" sz="3600" noProof="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12		O</a:t>
                </a:r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p)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</a:t>
                </a:r>
                <a:r>
                  <a:rPr kumimoji="0" lang="en-GB" sz="36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87 = 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13	N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802" y="347659"/>
                <a:ext cx="5225936" cy="6267037"/>
              </a:xfrm>
              <a:prstGeom prst="rect">
                <a:avLst/>
              </a:prstGeom>
              <a:blipFill>
                <a:blip r:embed="rId3"/>
                <a:stretch>
                  <a:fillRect l="-3617" t="-681" b="-2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2462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2015" y="226118"/>
            <a:ext cx="5414357" cy="6356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Celebrity Person C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Name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down the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square root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361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		U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		T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169 =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	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555970" y="187325"/>
                <a:ext cx="3729646" cy="6337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Surname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25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</m:t>
                        </m:r>
                      </m:e>
                    </m:rad>
                    <m:r>
                      <a:rPr kumimoji="0" lang="en-GB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4	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81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−8= 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	I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25		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4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		B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6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		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+ 7 =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23	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9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7		L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÷ 2 =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	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GB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kumimoji="0" lang="en-GB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00</m:t>
                        </m:r>
                      </m:e>
                    </m:rad>
                    <m:r>
                      <a:rPr kumimoji="0" lang="en-GB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−7=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	K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j)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kumimoji="0" lang="en-GB" sz="24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58 = 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		E</a:t>
                </a:r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970" y="187325"/>
                <a:ext cx="3729646" cy="6337632"/>
              </a:xfrm>
              <a:prstGeom prst="rect">
                <a:avLst/>
              </a:prstGeom>
              <a:blipFill>
                <a:blip r:embed="rId2"/>
                <a:stretch>
                  <a:fillRect l="-3268" t="-481" b="-12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545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827</Words>
  <Application>Microsoft Office PowerPoint</Application>
  <PresentationFormat>Widescreen</PresentationFormat>
  <Paragraphs>173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2020-05-18T08:10:17Z</dcterms:created>
  <dcterms:modified xsi:type="dcterms:W3CDTF">2022-09-12T11:30:14Z</dcterms:modified>
</cp:coreProperties>
</file>