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5507B7-442A-4580-8FB0-C288282A8B3E}" v="80" dt="2024-02-26T11:24:49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55507B7-442A-4580-8FB0-C288282A8B3E}"/>
    <pc:docChg chg="modSld">
      <pc:chgData name="Stewart Gale" userId="3647ddd2-6040-41ae-a96d-232c23482af8" providerId="ADAL" clId="{B55507B7-442A-4580-8FB0-C288282A8B3E}" dt="2024-02-26T11:24:49.422" v="82" actId="20577"/>
      <pc:docMkLst>
        <pc:docMk/>
      </pc:docMkLst>
      <pc:sldChg chg="modSp mod modAnim">
        <pc:chgData name="Stewart Gale" userId="3647ddd2-6040-41ae-a96d-232c23482af8" providerId="ADAL" clId="{B55507B7-442A-4580-8FB0-C288282A8B3E}" dt="2024-02-26T11:24:49.422" v="82" actId="20577"/>
        <pc:sldMkLst>
          <pc:docMk/>
          <pc:sldMk cId="828621678" sldId="258"/>
        </pc:sldMkLst>
        <pc:spChg chg="mod">
          <ac:chgData name="Stewart Gale" userId="3647ddd2-6040-41ae-a96d-232c23482af8" providerId="ADAL" clId="{B55507B7-442A-4580-8FB0-C288282A8B3E}" dt="2024-02-26T11:17:13.552" v="0" actId="1076"/>
          <ac:spMkLst>
            <pc:docMk/>
            <pc:sldMk cId="828621678" sldId="258"/>
            <ac:spMk id="2" creationId="{00000000-0000-0000-0000-000000000000}"/>
          </ac:spMkLst>
        </pc:spChg>
        <pc:spChg chg="mod">
          <ac:chgData name="Stewart Gale" userId="3647ddd2-6040-41ae-a96d-232c23482af8" providerId="ADAL" clId="{B55507B7-442A-4580-8FB0-C288282A8B3E}" dt="2024-02-26T11:17:13.552" v="0" actId="1076"/>
          <ac:spMkLst>
            <pc:docMk/>
            <pc:sldMk cId="828621678" sldId="258"/>
            <ac:spMk id="9" creationId="{00000000-0000-0000-0000-000000000000}"/>
          </ac:spMkLst>
        </pc:spChg>
        <pc:spChg chg="mod">
          <ac:chgData name="Stewart Gale" userId="3647ddd2-6040-41ae-a96d-232c23482af8" providerId="ADAL" clId="{B55507B7-442A-4580-8FB0-C288282A8B3E}" dt="2024-02-26T11:22:14.402" v="18" actId="14100"/>
          <ac:spMkLst>
            <pc:docMk/>
            <pc:sldMk cId="828621678" sldId="258"/>
            <ac:spMk id="14" creationId="{00000000-0000-0000-0000-000000000000}"/>
          </ac:spMkLst>
        </pc:spChg>
        <pc:spChg chg="mod">
          <ac:chgData name="Stewart Gale" userId="3647ddd2-6040-41ae-a96d-232c23482af8" providerId="ADAL" clId="{B55507B7-442A-4580-8FB0-C288282A8B3E}" dt="2024-02-26T11:22:27.291" v="26" actId="20577"/>
          <ac:spMkLst>
            <pc:docMk/>
            <pc:sldMk cId="828621678" sldId="258"/>
            <ac:spMk id="16" creationId="{00000000-0000-0000-0000-000000000000}"/>
          </ac:spMkLst>
        </pc:spChg>
        <pc:spChg chg="mod">
          <ac:chgData name="Stewart Gale" userId="3647ddd2-6040-41ae-a96d-232c23482af8" providerId="ADAL" clId="{B55507B7-442A-4580-8FB0-C288282A8B3E}" dt="2024-02-26T11:22:21.671" v="20" actId="20577"/>
          <ac:spMkLst>
            <pc:docMk/>
            <pc:sldMk cId="828621678" sldId="258"/>
            <ac:spMk id="17" creationId="{00000000-0000-0000-0000-000000000000}"/>
          </ac:spMkLst>
        </pc:spChg>
        <pc:spChg chg="mod">
          <ac:chgData name="Stewart Gale" userId="3647ddd2-6040-41ae-a96d-232c23482af8" providerId="ADAL" clId="{B55507B7-442A-4580-8FB0-C288282A8B3E}" dt="2024-02-26T11:24:49.422" v="82" actId="20577"/>
          <ac:spMkLst>
            <pc:docMk/>
            <pc:sldMk cId="828621678" sldId="258"/>
            <ac:spMk id="2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FFD88-A657-4BE0-92C3-B3DDE049FF61}" type="datetimeFigureOut">
              <a:rPr lang="en-GB" smtClean="0"/>
              <a:t>26/02/2024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C1296-3A27-4A58-8E75-2607E2735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790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FFD88-A657-4BE0-92C3-B3DDE049FF61}" type="datetimeFigureOut">
              <a:rPr lang="en-GB" smtClean="0"/>
              <a:t>26/02/2024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C1296-3A27-4A58-8E75-2607E2735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766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FFD88-A657-4BE0-92C3-B3DDE049FF61}" type="datetimeFigureOut">
              <a:rPr lang="en-GB" smtClean="0"/>
              <a:t>26/02/2024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C1296-3A27-4A58-8E75-2607E2735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628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FFD88-A657-4BE0-92C3-B3DDE049FF61}" type="datetimeFigureOut">
              <a:rPr lang="en-GB" smtClean="0"/>
              <a:t>26/02/2024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C1296-3A27-4A58-8E75-2607E2735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9135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FFD88-A657-4BE0-92C3-B3DDE049FF61}" type="datetimeFigureOut">
              <a:rPr lang="en-GB" smtClean="0"/>
              <a:t>26/02/2024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C1296-3A27-4A58-8E75-2607E2735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3618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FFD88-A657-4BE0-92C3-B3DDE049FF61}" type="datetimeFigureOut">
              <a:rPr lang="en-GB" smtClean="0"/>
              <a:t>26/02/2024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C1296-3A27-4A58-8E75-2607E2735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526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FFD88-A657-4BE0-92C3-B3DDE049FF61}" type="datetimeFigureOut">
              <a:rPr lang="en-GB" smtClean="0"/>
              <a:t>26/02/2024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C1296-3A27-4A58-8E75-2607E2735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729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FFD88-A657-4BE0-92C3-B3DDE049FF61}" type="datetimeFigureOut">
              <a:rPr lang="en-GB" smtClean="0"/>
              <a:t>26/02/2024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C1296-3A27-4A58-8E75-2607E2735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7601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FFD88-A657-4BE0-92C3-B3DDE049FF61}" type="datetimeFigureOut">
              <a:rPr lang="en-GB" smtClean="0"/>
              <a:t>26/02/2024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C1296-3A27-4A58-8E75-2607E2735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5627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FFD88-A657-4BE0-92C3-B3DDE049FF61}" type="datetimeFigureOut">
              <a:rPr lang="en-GB" smtClean="0"/>
              <a:t>26/02/2024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C1296-3A27-4A58-8E75-2607E2735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969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FFD88-A657-4BE0-92C3-B3DDE049FF61}" type="datetimeFigureOut">
              <a:rPr lang="en-GB" smtClean="0"/>
              <a:t>26/02/2024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C1296-3A27-4A58-8E75-2607E2735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7084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FFD88-A657-4BE0-92C3-B3DDE049FF61}" type="datetimeFigureOut">
              <a:rPr lang="en-GB" smtClean="0"/>
              <a:t>26/02/2024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C1296-3A27-4A58-8E75-2607E27350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133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43" y="490071"/>
            <a:ext cx="6084335" cy="5358848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6311295" y="119530"/>
            <a:ext cx="5814963" cy="6568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312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366683" y="1918448"/>
            <a:ext cx="758414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955270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43" y="490071"/>
            <a:ext cx="6084335" cy="5358848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6311295" y="119530"/>
            <a:ext cx="5814963" cy="656814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00098" y="1309688"/>
            <a:ext cx="638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199" y="2434105"/>
            <a:ext cx="638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2974" y="2048352"/>
            <a:ext cx="638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1815" y="1662599"/>
            <a:ext cx="638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23.8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76675" y="1309688"/>
            <a:ext cx="638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10013" y="2434105"/>
            <a:ext cx="604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14787" y="2048352"/>
            <a:ext cx="638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48392" y="1662599"/>
            <a:ext cx="638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20.3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0098" y="4029076"/>
            <a:ext cx="1117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No Mode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435" y="5153493"/>
            <a:ext cx="638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8210" y="4767740"/>
            <a:ext cx="638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1815" y="4381987"/>
            <a:ext cx="638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34090" y="3985838"/>
            <a:ext cx="638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67427" y="5110255"/>
            <a:ext cx="638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72202" y="4724502"/>
            <a:ext cx="638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15.5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05807" y="4338749"/>
            <a:ext cx="638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18.2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00850" y="2417684"/>
            <a:ext cx="1872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Median or Mode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32121" y="5848919"/>
            <a:ext cx="1872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Mean or </a:t>
            </a:r>
            <a:r>
              <a:rPr lang="en-GB">
                <a:solidFill>
                  <a:srgbClr val="FF0000"/>
                </a:solidFill>
              </a:rPr>
              <a:t>Range </a:t>
            </a:r>
          </a:p>
          <a:p>
            <a:pPr algn="ctr"/>
            <a:r>
              <a:rPr lang="en-GB">
                <a:solidFill>
                  <a:srgbClr val="FF0000"/>
                </a:solidFill>
              </a:rPr>
              <a:t>or </a:t>
            </a:r>
            <a:r>
              <a:rPr lang="en-GB" dirty="0">
                <a:solidFill>
                  <a:srgbClr val="FF0000"/>
                </a:solidFill>
              </a:rPr>
              <a:t>Median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56216" y="2436690"/>
            <a:ext cx="1872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Range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56216" y="5893001"/>
            <a:ext cx="1872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Mode</a:t>
            </a:r>
          </a:p>
        </p:txBody>
      </p:sp>
    </p:spTree>
    <p:extLst>
      <p:ext uri="{BB962C8B-B14F-4D97-AF65-F5344CB8AC3E}">
        <p14:creationId xmlns:p14="http://schemas.microsoft.com/office/powerpoint/2010/main" val="82862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3" grpId="0"/>
      <p:bldP spid="22" grpId="0"/>
      <p:bldP spid="23" grpId="0"/>
      <p:bldP spid="2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28</Words>
  <Application>Microsoft Office PowerPoint</Application>
  <PresentationFormat>Widescreen</PresentationFormat>
  <Paragraphs>22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2019-11-20T10:03:04Z</dcterms:created>
  <dcterms:modified xsi:type="dcterms:W3CDTF">2024-02-26T11:24:51Z</dcterms:modified>
</cp:coreProperties>
</file>