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685BFA-C4D2-4B08-9339-81A9DBE51A42}" v="10" dt="2023-06-06T05:04:39.3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2EE45D1-2E42-4C74-BB40-C11095860514}"/>
    <pc:docChg chg="delSld">
      <pc:chgData name="Stewart Gale" userId="3647ddd2-6040-41ae-a96d-232c23482af8" providerId="ADAL" clId="{82EE45D1-2E42-4C74-BB40-C11095860514}" dt="2023-06-06T05:13:09.074" v="2" actId="47"/>
      <pc:docMkLst>
        <pc:docMk/>
      </pc:docMkLst>
      <pc:sldChg chg="del">
        <pc:chgData name="Stewart Gale" userId="3647ddd2-6040-41ae-a96d-232c23482af8" providerId="ADAL" clId="{82EE45D1-2E42-4C74-BB40-C11095860514}" dt="2023-06-06T05:13:06.746" v="0" actId="47"/>
        <pc:sldMkLst>
          <pc:docMk/>
          <pc:sldMk cId="1827636945" sldId="256"/>
        </pc:sldMkLst>
      </pc:sldChg>
      <pc:sldChg chg="del">
        <pc:chgData name="Stewart Gale" userId="3647ddd2-6040-41ae-a96d-232c23482af8" providerId="ADAL" clId="{82EE45D1-2E42-4C74-BB40-C11095860514}" dt="2023-06-06T05:13:07.162" v="1" actId="47"/>
        <pc:sldMkLst>
          <pc:docMk/>
          <pc:sldMk cId="249261789" sldId="257"/>
        </pc:sldMkLst>
      </pc:sldChg>
      <pc:sldChg chg="del">
        <pc:chgData name="Stewart Gale" userId="3647ddd2-6040-41ae-a96d-232c23482af8" providerId="ADAL" clId="{82EE45D1-2E42-4C74-BB40-C11095860514}" dt="2023-06-06T05:13:09.074" v="2" actId="47"/>
        <pc:sldMkLst>
          <pc:docMk/>
          <pc:sldMk cId="676004551" sldId="259"/>
        </pc:sldMkLst>
      </pc:sldChg>
    </pc:docChg>
  </pc:docChgLst>
  <pc:docChgLst>
    <pc:chgData name="Stewart Gale" userId="3647ddd2-6040-41ae-a96d-232c23482af8" providerId="ADAL" clId="{97685BFA-C4D2-4B08-9339-81A9DBE51A42}"/>
    <pc:docChg chg="custSel modSld">
      <pc:chgData name="Stewart Gale" userId="3647ddd2-6040-41ae-a96d-232c23482af8" providerId="ADAL" clId="{97685BFA-C4D2-4B08-9339-81A9DBE51A42}" dt="2023-06-06T05:06:56.150" v="647" actId="1076"/>
      <pc:docMkLst>
        <pc:docMk/>
      </pc:docMkLst>
      <pc:sldChg chg="addSp modSp mod">
        <pc:chgData name="Stewart Gale" userId="3647ddd2-6040-41ae-a96d-232c23482af8" providerId="ADAL" clId="{97685BFA-C4D2-4B08-9339-81A9DBE51A42}" dt="2023-06-06T05:04:13.779" v="468" actId="1076"/>
        <pc:sldMkLst>
          <pc:docMk/>
          <pc:sldMk cId="1827636945" sldId="256"/>
        </pc:sldMkLst>
        <pc:spChg chg="add mod">
          <ac:chgData name="Stewart Gale" userId="3647ddd2-6040-41ae-a96d-232c23482af8" providerId="ADAL" clId="{97685BFA-C4D2-4B08-9339-81A9DBE51A42}" dt="2023-06-06T05:02:43.281" v="438" actId="20577"/>
          <ac:spMkLst>
            <pc:docMk/>
            <pc:sldMk cId="1827636945" sldId="256"/>
            <ac:spMk id="2" creationId="{FE227A5B-0EC9-67DC-5C9F-1E215612C4DD}"/>
          </ac:spMkLst>
        </pc:spChg>
        <pc:spChg chg="add mod">
          <ac:chgData name="Stewart Gale" userId="3647ddd2-6040-41ae-a96d-232c23482af8" providerId="ADAL" clId="{97685BFA-C4D2-4B08-9339-81A9DBE51A42}" dt="2023-06-06T05:00:23.647" v="342" actId="1076"/>
          <ac:spMkLst>
            <pc:docMk/>
            <pc:sldMk cId="1827636945" sldId="256"/>
            <ac:spMk id="3" creationId="{F489882C-B6EF-A158-ADEE-BA209E9CC6F6}"/>
          </ac:spMkLst>
        </pc:spChg>
        <pc:spChg chg="mod">
          <ac:chgData name="Stewart Gale" userId="3647ddd2-6040-41ae-a96d-232c23482af8" providerId="ADAL" clId="{97685BFA-C4D2-4B08-9339-81A9DBE51A42}" dt="2023-06-06T05:00:23.647" v="342" actId="1076"/>
          <ac:spMkLst>
            <pc:docMk/>
            <pc:sldMk cId="1827636945" sldId="256"/>
            <ac:spMk id="9" creationId="{909B3FFA-8E8C-2EB2-F0E1-944D2D70F752}"/>
          </ac:spMkLst>
        </pc:spChg>
        <pc:picChg chg="mod modCrop">
          <ac:chgData name="Stewart Gale" userId="3647ddd2-6040-41ae-a96d-232c23482af8" providerId="ADAL" clId="{97685BFA-C4D2-4B08-9339-81A9DBE51A42}" dt="2023-06-06T05:04:13.779" v="468" actId="1076"/>
          <ac:picMkLst>
            <pc:docMk/>
            <pc:sldMk cId="1827636945" sldId="256"/>
            <ac:picMk id="7" creationId="{5AC7E6C6-A70E-793D-2EAE-82BD1EC0D87A}"/>
          </ac:picMkLst>
        </pc:picChg>
      </pc:sldChg>
      <pc:sldChg chg="addSp modSp mod">
        <pc:chgData name="Stewart Gale" userId="3647ddd2-6040-41ae-a96d-232c23482af8" providerId="ADAL" clId="{97685BFA-C4D2-4B08-9339-81A9DBE51A42}" dt="2023-06-06T05:04:30.954" v="473" actId="1076"/>
        <pc:sldMkLst>
          <pc:docMk/>
          <pc:sldMk cId="249261789" sldId="257"/>
        </pc:sldMkLst>
        <pc:spChg chg="add mod">
          <ac:chgData name="Stewart Gale" userId="3647ddd2-6040-41ae-a96d-232c23482af8" providerId="ADAL" clId="{97685BFA-C4D2-4B08-9339-81A9DBE51A42}" dt="2023-06-06T05:03:06.221" v="444" actId="1076"/>
          <ac:spMkLst>
            <pc:docMk/>
            <pc:sldMk cId="249261789" sldId="257"/>
            <ac:spMk id="2" creationId="{EE175C4B-7B6B-FDC8-4149-8648ED74C965}"/>
          </ac:spMkLst>
        </pc:spChg>
        <pc:spChg chg="add mod">
          <ac:chgData name="Stewart Gale" userId="3647ddd2-6040-41ae-a96d-232c23482af8" providerId="ADAL" clId="{97685BFA-C4D2-4B08-9339-81A9DBE51A42}" dt="2023-06-06T05:00:06.880" v="341" actId="1076"/>
          <ac:spMkLst>
            <pc:docMk/>
            <pc:sldMk cId="249261789" sldId="257"/>
            <ac:spMk id="4" creationId="{2C15BAD9-4625-8C06-E1E3-7386578B38DB}"/>
          </ac:spMkLst>
        </pc:spChg>
        <pc:spChg chg="mod">
          <ac:chgData name="Stewart Gale" userId="3647ddd2-6040-41ae-a96d-232c23482af8" providerId="ADAL" clId="{97685BFA-C4D2-4B08-9339-81A9DBE51A42}" dt="2023-06-06T05:02:56.288" v="440" actId="1076"/>
          <ac:spMkLst>
            <pc:docMk/>
            <pc:sldMk cId="249261789" sldId="257"/>
            <ac:spMk id="9" creationId="{909B3FFA-8E8C-2EB2-F0E1-944D2D70F752}"/>
          </ac:spMkLst>
        </pc:spChg>
        <pc:picChg chg="mod">
          <ac:chgData name="Stewart Gale" userId="3647ddd2-6040-41ae-a96d-232c23482af8" providerId="ADAL" clId="{97685BFA-C4D2-4B08-9339-81A9DBE51A42}" dt="2023-06-06T05:04:30.954" v="473" actId="1076"/>
          <ac:picMkLst>
            <pc:docMk/>
            <pc:sldMk cId="249261789" sldId="257"/>
            <ac:picMk id="3" creationId="{B45B3C9D-8CE9-EFD5-5BDD-1B71098848F8}"/>
          </ac:picMkLst>
        </pc:picChg>
      </pc:sldChg>
      <pc:sldChg chg="addSp delSp modSp mod">
        <pc:chgData name="Stewart Gale" userId="3647ddd2-6040-41ae-a96d-232c23482af8" providerId="ADAL" clId="{97685BFA-C4D2-4B08-9339-81A9DBE51A42}" dt="2023-06-06T05:04:27.095" v="471" actId="1076"/>
        <pc:sldMkLst>
          <pc:docMk/>
          <pc:sldMk cId="2003691283" sldId="258"/>
        </pc:sldMkLst>
        <pc:spChg chg="add mod">
          <ac:chgData name="Stewart Gale" userId="3647ddd2-6040-41ae-a96d-232c23482af8" providerId="ADAL" clId="{97685BFA-C4D2-4B08-9339-81A9DBE51A42}" dt="2023-06-06T05:03:15.959" v="449" actId="20577"/>
          <ac:spMkLst>
            <pc:docMk/>
            <pc:sldMk cId="2003691283" sldId="258"/>
            <ac:spMk id="2" creationId="{00E835A3-D4E5-B591-01CB-2FD98E18659D}"/>
          </ac:spMkLst>
        </pc:spChg>
        <pc:spChg chg="add del mod">
          <ac:chgData name="Stewart Gale" userId="3647ddd2-6040-41ae-a96d-232c23482af8" providerId="ADAL" clId="{97685BFA-C4D2-4B08-9339-81A9DBE51A42}" dt="2023-06-06T05:00:54.181" v="348"/>
          <ac:spMkLst>
            <pc:docMk/>
            <pc:sldMk cId="2003691283" sldId="258"/>
            <ac:spMk id="3" creationId="{659F4830-017E-349C-EAA7-111C4A57D86F}"/>
          </ac:spMkLst>
        </pc:spChg>
        <pc:spChg chg="add mod">
          <ac:chgData name="Stewart Gale" userId="3647ddd2-6040-41ae-a96d-232c23482af8" providerId="ADAL" clId="{97685BFA-C4D2-4B08-9339-81A9DBE51A42}" dt="2023-06-06T05:01:47.549" v="421" actId="1076"/>
          <ac:spMkLst>
            <pc:docMk/>
            <pc:sldMk cId="2003691283" sldId="258"/>
            <ac:spMk id="4" creationId="{9EFE2949-2AE3-14E7-E865-08AB8760C2E9}"/>
          </ac:spMkLst>
        </pc:spChg>
        <pc:spChg chg="mod">
          <ac:chgData name="Stewart Gale" userId="3647ddd2-6040-41ae-a96d-232c23482af8" providerId="ADAL" clId="{97685BFA-C4D2-4B08-9339-81A9DBE51A42}" dt="2023-06-06T05:03:10.910" v="446" actId="1076"/>
          <ac:spMkLst>
            <pc:docMk/>
            <pc:sldMk cId="2003691283" sldId="258"/>
            <ac:spMk id="7" creationId="{D3A4410F-2DB6-4C1C-FFA4-3BA1B4D1172E}"/>
          </ac:spMkLst>
        </pc:spChg>
        <pc:picChg chg="mod modCrop">
          <ac:chgData name="Stewart Gale" userId="3647ddd2-6040-41ae-a96d-232c23482af8" providerId="ADAL" clId="{97685BFA-C4D2-4B08-9339-81A9DBE51A42}" dt="2023-06-06T05:04:27.095" v="471" actId="1076"/>
          <ac:picMkLst>
            <pc:docMk/>
            <pc:sldMk cId="2003691283" sldId="258"/>
            <ac:picMk id="5" creationId="{45F8B4EB-A815-6C6B-BA20-F235FBB24460}"/>
          </ac:picMkLst>
        </pc:picChg>
      </pc:sldChg>
      <pc:sldChg chg="addSp modSp mod">
        <pc:chgData name="Stewart Gale" userId="3647ddd2-6040-41ae-a96d-232c23482af8" providerId="ADAL" clId="{97685BFA-C4D2-4B08-9339-81A9DBE51A42}" dt="2023-06-06T05:06:56.150" v="647" actId="1076"/>
        <pc:sldMkLst>
          <pc:docMk/>
          <pc:sldMk cId="676004551" sldId="259"/>
        </pc:sldMkLst>
        <pc:spChg chg="add mod">
          <ac:chgData name="Stewart Gale" userId="3647ddd2-6040-41ae-a96d-232c23482af8" providerId="ADAL" clId="{97685BFA-C4D2-4B08-9339-81A9DBE51A42}" dt="2023-06-06T05:03:39.800" v="457" actId="1076"/>
          <ac:spMkLst>
            <pc:docMk/>
            <pc:sldMk cId="676004551" sldId="259"/>
            <ac:spMk id="2" creationId="{C9609AEA-FF20-3888-CC19-75A4C86461E1}"/>
          </ac:spMkLst>
        </pc:spChg>
        <pc:spChg chg="add mod">
          <ac:chgData name="Stewart Gale" userId="3647ddd2-6040-41ae-a96d-232c23482af8" providerId="ADAL" clId="{97685BFA-C4D2-4B08-9339-81A9DBE51A42}" dt="2023-06-06T05:06:56.150" v="647" actId="1076"/>
          <ac:spMkLst>
            <pc:docMk/>
            <pc:sldMk cId="676004551" sldId="259"/>
            <ac:spMk id="3" creationId="{98725629-4C13-9D13-41EA-20D74E8E8AA1}"/>
          </ac:spMkLst>
        </pc:spChg>
        <pc:spChg chg="mod">
          <ac:chgData name="Stewart Gale" userId="3647ddd2-6040-41ae-a96d-232c23482af8" providerId="ADAL" clId="{97685BFA-C4D2-4B08-9339-81A9DBE51A42}" dt="2023-06-06T05:03:26.560" v="451" actId="1076"/>
          <ac:spMkLst>
            <pc:docMk/>
            <pc:sldMk cId="676004551" sldId="259"/>
            <ac:spMk id="9" creationId="{2DF6D359-B2B5-ED9A-4E4D-4B1F7294A04F}"/>
          </ac:spMkLst>
        </pc:spChg>
        <pc:picChg chg="mod">
          <ac:chgData name="Stewart Gale" userId="3647ddd2-6040-41ae-a96d-232c23482af8" providerId="ADAL" clId="{97685BFA-C4D2-4B08-9339-81A9DBE51A42}" dt="2023-06-06T05:06:45.332" v="641" actId="1076"/>
          <ac:picMkLst>
            <pc:docMk/>
            <pc:sldMk cId="676004551" sldId="259"/>
            <ac:picMk id="7" creationId="{A3BFF972-1F67-D2B1-2D7C-C9CA277EECA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4EE9B-8CF1-ECD4-70A2-5C8356188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4862C2-B8B6-CEFE-B259-6A5C8BD9BD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C0020-1A69-8C6C-B51D-54DF728E0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CF100-EF73-5739-34B0-F3E8FE37B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93789-78CA-4DD6-736E-E3A9C8F6F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33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D990C-8D8A-FDFA-5643-6D209C870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30EFA-057C-3C30-F695-A36C64C97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1895E-E5EF-1531-22B1-368199D42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6D334-F8E2-C68E-9BE6-4B7B036AB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871B4-5AD3-08D2-B4E2-BE080D381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208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52EC1-6FE0-24E3-9A81-088DBE89B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E2EDB-7AC3-EB18-A07D-CED4D13F2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435B41-72E1-F813-BB4F-988C3B7A5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5E1DA-8EF6-6BCD-5EFE-166A52162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285FD-6C4B-981C-1B56-90FA7C4E6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984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A6CC1-AC85-EEF0-8ED7-13EAB9719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C2039-7FA3-EC88-812C-DF38C8C0B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DACC4-B264-7AE5-B964-314183673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022583-6D84-1016-5890-0CA6B012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ED76CE-83E3-6A3D-2414-D7D149E49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D77450-0073-E7A6-C82B-8CDEC0774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787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C6CE3-F314-09CB-5DF2-716A6C1B2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42B5E-C235-AEF0-5AB0-E00443A8E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1855BC-967E-40CC-7F6D-96DE32FCA8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C65550-AA41-5CD2-451A-1CD56FB95D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8B8319-C32E-E08D-1A5E-D4ECE2B798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C538F2-849D-7F80-470A-6783732C5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94D570-80B8-80CF-38D1-7A3647716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BCCD34-1667-991B-EB9D-F17F60C2F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989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855D0-951E-96EB-F048-C08E1CFC9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AAC9C8-18B6-4405-CB95-0F699EF36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42B94A-B670-98E4-4984-9B741C145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4CB426-9978-018A-BA22-802D65BDD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399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88EE85-6537-33A6-2DFE-99A990D43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914F34-4930-8DA2-9A90-A5DA5739F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CF293-0AAC-48E2-8968-3CC518556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86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93B06-3986-EF21-AFF9-863CA02E7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3E700-0192-D292-9B8C-5EC91A831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51640-B871-2D27-7BC1-E4C7D31B13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D89CE4-5EB1-652E-5D78-BD10FA2DA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F13BE0-15F4-27B7-ECD9-ACD7D34DE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330796-105B-73A5-BD9C-642969F3C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088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873BE-8261-6EF5-A15D-F47D53FD7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4887D5-EDFD-DBD8-56AC-E0CF41CE1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1C464-DC47-2B12-F0C6-C2C89619D0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8A47A2-1B50-665C-5FE9-6AB2514D8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795E7B-71A6-EE27-9DB0-B71317685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ACB83-694E-FBF4-A000-1F7FDA39E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534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F81ED-144F-68B8-B12F-F42AF2680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4F8A5B-C58F-0CF1-F7EE-6F56706D33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73026-B92D-C14A-312E-7B2AB67AD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6D95A-80B2-259E-7F4B-44EF52C6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EB896-C267-29FD-8D5C-DAF3E0920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378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222855-FF65-7D72-D0A0-6CA96E98C7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879FEF-E316-2A4E-0BD5-D45B16FBAB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0F9FA-C55F-71F2-B738-046CFEDAA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D7838-56F8-5B55-22AC-2494D25A3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01C7F-0155-C3D6-18F0-05A137592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928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D5EB28-E6AD-F506-8393-C79748945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B5E4B6-F065-4BF0-0004-B7B6D98B3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68F77-0718-5915-2A59-20BEAB3D05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B6276-9DD5-73ED-0A18-D6EB7972F6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DD6BF-DD24-32DE-3B3B-01D009CBE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107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teacher.desmos.com/activitybuilder/custom/56e0b6af0133822106a0bed1?collections=featured-collections%2C5da649da5a46437eff2441d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45F8B4EB-A815-6C6B-BA20-F235FBB244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990" t="15521" r="73584" b="70326"/>
          <a:stretch/>
        </p:blipFill>
        <p:spPr>
          <a:xfrm>
            <a:off x="617080" y="2526170"/>
            <a:ext cx="3943700" cy="39476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A4410F-2DB6-4C1C-FFA4-3BA1B4D1172E}"/>
              </a:ext>
            </a:extLst>
          </p:cNvPr>
          <p:cNvSpPr txBox="1"/>
          <p:nvPr/>
        </p:nvSpPr>
        <p:spPr>
          <a:xfrm>
            <a:off x="2122973" y="94062"/>
            <a:ext cx="80476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b="1" i="0" dirty="0">
                <a:solidFill>
                  <a:srgbClr val="000000"/>
                </a:solidFill>
                <a:effectLst/>
                <a:latin typeface="BreeSerif"/>
              </a:rPr>
              <a:t>Will It Hit the Hoop?</a:t>
            </a:r>
            <a:endParaRPr lang="en-GB" sz="72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E835A3-D4E5-B591-01CB-2FD98E18659D}"/>
              </a:ext>
            </a:extLst>
          </p:cNvPr>
          <p:cNvSpPr txBox="1"/>
          <p:nvPr/>
        </p:nvSpPr>
        <p:spPr>
          <a:xfrm>
            <a:off x="516104" y="1181187"/>
            <a:ext cx="109896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/>
              <a:t>Activity: Click on the icon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FE2949-2AE3-14E7-E865-08AB8760C2E9}"/>
              </a:ext>
            </a:extLst>
          </p:cNvPr>
          <p:cNvSpPr txBox="1"/>
          <p:nvPr/>
        </p:nvSpPr>
        <p:spPr>
          <a:xfrm>
            <a:off x="4758553" y="3173332"/>
            <a:ext cx="67378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Use parabolas to guess if the ball will make it in the basket.</a:t>
            </a:r>
          </a:p>
        </p:txBody>
      </p:sp>
    </p:spTree>
    <p:extLst>
      <p:ext uri="{BB962C8B-B14F-4D97-AF65-F5344CB8AC3E}">
        <p14:creationId xmlns:p14="http://schemas.microsoft.com/office/powerpoint/2010/main" val="2003691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26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BreeSerif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2023-06-06T03:07:32Z</dcterms:created>
  <dcterms:modified xsi:type="dcterms:W3CDTF">2023-06-06T05:13:10Z</dcterms:modified>
</cp:coreProperties>
</file>