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93E5-07A2-4026-BF11-0C4DE5B9F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FCDBF-217A-460C-BD1B-9371540AF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B17A1-01BE-4556-A1FA-468A0FD0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52C4B-C975-4858-B5A8-4D8658119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CBE33-FA5F-4D89-9C9F-3A99177F3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78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792A3-259A-422C-9E00-A8AFB0A37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628C-6F62-434A-8E10-7984CD454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78FDA-EB71-4084-8100-94B62D7A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0B96-AD7D-45FA-9B72-ABB713C9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FB644-BD25-4486-9267-D54FE58C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75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8738F-2E07-4C76-8931-105FD6CE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C389E-4E6F-4193-BD05-DAF4941EB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B63E0-58F0-4D4C-9E50-513BC2B3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88A4A-D040-416F-9742-A0D092BA0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D8099-67D5-462F-ADD4-A91AA553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78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C237-0180-4789-BA11-F858D3912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6D69-A775-4A9F-A6E6-F97066552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BE618-2FB7-49B4-A530-4837EEE17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A9739-6B82-413A-9FBA-C8778DB8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95937-7058-4D28-A0E1-D25476D2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71C81-B2F0-4AD9-9750-ED29DF04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223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D8E52-DEA7-45D5-AEFB-55B3A6DF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F49BC-30C6-40D6-AA97-F7F3BF0F1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B5A96-5D03-4C40-B2B0-917DA359C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31A59F-C0A3-49C8-A388-127773B6B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0F989-B3D3-4AB4-98CE-EF3FED8EBE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A4BD06-06D3-4586-8695-9FC4AC06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4F5DFE-B134-4E33-8930-AC5F80A59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BD7F5-741F-4E54-8313-8905847B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78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C97CE-4067-4BB4-8C47-975DF56F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6E920E-5765-45DE-BEF0-D04377D6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5DCFE-DFAA-4734-BBA9-F0AD765E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1505DA-3080-4E0B-AE5F-D8592291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74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79C84-D89A-4248-A985-1E2A3AB6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80156F-F93D-4D26-BC53-C25B3B9D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72A0D-9093-45D0-ACA5-96F1BC36D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05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B4B0-852A-48E3-88D3-045766ED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707B6-A837-4806-8DF5-6F12ECB75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20858-A614-4796-9DBA-401634861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024FA-6659-4A31-9C9C-AAA4BA30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82A71-8C17-4A98-8EEF-C766D3FE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25F83-0CEB-4B87-88E9-EACC7CCB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48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5E8D-E03C-46A9-8E3E-42C6D1D7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A0DC3-39DE-4013-8E87-B29EFD732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CA8FC-4D82-4107-9FD1-AB7239D45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E3B24-4924-47F3-B328-B5E59509C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C532E-8D1B-4AE1-B882-F0FF6024D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D1D5E-30FA-4A80-8EEF-A394997D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6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CD5A9-3416-4862-9CDB-E34F4E62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C7F13-D445-413B-89FB-7DAC0D075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8CED9-FA58-4D4A-875A-195286299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C5F96-683B-4160-B826-272DB5245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0E833-4F76-4855-867B-5FBF5975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5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5DB34F-B61B-46BE-AE2F-F40D2CAEBF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7AAF6-D805-439C-A210-62ED58FF8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35BAF-6C2F-47F4-8056-F6920A883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90D72-96E9-4328-83B4-8CF5277E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EC2AE-9264-4C82-A510-B76CC58C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1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EDEFF7-C173-4F1C-8615-8AD31F40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8CFB9-31FF-4051-ACD2-7A2BA4DC8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0F87E-46A6-4ABC-AB1B-A0050705E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CEFA9-48A7-4A7C-B056-558792830EBE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E0E86-8BC7-4A35-8C01-007D7AEEB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6F8E5-07A0-4B08-8AF0-BD10EB5C34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D3770-41D0-42C1-9CEB-3C2CA872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2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788AC0-B848-4531-918E-0AA120D4C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08" t="46298" r="52545" b="10593"/>
          <a:stretch/>
        </p:blipFill>
        <p:spPr>
          <a:xfrm>
            <a:off x="108456" y="110794"/>
            <a:ext cx="7354204" cy="6636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800521-E55A-4303-8285-33DFE8D916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57" t="70105" r="14881"/>
          <a:stretch/>
        </p:blipFill>
        <p:spPr>
          <a:xfrm>
            <a:off x="7433068" y="594640"/>
            <a:ext cx="4547148" cy="1105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74B7F9-822F-4AAF-8D15-B1DA24A5B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5" t="23930" r="52436" b="62102"/>
          <a:stretch/>
        </p:blipFill>
        <p:spPr>
          <a:xfrm>
            <a:off x="5009565" y="4588829"/>
            <a:ext cx="6970651" cy="204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0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14D78B-FA02-42BF-892E-4287D7A01494}"/>
              </a:ext>
            </a:extLst>
          </p:cNvPr>
          <p:cNvSpPr txBox="1"/>
          <p:nvPr/>
        </p:nvSpPr>
        <p:spPr>
          <a:xfrm>
            <a:off x="2322463" y="2126235"/>
            <a:ext cx="7825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12278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9514D9-6C43-4648-8573-BB19171D47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85" t="21146" r="14259" b="14584"/>
          <a:stretch/>
        </p:blipFill>
        <p:spPr>
          <a:xfrm>
            <a:off x="277160" y="78632"/>
            <a:ext cx="11424916" cy="670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00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2021-11-22T18:28:24Z</dcterms:created>
  <dcterms:modified xsi:type="dcterms:W3CDTF">2021-11-22T18:31:14Z</dcterms:modified>
</cp:coreProperties>
</file>