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65" r:id="rId3"/>
    <p:sldId id="257" r:id="rId4"/>
    <p:sldId id="259" r:id="rId5"/>
    <p:sldId id="258" r:id="rId6"/>
    <p:sldId id="260" r:id="rId7"/>
    <p:sldId id="261" r:id="rId8"/>
    <p:sldId id="262" r:id="rId9"/>
    <p:sldId id="266" r:id="rId10"/>
    <p:sldId id="263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05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2021A-7083-45F3-8816-16991BF382A4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2E58F-2118-4D9C-BE61-2DC86AF04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094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32FBA-B804-43B5-B2C8-A7379EBAD9CE}" type="datetimeFigureOut">
              <a:rPr lang="en-GB" smtClean="0"/>
              <a:pPr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7F428-AD1C-465E-A4A0-98084E5E400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45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Freeform 11"/>
          <p:cNvSpPr/>
          <p:nvPr/>
        </p:nvSpPr>
        <p:spPr>
          <a:xfrm>
            <a:off x="1638300" y="2533650"/>
            <a:ext cx="3543300" cy="3829050"/>
          </a:xfrm>
          <a:custGeom>
            <a:avLst/>
            <a:gdLst>
              <a:gd name="connsiteX0" fmla="*/ 0 w 3543300"/>
              <a:gd name="connsiteY0" fmla="*/ 1085850 h 3829050"/>
              <a:gd name="connsiteX1" fmla="*/ 819150 w 3543300"/>
              <a:gd name="connsiteY1" fmla="*/ 3829050 h 3829050"/>
              <a:gd name="connsiteX2" fmla="*/ 3124200 w 3543300"/>
              <a:gd name="connsiteY2" fmla="*/ 3257550 h 3829050"/>
              <a:gd name="connsiteX3" fmla="*/ 3543300 w 3543300"/>
              <a:gd name="connsiteY3" fmla="*/ 1428750 h 3829050"/>
              <a:gd name="connsiteX4" fmla="*/ 1695450 w 3543300"/>
              <a:gd name="connsiteY4" fmla="*/ 0 h 3829050"/>
              <a:gd name="connsiteX5" fmla="*/ 0 w 3543300"/>
              <a:gd name="connsiteY5" fmla="*/ 10858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43300" h="3829050">
                <a:moveTo>
                  <a:pt x="0" y="1085850"/>
                </a:moveTo>
                <a:lnTo>
                  <a:pt x="819150" y="3829050"/>
                </a:lnTo>
                <a:lnTo>
                  <a:pt x="3124200" y="3257550"/>
                </a:lnTo>
                <a:lnTo>
                  <a:pt x="3543300" y="1428750"/>
                </a:lnTo>
                <a:lnTo>
                  <a:pt x="1695450" y="0"/>
                </a:lnTo>
                <a:lnTo>
                  <a:pt x="0" y="1085850"/>
                </a:lnTo>
                <a:close/>
              </a:path>
            </a:pathLst>
          </a:cu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695450" y="344805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876550" y="266700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120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324755" y="3769875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130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419600" y="5238750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 rot="20728212">
            <a:off x="2405392" y="5938334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30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2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ten sides.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What are its interior angles?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12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3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3079" y="405116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65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518581" y="3347940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2921541" y="2767924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186775" y="2490281"/>
            <a:ext cx="4163438" cy="4007796"/>
          </a:xfrm>
          <a:custGeom>
            <a:avLst/>
            <a:gdLst>
              <a:gd name="connsiteX0" fmla="*/ 2354093 w 4163438"/>
              <a:gd name="connsiteY0" fmla="*/ 0 h 4007796"/>
              <a:gd name="connsiteX1" fmla="*/ 0 w 4163438"/>
              <a:gd name="connsiteY1" fmla="*/ 1906621 h 4007796"/>
              <a:gd name="connsiteX2" fmla="*/ 4163438 w 4163438"/>
              <a:gd name="connsiteY2" fmla="*/ 4007796 h 4007796"/>
              <a:gd name="connsiteX3" fmla="*/ 3093395 w 4163438"/>
              <a:gd name="connsiteY3" fmla="*/ 914400 h 4007796"/>
              <a:gd name="connsiteX4" fmla="*/ 1264595 w 4163438"/>
              <a:gd name="connsiteY4" fmla="*/ 894945 h 4007796"/>
              <a:gd name="connsiteX0" fmla="*/ 2354093 w 4163438"/>
              <a:gd name="connsiteY0" fmla="*/ 0 h 4007796"/>
              <a:gd name="connsiteX1" fmla="*/ 0 w 4163438"/>
              <a:gd name="connsiteY1" fmla="*/ 1906621 h 4007796"/>
              <a:gd name="connsiteX2" fmla="*/ 4163438 w 4163438"/>
              <a:gd name="connsiteY2" fmla="*/ 4007796 h 4007796"/>
              <a:gd name="connsiteX3" fmla="*/ 3093395 w 4163438"/>
              <a:gd name="connsiteY3" fmla="*/ 914400 h 4007796"/>
              <a:gd name="connsiteX4" fmla="*/ 1264595 w 4163438"/>
              <a:gd name="connsiteY4" fmla="*/ 872085 h 4007796"/>
              <a:gd name="connsiteX0" fmla="*/ 2354093 w 4163438"/>
              <a:gd name="connsiteY0" fmla="*/ 0 h 4007796"/>
              <a:gd name="connsiteX1" fmla="*/ 0 w 4163438"/>
              <a:gd name="connsiteY1" fmla="*/ 1906621 h 4007796"/>
              <a:gd name="connsiteX2" fmla="*/ 4163438 w 4163438"/>
              <a:gd name="connsiteY2" fmla="*/ 4007796 h 4007796"/>
              <a:gd name="connsiteX3" fmla="*/ 3093395 w 4163438"/>
              <a:gd name="connsiteY3" fmla="*/ 914400 h 4007796"/>
              <a:gd name="connsiteX4" fmla="*/ 1305743 w 4163438"/>
              <a:gd name="connsiteY4" fmla="*/ 881229 h 4007796"/>
              <a:gd name="connsiteX0" fmla="*/ 2354093 w 4163438"/>
              <a:gd name="connsiteY0" fmla="*/ 0 h 4007796"/>
              <a:gd name="connsiteX1" fmla="*/ 0 w 4163438"/>
              <a:gd name="connsiteY1" fmla="*/ 1906621 h 4007796"/>
              <a:gd name="connsiteX2" fmla="*/ 4163438 w 4163438"/>
              <a:gd name="connsiteY2" fmla="*/ 4007796 h 4007796"/>
              <a:gd name="connsiteX3" fmla="*/ 3093395 w 4163438"/>
              <a:gd name="connsiteY3" fmla="*/ 914400 h 4007796"/>
              <a:gd name="connsiteX4" fmla="*/ 1264595 w 4163438"/>
              <a:gd name="connsiteY4" fmla="*/ 890373 h 400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3438" h="4007796">
                <a:moveTo>
                  <a:pt x="2354093" y="0"/>
                </a:moveTo>
                <a:lnTo>
                  <a:pt x="0" y="1906621"/>
                </a:lnTo>
                <a:lnTo>
                  <a:pt x="4163438" y="4007796"/>
                </a:lnTo>
                <a:lnTo>
                  <a:pt x="3093395" y="914400"/>
                </a:lnTo>
                <a:lnTo>
                  <a:pt x="1264595" y="890373"/>
                </a:lnTo>
              </a:path>
            </a:pathLst>
          </a:cu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4552140" y="568216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40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65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4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exterior angles of 9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36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5160" y="2729014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509297" y="5959512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rot="3600000">
            <a:off x="1185195" y="5181728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rot="7200000">
            <a:off x="1185195" y="3649274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2525807" y="2897580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 rot="7200000">
            <a:off x="3843631" y="5193122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 rot="3600000">
            <a:off x="3843957" y="3659180"/>
            <a:ext cx="1796288" cy="330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3408095" y="2739785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26241" y="5792059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3600000">
            <a:off x="4724401" y="340144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3600000">
            <a:off x="2075236" y="4993533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7200000">
            <a:off x="2075237" y="3476018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7200000">
            <a:off x="4790392" y="4947966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130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6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interior angles of 168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60</a:t>
            </a:r>
            <a:endParaRPr lang="en-GB" sz="6000" baseline="30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7</a:t>
            </a:r>
            <a:endParaRPr lang="en-GB" sz="6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159540" y="3268493"/>
            <a:ext cx="3210128" cy="1089497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66162" y="3910518"/>
            <a:ext cx="1575881" cy="237354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274979" y="5397889"/>
            <a:ext cx="1744494" cy="1241529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233807" y="5533433"/>
            <a:ext cx="2736741" cy="62533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159540" y="2453721"/>
            <a:ext cx="13470" cy="32856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76165" y="2782111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110</a:t>
            </a:r>
            <a:endParaRPr lang="en-GB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4439055" y="3954699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89261" y="5132961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80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3048410" y="5950085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45</a:t>
            </a:r>
            <a:endParaRPr lang="en-GB" sz="3200" dirty="0"/>
          </a:p>
        </p:txBody>
      </p:sp>
      <p:sp>
        <p:nvSpPr>
          <p:cNvPr id="35" name="Rectangle 34"/>
          <p:cNvSpPr/>
          <p:nvPr/>
        </p:nvSpPr>
        <p:spPr>
          <a:xfrm rot="19643158">
            <a:off x="4806379" y="5467995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144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8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7434" y="364260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130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864875" y="2608635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3196346" y="3147307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160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2746444" y="595859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245140" y="2470825"/>
            <a:ext cx="4124527" cy="4105073"/>
          </a:xfrm>
          <a:custGeom>
            <a:avLst/>
            <a:gdLst>
              <a:gd name="connsiteX0" fmla="*/ 817123 w 4124527"/>
              <a:gd name="connsiteY0" fmla="*/ 0 h 4105073"/>
              <a:gd name="connsiteX1" fmla="*/ 0 w 4124527"/>
              <a:gd name="connsiteY1" fmla="*/ 1420239 h 4105073"/>
              <a:gd name="connsiteX2" fmla="*/ 544749 w 4124527"/>
              <a:gd name="connsiteY2" fmla="*/ 3501958 h 4105073"/>
              <a:gd name="connsiteX3" fmla="*/ 1595336 w 4124527"/>
              <a:gd name="connsiteY3" fmla="*/ 4105073 h 4105073"/>
              <a:gd name="connsiteX4" fmla="*/ 3891063 w 4124527"/>
              <a:gd name="connsiteY4" fmla="*/ 3754877 h 4105073"/>
              <a:gd name="connsiteX5" fmla="*/ 4124527 w 4124527"/>
              <a:gd name="connsiteY5" fmla="*/ 2120630 h 4105073"/>
              <a:gd name="connsiteX6" fmla="*/ 2607012 w 4124527"/>
              <a:gd name="connsiteY6" fmla="*/ 719847 h 4105073"/>
              <a:gd name="connsiteX7" fmla="*/ 817123 w 4124527"/>
              <a:gd name="connsiteY7" fmla="*/ 0 h 410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24527" h="4105073">
                <a:moveTo>
                  <a:pt x="817123" y="0"/>
                </a:moveTo>
                <a:lnTo>
                  <a:pt x="0" y="1420239"/>
                </a:lnTo>
                <a:lnTo>
                  <a:pt x="544749" y="3501958"/>
                </a:lnTo>
                <a:lnTo>
                  <a:pt x="1595336" y="4105073"/>
                </a:lnTo>
                <a:lnTo>
                  <a:pt x="3891063" y="3754877"/>
                </a:lnTo>
                <a:lnTo>
                  <a:pt x="4124527" y="2120630"/>
                </a:lnTo>
                <a:lnTo>
                  <a:pt x="2607012" y="719847"/>
                </a:lnTo>
                <a:lnTo>
                  <a:pt x="817123" y="0"/>
                </a:lnTo>
                <a:close/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733954" y="5517613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140</a:t>
            </a:r>
            <a:endParaRPr lang="en-GB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371375" y="5737701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110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4546468" y="4395282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120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35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9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1480" y="2864397"/>
            <a:ext cx="54669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polygon has interior angles that sum to 1800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14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10</a:t>
            </a:r>
            <a:endParaRPr lang="en-GB" sz="6000" dirty="0">
              <a:solidFill>
                <a:schemeClr val="tx1"/>
              </a:solidFill>
            </a:endParaRPr>
          </a:p>
        </p:txBody>
      </p:sp>
      <p:grpSp>
        <p:nvGrpSpPr>
          <p:cNvPr id="12" name="Group 69"/>
          <p:cNvGrpSpPr>
            <a:grpSpLocks noChangeAspect="1"/>
          </p:cNvGrpSpPr>
          <p:nvPr/>
        </p:nvGrpSpPr>
        <p:grpSpPr bwMode="auto">
          <a:xfrm>
            <a:off x="1198461" y="3334663"/>
            <a:ext cx="3870326" cy="2727324"/>
            <a:chOff x="3206" y="1353"/>
            <a:chExt cx="1219" cy="859"/>
          </a:xfrm>
        </p:grpSpPr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3475" y="2194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rot="4320000">
              <a:off x="3036" y="1872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 rot="8640000">
              <a:off x="3206" y="1353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Line 15"/>
            <p:cNvSpPr>
              <a:spLocks noChangeShapeType="1"/>
            </p:cNvSpPr>
            <p:nvPr/>
          </p:nvSpPr>
          <p:spPr bwMode="auto">
            <a:xfrm rot="-8640000">
              <a:off x="3745" y="1353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 rot="-4320000">
              <a:off x="3912" y="1872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3135721" y="5830658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4320000">
            <a:off x="1715983" y="4740439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8640000">
            <a:off x="2292656" y="314186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2960000">
            <a:off x="3957528" y="311664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7280000">
            <a:off x="4552393" y="471820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211537" y="6000859"/>
            <a:ext cx="1216497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44504" y="541384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40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11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7085" y="2553106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105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164482" y="4573623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115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830594" y="3186217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110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178357" y="5180385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128409" y="2295728"/>
            <a:ext cx="4552545" cy="4533089"/>
          </a:xfrm>
          <a:custGeom>
            <a:avLst/>
            <a:gdLst>
              <a:gd name="connsiteX0" fmla="*/ 544749 w 4552545"/>
              <a:gd name="connsiteY0" fmla="*/ 311285 h 4533089"/>
              <a:gd name="connsiteX1" fmla="*/ 2509736 w 4552545"/>
              <a:gd name="connsiteY1" fmla="*/ 0 h 4533089"/>
              <a:gd name="connsiteX2" fmla="*/ 4552545 w 4552545"/>
              <a:gd name="connsiteY2" fmla="*/ 1011677 h 4533089"/>
              <a:gd name="connsiteX3" fmla="*/ 4435813 w 4552545"/>
              <a:gd name="connsiteY3" fmla="*/ 3404681 h 4533089"/>
              <a:gd name="connsiteX4" fmla="*/ 3210128 w 4552545"/>
              <a:gd name="connsiteY4" fmla="*/ 4533089 h 4533089"/>
              <a:gd name="connsiteX5" fmla="*/ 0 w 4552545"/>
              <a:gd name="connsiteY5" fmla="*/ 2723745 h 4533089"/>
              <a:gd name="connsiteX6" fmla="*/ 544749 w 4552545"/>
              <a:gd name="connsiteY6" fmla="*/ 311285 h 453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52545" h="4533089">
                <a:moveTo>
                  <a:pt x="544749" y="311285"/>
                </a:moveTo>
                <a:lnTo>
                  <a:pt x="2509736" y="0"/>
                </a:lnTo>
                <a:lnTo>
                  <a:pt x="4552545" y="1011677"/>
                </a:lnTo>
                <a:lnTo>
                  <a:pt x="4435813" y="3404681"/>
                </a:lnTo>
                <a:lnTo>
                  <a:pt x="3210128" y="4533089"/>
                </a:lnTo>
                <a:lnTo>
                  <a:pt x="0" y="2723745"/>
                </a:lnTo>
                <a:lnTo>
                  <a:pt x="544749" y="311285"/>
                </a:lnTo>
                <a:close/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3131903" y="2296946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160</a:t>
            </a:r>
            <a:endParaRPr lang="en-GB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3832293" y="6129643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50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12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fifteen sides.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What are its exterior angles?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55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13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3470" y="5510312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95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596402" y="3075567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110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1676401" y="3915788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02341" y="4028468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12" name="Freeform 11"/>
          <p:cNvSpPr/>
          <p:nvPr/>
        </p:nvSpPr>
        <p:spPr>
          <a:xfrm>
            <a:off x="1322962" y="2937753"/>
            <a:ext cx="4435812" cy="3151762"/>
          </a:xfrm>
          <a:custGeom>
            <a:avLst/>
            <a:gdLst>
              <a:gd name="connsiteX0" fmla="*/ 0 w 4435812"/>
              <a:gd name="connsiteY0" fmla="*/ 447473 h 3151762"/>
              <a:gd name="connsiteX1" fmla="*/ 875489 w 4435812"/>
              <a:gd name="connsiteY1" fmla="*/ 3151762 h 3151762"/>
              <a:gd name="connsiteX2" fmla="*/ 4221804 w 4435812"/>
              <a:gd name="connsiteY2" fmla="*/ 2529192 h 3151762"/>
              <a:gd name="connsiteX3" fmla="*/ 4435812 w 4435812"/>
              <a:gd name="connsiteY3" fmla="*/ 1264596 h 3151762"/>
              <a:gd name="connsiteX4" fmla="*/ 2665378 w 4435812"/>
              <a:gd name="connsiteY4" fmla="*/ 0 h 3151762"/>
              <a:gd name="connsiteX5" fmla="*/ 408561 w 4435812"/>
              <a:gd name="connsiteY5" fmla="*/ 1750979 h 3151762"/>
              <a:gd name="connsiteX0" fmla="*/ 0 w 4435812"/>
              <a:gd name="connsiteY0" fmla="*/ 447473 h 3151762"/>
              <a:gd name="connsiteX1" fmla="*/ 875489 w 4435812"/>
              <a:gd name="connsiteY1" fmla="*/ 3151762 h 3151762"/>
              <a:gd name="connsiteX2" fmla="*/ 4221804 w 4435812"/>
              <a:gd name="connsiteY2" fmla="*/ 2529192 h 3151762"/>
              <a:gd name="connsiteX3" fmla="*/ 4435812 w 4435812"/>
              <a:gd name="connsiteY3" fmla="*/ 1264596 h 3151762"/>
              <a:gd name="connsiteX4" fmla="*/ 2665378 w 4435812"/>
              <a:gd name="connsiteY4" fmla="*/ 0 h 3151762"/>
              <a:gd name="connsiteX5" fmla="*/ 421203 w 4435812"/>
              <a:gd name="connsiteY5" fmla="*/ 1755193 h 3151762"/>
              <a:gd name="connsiteX0" fmla="*/ 0 w 4435812"/>
              <a:gd name="connsiteY0" fmla="*/ 447473 h 3151762"/>
              <a:gd name="connsiteX1" fmla="*/ 875489 w 4435812"/>
              <a:gd name="connsiteY1" fmla="*/ 3151762 h 3151762"/>
              <a:gd name="connsiteX2" fmla="*/ 4221804 w 4435812"/>
              <a:gd name="connsiteY2" fmla="*/ 2529192 h 3151762"/>
              <a:gd name="connsiteX3" fmla="*/ 4435812 w 4435812"/>
              <a:gd name="connsiteY3" fmla="*/ 1264596 h 3151762"/>
              <a:gd name="connsiteX4" fmla="*/ 2665378 w 4435812"/>
              <a:gd name="connsiteY4" fmla="*/ 0 h 3151762"/>
              <a:gd name="connsiteX5" fmla="*/ 421203 w 4435812"/>
              <a:gd name="connsiteY5" fmla="*/ 1725696 h 315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12" h="3151762">
                <a:moveTo>
                  <a:pt x="0" y="447473"/>
                </a:moveTo>
                <a:lnTo>
                  <a:pt x="875489" y="3151762"/>
                </a:lnTo>
                <a:lnTo>
                  <a:pt x="4221804" y="2529192"/>
                </a:lnTo>
                <a:lnTo>
                  <a:pt x="4435812" y="1264596"/>
                </a:lnTo>
                <a:lnTo>
                  <a:pt x="2665378" y="0"/>
                </a:lnTo>
                <a:lnTo>
                  <a:pt x="421203" y="1725696"/>
                </a:lnTo>
              </a:path>
            </a:pathLst>
          </a:cu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769391" y="496556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120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24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14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exterior angles of 6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140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15</a:t>
            </a:r>
            <a:endParaRPr lang="en-GB" sz="6000" dirty="0">
              <a:solidFill>
                <a:schemeClr val="tx1"/>
              </a:solidFill>
            </a:endParaRPr>
          </a:p>
        </p:txBody>
      </p:sp>
      <p:grpSp>
        <p:nvGrpSpPr>
          <p:cNvPr id="18" name="Group 69"/>
          <p:cNvGrpSpPr>
            <a:grpSpLocks noChangeAspect="1"/>
          </p:cNvGrpSpPr>
          <p:nvPr/>
        </p:nvGrpSpPr>
        <p:grpSpPr bwMode="auto">
          <a:xfrm>
            <a:off x="1198461" y="3334663"/>
            <a:ext cx="3870326" cy="2727324"/>
            <a:chOff x="3206" y="1353"/>
            <a:chExt cx="1219" cy="859"/>
          </a:xfrm>
        </p:grpSpPr>
        <p:sp>
          <p:nvSpPr>
            <p:cNvPr id="19" name="Line 12"/>
            <p:cNvSpPr>
              <a:spLocks noChangeShapeType="1"/>
            </p:cNvSpPr>
            <p:nvPr/>
          </p:nvSpPr>
          <p:spPr bwMode="auto">
            <a:xfrm>
              <a:off x="3475" y="2194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 rot="4320000">
              <a:off x="3036" y="1872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Line 14"/>
            <p:cNvSpPr>
              <a:spLocks noChangeShapeType="1"/>
            </p:cNvSpPr>
            <p:nvPr/>
          </p:nvSpPr>
          <p:spPr bwMode="auto">
            <a:xfrm rot="8640000">
              <a:off x="3206" y="1353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Line 15"/>
            <p:cNvSpPr>
              <a:spLocks noChangeShapeType="1"/>
            </p:cNvSpPr>
            <p:nvPr/>
          </p:nvSpPr>
          <p:spPr bwMode="auto">
            <a:xfrm rot="-8640000">
              <a:off x="3745" y="1353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 rot="-4320000">
              <a:off x="3912" y="1872"/>
              <a:ext cx="68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3135721" y="5830658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4320000">
            <a:off x="1715983" y="4740439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8640000">
            <a:off x="2292656" y="314186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2960000">
            <a:off x="3957528" y="311664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7280000">
            <a:off x="4552393" y="471820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835941" y="5413848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25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16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489" y="2883852"/>
            <a:ext cx="5000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regular polygon has interior angles of 170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72</a:t>
            </a:r>
            <a:endParaRPr lang="en-GB" sz="6000" baseline="30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17</a:t>
            </a:r>
            <a:endParaRPr lang="en-GB" sz="60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023352" y="2529191"/>
            <a:ext cx="2879387" cy="157588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05071" y="2996119"/>
            <a:ext cx="1186775" cy="348250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147863" y="5564221"/>
            <a:ext cx="3813244" cy="64202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1923245" y="2918856"/>
            <a:ext cx="216840" cy="309283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07139" y="3390496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50347" y="5541524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95</a:t>
            </a:r>
            <a:endParaRPr lang="en-GB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274095" y="5560980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134666" y="2833991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110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100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18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47981" y="418735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140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203394" y="3270116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100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3079614" y="2719292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150</a:t>
            </a: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489644" y="313757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96216" y="563434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70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3865529" y="4239638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210</a:t>
            </a:r>
            <a:endParaRPr lang="en-GB" sz="3200" dirty="0"/>
          </a:p>
        </p:txBody>
      </p:sp>
      <p:sp>
        <p:nvSpPr>
          <p:cNvPr id="22" name="Freeform 21"/>
          <p:cNvSpPr/>
          <p:nvPr/>
        </p:nvSpPr>
        <p:spPr>
          <a:xfrm>
            <a:off x="1186775" y="2704290"/>
            <a:ext cx="5019472" cy="3657600"/>
          </a:xfrm>
          <a:custGeom>
            <a:avLst/>
            <a:gdLst>
              <a:gd name="connsiteX0" fmla="*/ 0 w 5019472"/>
              <a:gd name="connsiteY0" fmla="*/ 642025 h 3657600"/>
              <a:gd name="connsiteX1" fmla="*/ 2256817 w 5019472"/>
              <a:gd name="connsiteY1" fmla="*/ 0 h 3657600"/>
              <a:gd name="connsiteX2" fmla="*/ 5019472 w 5019472"/>
              <a:gd name="connsiteY2" fmla="*/ 680936 h 3657600"/>
              <a:gd name="connsiteX3" fmla="*/ 3463047 w 5019472"/>
              <a:gd name="connsiteY3" fmla="*/ 1926076 h 3657600"/>
              <a:gd name="connsiteX4" fmla="*/ 3112851 w 5019472"/>
              <a:gd name="connsiteY4" fmla="*/ 3657600 h 3657600"/>
              <a:gd name="connsiteX5" fmla="*/ 97277 w 5019472"/>
              <a:gd name="connsiteY5" fmla="*/ 1945532 h 3657600"/>
              <a:gd name="connsiteX6" fmla="*/ 0 w 5019472"/>
              <a:gd name="connsiteY6" fmla="*/ 642025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9472" h="3657600">
                <a:moveTo>
                  <a:pt x="0" y="642025"/>
                </a:moveTo>
                <a:lnTo>
                  <a:pt x="2256817" y="0"/>
                </a:lnTo>
                <a:lnTo>
                  <a:pt x="5019472" y="680936"/>
                </a:lnTo>
                <a:lnTo>
                  <a:pt x="3463047" y="1926076"/>
                </a:lnTo>
                <a:lnTo>
                  <a:pt x="3112851" y="3657600"/>
                </a:lnTo>
                <a:lnTo>
                  <a:pt x="97277" y="1945532"/>
                </a:lnTo>
                <a:lnTo>
                  <a:pt x="0" y="642025"/>
                </a:lnTo>
                <a:close/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108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19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1480" y="2864397"/>
            <a:ext cx="54669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A polygon has interior angles that sum to 2160</a:t>
            </a:r>
            <a:r>
              <a:rPr lang="en-GB" sz="4000" baseline="30000" dirty="0" smtClean="0"/>
              <a:t>o</a:t>
            </a:r>
            <a:r>
              <a:rPr lang="en-GB" sz="4000" dirty="0" smtClean="0"/>
              <a:t>.</a:t>
            </a:r>
          </a:p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How many sides does it have?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120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7926" y="1943100"/>
            <a:ext cx="6026727" cy="5216236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4987635" y="7543800"/>
            <a:ext cx="1427018" cy="1156854"/>
          </a:xfrm>
          <a:prstGeom prst="round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tx1"/>
                </a:solidFill>
              </a:rPr>
              <a:t>20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18" name="AutoShape 9"/>
          <p:cNvSpPr>
            <a:spLocks noChangeAspect="1" noChangeArrowheads="1"/>
          </p:cNvSpPr>
          <p:nvPr/>
        </p:nvSpPr>
        <p:spPr bwMode="auto">
          <a:xfrm>
            <a:off x="1505827" y="2722089"/>
            <a:ext cx="3600000" cy="3600000"/>
          </a:xfrm>
          <a:prstGeom prst="octagon">
            <a:avLst>
              <a:gd name="adj" fmla="val 29287"/>
            </a:avLst>
          </a:prstGeom>
          <a:noFill/>
          <a:ln w="635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>
            <a:off x="3367563" y="6161399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67563" y="2544288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2700000">
            <a:off x="2025074" y="5603766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2700000">
            <a:off x="4598026" y="306806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8100000">
            <a:off x="2036467" y="3058247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8100000">
            <a:off x="4581872" y="560365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499839" y="432125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5120106" y="4321251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075349" y="6331599"/>
            <a:ext cx="1216497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281216" y="578448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solidFill>
                  <a:schemeClr val="tx1"/>
                </a:solidFill>
              </a:rPr>
              <a:t>Loop 1</a:t>
            </a:r>
            <a:endParaRPr lang="en-GB" sz="72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90545" y="690014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99043" y="690014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06954" y="2264919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15915" y="2660629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56702" y="550260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56702" y="396239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06954" y="736869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6142" y="550260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6142" y="396239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95840" y="2605212"/>
            <a:ext cx="729366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434400">
            <a:off x="3977492" y="2584604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 rot="3212230">
            <a:off x="5177355" y="3484384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rot="5400000">
            <a:off x="5648941" y="4898666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 rot="7378903">
            <a:off x="5268265" y="6390537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 rot="9306718">
            <a:off x="4011039" y="7376803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 rot="11936809">
            <a:off x="2362702" y="7384880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Arrow 22"/>
          <p:cNvSpPr/>
          <p:nvPr/>
        </p:nvSpPr>
        <p:spPr>
          <a:xfrm rot="14176242">
            <a:off x="952662" y="6406277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 rot="16200000">
            <a:off x="671741" y="4873965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18459326">
            <a:off x="1168319" y="3414518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 rot="20593881">
            <a:off x="2480023" y="2552533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33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7926" y="332509"/>
            <a:ext cx="6026727" cy="122612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smtClean="0">
                <a:solidFill>
                  <a:schemeClr val="tx1"/>
                </a:solidFill>
              </a:rPr>
              <a:t>Loop </a:t>
            </a:r>
            <a:r>
              <a:rPr lang="en-GB" sz="7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90545" y="690014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99043" y="690014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06954" y="2264919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15915" y="2660629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56702" y="550260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56702" y="396239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06954" y="736869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6142" y="5502606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6142" y="3962394"/>
            <a:ext cx="720000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95840" y="2605212"/>
            <a:ext cx="729366" cy="720000"/>
          </a:xfrm>
          <a:prstGeom prst="roundRect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434400">
            <a:off x="3977492" y="2584604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 rot="3212230">
            <a:off x="5177355" y="3484384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rot="5400000">
            <a:off x="5648941" y="4898666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 rot="7378903">
            <a:off x="5268265" y="6390537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 rot="9306718">
            <a:off x="4011039" y="7376803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 rot="11936809">
            <a:off x="2362702" y="7384880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Arrow 22"/>
          <p:cNvSpPr/>
          <p:nvPr/>
        </p:nvSpPr>
        <p:spPr>
          <a:xfrm rot="14176242">
            <a:off x="952662" y="6406277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 rot="16200000">
            <a:off x="671741" y="4873965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18459326">
            <a:off x="1168319" y="3414518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 rot="20593881">
            <a:off x="2480023" y="2552533"/>
            <a:ext cx="544749" cy="408562"/>
          </a:xfrm>
          <a:prstGeom prst="righ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8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212</Words>
  <Application>Microsoft Office PowerPoint</Application>
  <PresentationFormat>On-screen Show (4:3)</PresentationFormat>
  <Paragraphs>110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Stewart Gale</cp:lastModifiedBy>
  <cp:revision>28</cp:revision>
  <cp:lastPrinted>2015-09-16T11:58:45Z</cp:lastPrinted>
  <dcterms:created xsi:type="dcterms:W3CDTF">2013-10-17T19:30:44Z</dcterms:created>
  <dcterms:modified xsi:type="dcterms:W3CDTF">2016-05-25T07:42:55Z</dcterms:modified>
</cp:coreProperties>
</file>