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8AF194-6905-443A-BC8B-BD7ECB534C98}" v="5" dt="2025-01-20T06:23:08.1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88AF194-6905-443A-BC8B-BD7ECB534C98}"/>
    <pc:docChg chg="undo custSel modSld">
      <pc:chgData name="Stewart Gale" userId="3647ddd2-6040-41ae-a96d-232c23482af8" providerId="ADAL" clId="{588AF194-6905-443A-BC8B-BD7ECB534C98}" dt="2025-01-20T06:27:33.655" v="11" actId="14100"/>
      <pc:docMkLst>
        <pc:docMk/>
      </pc:docMkLst>
      <pc:sldChg chg="modAnim">
        <pc:chgData name="Stewart Gale" userId="3647ddd2-6040-41ae-a96d-232c23482af8" providerId="ADAL" clId="{588AF194-6905-443A-BC8B-BD7ECB534C98}" dt="2025-01-20T06:15:38.411" v="0"/>
        <pc:sldMkLst>
          <pc:docMk/>
          <pc:sldMk cId="1399984606" sldId="259"/>
        </pc:sldMkLst>
      </pc:sldChg>
      <pc:sldChg chg="modAnim">
        <pc:chgData name="Stewart Gale" userId="3647ddd2-6040-41ae-a96d-232c23482af8" providerId="ADAL" clId="{588AF194-6905-443A-BC8B-BD7ECB534C98}" dt="2025-01-20T06:23:08.159" v="7"/>
        <pc:sldMkLst>
          <pc:docMk/>
          <pc:sldMk cId="1042797056" sldId="260"/>
        </pc:sldMkLst>
      </pc:sldChg>
      <pc:sldChg chg="modSp mod modAnim">
        <pc:chgData name="Stewart Gale" userId="3647ddd2-6040-41ae-a96d-232c23482af8" providerId="ADAL" clId="{588AF194-6905-443A-BC8B-BD7ECB534C98}" dt="2025-01-20T06:27:33.655" v="11" actId="14100"/>
        <pc:sldMkLst>
          <pc:docMk/>
          <pc:sldMk cId="2687333315" sldId="261"/>
        </pc:sldMkLst>
        <pc:spChg chg="mod">
          <ac:chgData name="Stewart Gale" userId="3647ddd2-6040-41ae-a96d-232c23482af8" providerId="ADAL" clId="{588AF194-6905-443A-BC8B-BD7ECB534C98}" dt="2025-01-20T06:27:33.655" v="11" actId="14100"/>
          <ac:spMkLst>
            <pc:docMk/>
            <pc:sldMk cId="2687333315" sldId="261"/>
            <ac:spMk id="3" creationId="{00000000-0000-0000-0000-000000000000}"/>
          </ac:spMkLst>
        </pc:spChg>
        <pc:spChg chg="mod">
          <ac:chgData name="Stewart Gale" userId="3647ddd2-6040-41ae-a96d-232c23482af8" providerId="ADAL" clId="{588AF194-6905-443A-BC8B-BD7ECB534C98}" dt="2025-01-20T06:16:18.061" v="6" actId="1076"/>
          <ac:spMkLst>
            <pc:docMk/>
            <pc:sldMk cId="2687333315" sldId="261"/>
            <ac:spMk id="25" creationId="{00000000-0000-0000-0000-000000000000}"/>
          </ac:spMkLst>
        </pc:spChg>
        <pc:picChg chg="mod">
          <ac:chgData name="Stewart Gale" userId="3647ddd2-6040-41ae-a96d-232c23482af8" providerId="ADAL" clId="{588AF194-6905-443A-BC8B-BD7ECB534C98}" dt="2025-01-20T06:16:13.274" v="5" actId="1076"/>
          <ac:picMkLst>
            <pc:docMk/>
            <pc:sldMk cId="2687333315" sldId="261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10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616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754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42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869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32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42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851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44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04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39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26325-BC2E-464F-8F00-8CB5E2F46E75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BACFE-3C09-4CDC-85BE-A7331A4C59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01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682" t="18361" r="16427" b="21964"/>
          <a:stretch/>
        </p:blipFill>
        <p:spPr>
          <a:xfrm>
            <a:off x="370702" y="321276"/>
            <a:ext cx="11480322" cy="595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99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03" t="22396" r="14445" b="22253"/>
          <a:stretch/>
        </p:blipFill>
        <p:spPr>
          <a:xfrm>
            <a:off x="329255" y="642550"/>
            <a:ext cx="11862745" cy="560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7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41" t="24414" r="11795" b="21099"/>
          <a:stretch/>
        </p:blipFill>
        <p:spPr>
          <a:xfrm>
            <a:off x="0" y="790832"/>
            <a:ext cx="12080202" cy="533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7098" y="2091513"/>
            <a:ext cx="790263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1907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682" t="18361" r="16427" b="21964"/>
          <a:stretch/>
        </p:blipFill>
        <p:spPr>
          <a:xfrm>
            <a:off x="370702" y="321276"/>
            <a:ext cx="11480322" cy="5955956"/>
          </a:xfrm>
          <a:prstGeom prst="rect">
            <a:avLst/>
          </a:prstGeom>
        </p:spPr>
      </p:pic>
      <p:sp>
        <p:nvSpPr>
          <p:cNvPr id="6" name="Right Triangle 5"/>
          <p:cNvSpPr/>
          <p:nvPr/>
        </p:nvSpPr>
        <p:spPr>
          <a:xfrm rot="10800000">
            <a:off x="7865020" y="4130094"/>
            <a:ext cx="364579" cy="1023797"/>
          </a:xfrm>
          <a:prstGeom prst="rtTriangle">
            <a:avLst/>
          </a:prstGeom>
          <a:solidFill>
            <a:schemeClr val="bg1">
              <a:lumMod val="75000"/>
              <a:alpha val="5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003964" y="2592671"/>
            <a:ext cx="1177636" cy="7324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Triangle 9"/>
          <p:cNvSpPr/>
          <p:nvPr/>
        </p:nvSpPr>
        <p:spPr>
          <a:xfrm>
            <a:off x="4003964" y="2216727"/>
            <a:ext cx="1177636" cy="375944"/>
          </a:xfrm>
          <a:prstGeom prst="rtTriangl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960419" y="2592671"/>
            <a:ext cx="1198418" cy="110347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2064327" y="2216727"/>
            <a:ext cx="1939637" cy="3588328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1939636" y="1473357"/>
            <a:ext cx="2064328" cy="185173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491346" y="2880050"/>
            <a:ext cx="180109" cy="15766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7428728" y="3422075"/>
            <a:ext cx="2064328" cy="185173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7744691" y="3344518"/>
            <a:ext cx="1783237" cy="2626791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8588984" y="4445614"/>
            <a:ext cx="180109" cy="15766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98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03" t="22396" r="14445" b="22253"/>
          <a:stretch/>
        </p:blipFill>
        <p:spPr>
          <a:xfrm>
            <a:off x="329255" y="642550"/>
            <a:ext cx="11862745" cy="5609969"/>
          </a:xfrm>
          <a:prstGeom prst="rect">
            <a:avLst/>
          </a:prstGeom>
          <a:ln w="28575">
            <a:noFill/>
          </a:ln>
        </p:spPr>
      </p:pic>
      <p:sp>
        <p:nvSpPr>
          <p:cNvPr id="3" name="Right Triangle 2"/>
          <p:cNvSpPr/>
          <p:nvPr/>
        </p:nvSpPr>
        <p:spPr>
          <a:xfrm>
            <a:off x="10856357" y="1443210"/>
            <a:ext cx="739966" cy="1766432"/>
          </a:xfrm>
          <a:prstGeom prst="rtTriangle">
            <a:avLst/>
          </a:prstGeom>
          <a:solidFill>
            <a:schemeClr val="bg1">
              <a:lumMod val="75000"/>
              <a:alpha val="69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3782458" y="1443209"/>
            <a:ext cx="673696" cy="1759505"/>
          </a:xfrm>
          <a:prstGeom prst="rtTriangle">
            <a:avLst/>
          </a:prstGeom>
          <a:solidFill>
            <a:schemeClr val="bg1">
              <a:lumMod val="75000"/>
              <a:alpha val="73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810108" y="3202715"/>
            <a:ext cx="3944701" cy="460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810108" y="642550"/>
            <a:ext cx="2439163" cy="350738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355272" y="3128488"/>
            <a:ext cx="180109" cy="15766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7869759" y="3207478"/>
            <a:ext cx="3870853" cy="1085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869760" y="980501"/>
            <a:ext cx="3425351" cy="3169435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793730" y="3139505"/>
            <a:ext cx="180109" cy="15766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Triangle 15"/>
          <p:cNvSpPr/>
          <p:nvPr/>
        </p:nvSpPr>
        <p:spPr>
          <a:xfrm>
            <a:off x="9880097" y="2357610"/>
            <a:ext cx="320125" cy="848932"/>
          </a:xfrm>
          <a:prstGeom prst="rtTriangle">
            <a:avLst/>
          </a:prstGeom>
          <a:solidFill>
            <a:schemeClr val="bg1">
              <a:lumMod val="75000"/>
              <a:alpha val="69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7" name="Right Triangle 16"/>
          <p:cNvSpPr/>
          <p:nvPr/>
        </p:nvSpPr>
        <p:spPr>
          <a:xfrm>
            <a:off x="9388112" y="2754216"/>
            <a:ext cx="190773" cy="445305"/>
          </a:xfrm>
          <a:prstGeom prst="rtTriangle">
            <a:avLst/>
          </a:prstGeom>
          <a:solidFill>
            <a:schemeClr val="bg1">
              <a:lumMod val="75000"/>
              <a:alpha val="69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4279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41" t="24414" r="11795" b="21099"/>
          <a:stretch/>
        </p:blipFill>
        <p:spPr>
          <a:xfrm>
            <a:off x="0" y="790832"/>
            <a:ext cx="12080202" cy="5338119"/>
          </a:xfrm>
          <a:prstGeom prst="rect">
            <a:avLst/>
          </a:prstGeom>
        </p:spPr>
      </p:pic>
      <p:sp>
        <p:nvSpPr>
          <p:cNvPr id="3" name="Right Triangle 2"/>
          <p:cNvSpPr/>
          <p:nvPr/>
        </p:nvSpPr>
        <p:spPr>
          <a:xfrm flipH="1">
            <a:off x="1349126" y="3229352"/>
            <a:ext cx="1840813" cy="1726961"/>
          </a:xfrm>
          <a:prstGeom prst="rtTriangle">
            <a:avLst/>
          </a:prstGeom>
          <a:solidFill>
            <a:srgbClr val="FFFF00">
              <a:alpha val="32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Oval 11"/>
          <p:cNvSpPr/>
          <p:nvPr/>
        </p:nvSpPr>
        <p:spPr>
          <a:xfrm>
            <a:off x="3759022" y="3150522"/>
            <a:ext cx="180109" cy="15766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4081610" y="1359095"/>
            <a:ext cx="180109" cy="15766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Triangle 21"/>
          <p:cNvSpPr/>
          <p:nvPr/>
        </p:nvSpPr>
        <p:spPr>
          <a:xfrm rot="5400000" flipH="1" flipV="1">
            <a:off x="3858268" y="799805"/>
            <a:ext cx="287112" cy="354286"/>
          </a:xfrm>
          <a:prstGeom prst="rtTriangle">
            <a:avLst/>
          </a:prstGeom>
          <a:solidFill>
            <a:srgbClr val="FFFF00">
              <a:alpha val="32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63166" y="3762269"/>
            <a:ext cx="4957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8733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2016-05-12T05:44:10Z</dcterms:created>
  <dcterms:modified xsi:type="dcterms:W3CDTF">2025-01-20T06:27:37Z</dcterms:modified>
</cp:coreProperties>
</file>