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38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519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808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555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28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70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804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41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070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975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FB842-F44B-49E9-B15B-9E0D490FC9CB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A57F0-2079-4FF3-BA08-1BEE5334D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59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56" y="140323"/>
            <a:ext cx="11385398" cy="636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53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5601" t="27912" r="6875" b="12708"/>
          <a:stretch/>
        </p:blipFill>
        <p:spPr bwMode="auto">
          <a:xfrm>
            <a:off x="262486" y="563879"/>
            <a:ext cx="11602546" cy="57870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50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5762" t="27907" r="6849" b="17828"/>
          <a:stretch/>
        </p:blipFill>
        <p:spPr bwMode="auto">
          <a:xfrm>
            <a:off x="253913" y="619068"/>
            <a:ext cx="11727498" cy="55046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52354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2020-02-06T04:28:55Z</dcterms:created>
  <dcterms:modified xsi:type="dcterms:W3CDTF">2020-02-06T04:28:59Z</dcterms:modified>
</cp:coreProperties>
</file>