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801E3E-9E45-4312-8977-E109B6125602}" v="15" dt="2024-05-30T07:34:45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3801E3E-9E45-4312-8977-E109B6125602}"/>
    <pc:docChg chg="addSld delSld modSld">
      <pc:chgData name="Stewart Gale" userId="3647ddd2-6040-41ae-a96d-232c23482af8" providerId="ADAL" clId="{23801E3E-9E45-4312-8977-E109B6125602}" dt="2024-05-30T07:35:28.853" v="111" actId="47"/>
      <pc:docMkLst>
        <pc:docMk/>
      </pc:docMkLst>
      <pc:sldChg chg="addSp modSp mod">
        <pc:chgData name="Stewart Gale" userId="3647ddd2-6040-41ae-a96d-232c23482af8" providerId="ADAL" clId="{23801E3E-9E45-4312-8977-E109B6125602}" dt="2024-05-30T07:35:25.783" v="109" actId="1076"/>
        <pc:sldMkLst>
          <pc:docMk/>
          <pc:sldMk cId="600278554" sldId="256"/>
        </pc:sldMkLst>
        <pc:picChg chg="add mod">
          <ac:chgData name="Stewart Gale" userId="3647ddd2-6040-41ae-a96d-232c23482af8" providerId="ADAL" clId="{23801E3E-9E45-4312-8977-E109B6125602}" dt="2024-05-30T07:35:25.783" v="109" actId="1076"/>
          <ac:picMkLst>
            <pc:docMk/>
            <pc:sldMk cId="600278554" sldId="256"/>
            <ac:picMk id="2" creationId="{0DE069EC-4B6D-C86C-F97C-B000DCD3806B}"/>
          </ac:picMkLst>
        </pc:picChg>
        <pc:picChg chg="add mod">
          <ac:chgData name="Stewart Gale" userId="3647ddd2-6040-41ae-a96d-232c23482af8" providerId="ADAL" clId="{23801E3E-9E45-4312-8977-E109B6125602}" dt="2024-05-30T07:35:15.220" v="105" actId="1076"/>
          <ac:picMkLst>
            <pc:docMk/>
            <pc:sldMk cId="600278554" sldId="256"/>
            <ac:picMk id="3" creationId="{DFFDADCF-FAC1-C589-6BCA-586FD7AB2B4C}"/>
          </ac:picMkLst>
        </pc:picChg>
        <pc:picChg chg="mod modCrop">
          <ac:chgData name="Stewart Gale" userId="3647ddd2-6040-41ae-a96d-232c23482af8" providerId="ADAL" clId="{23801E3E-9E45-4312-8977-E109B6125602}" dt="2024-05-30T07:35:22.720" v="108" actId="1076"/>
          <ac:picMkLst>
            <pc:docMk/>
            <pc:sldMk cId="600278554" sldId="256"/>
            <ac:picMk id="8" creationId="{66D205D6-5198-4569-B4C1-B6051D34C3A0}"/>
          </ac:picMkLst>
        </pc:picChg>
      </pc:sldChg>
      <pc:sldChg chg="addSp modSp mod modAnim">
        <pc:chgData name="Stewart Gale" userId="3647ddd2-6040-41ae-a96d-232c23482af8" providerId="ADAL" clId="{23801E3E-9E45-4312-8977-E109B6125602}" dt="2024-05-30T07:33:49.458" v="80"/>
        <pc:sldMkLst>
          <pc:docMk/>
          <pc:sldMk cId="3136011784" sldId="258"/>
        </pc:sldMkLst>
        <pc:spChg chg="mod">
          <ac:chgData name="Stewart Gale" userId="3647ddd2-6040-41ae-a96d-232c23482af8" providerId="ADAL" clId="{23801E3E-9E45-4312-8977-E109B6125602}" dt="2021-11-07T16:28:06.949" v="2" actId="113"/>
          <ac:spMkLst>
            <pc:docMk/>
            <pc:sldMk cId="3136011784" sldId="258"/>
            <ac:spMk id="7" creationId="{06111DCE-6D30-4B8A-9589-E41D99D29D74}"/>
          </ac:spMkLst>
        </pc:spChg>
        <pc:inkChg chg="add mod">
          <ac:chgData name="Stewart Gale" userId="3647ddd2-6040-41ae-a96d-232c23482af8" providerId="ADAL" clId="{23801E3E-9E45-4312-8977-E109B6125602}" dt="2024-05-30T07:24:00.711" v="73" actId="1076"/>
          <ac:inkMkLst>
            <pc:docMk/>
            <pc:sldMk cId="3136011784" sldId="258"/>
            <ac:inkMk id="2" creationId="{DB96F5E9-5AF8-0666-332B-5E81CAC8742E}"/>
          </ac:inkMkLst>
        </pc:inkChg>
      </pc:sldChg>
      <pc:sldChg chg="addSp modSp mod modAnim">
        <pc:chgData name="Stewart Gale" userId="3647ddd2-6040-41ae-a96d-232c23482af8" providerId="ADAL" clId="{23801E3E-9E45-4312-8977-E109B6125602}" dt="2024-05-30T07:33:54.365" v="81"/>
        <pc:sldMkLst>
          <pc:docMk/>
          <pc:sldMk cId="3706425163" sldId="259"/>
        </pc:sldMkLst>
        <pc:spChg chg="mod">
          <ac:chgData name="Stewart Gale" userId="3647ddd2-6040-41ae-a96d-232c23482af8" providerId="ADAL" clId="{23801E3E-9E45-4312-8977-E109B6125602}" dt="2021-11-07T16:28:11.911" v="4" actId="207"/>
          <ac:spMkLst>
            <pc:docMk/>
            <pc:sldMk cId="3706425163" sldId="259"/>
            <ac:spMk id="6" creationId="{F8BA91A6-22CF-4EB4-9252-F827914ED2BD}"/>
          </ac:spMkLst>
        </pc:spChg>
        <pc:inkChg chg="add mod">
          <ac:chgData name="Stewart Gale" userId="3647ddd2-6040-41ae-a96d-232c23482af8" providerId="ADAL" clId="{23801E3E-9E45-4312-8977-E109B6125602}" dt="2024-05-30T07:25:21.940" v="76" actId="1076"/>
          <ac:inkMkLst>
            <pc:docMk/>
            <pc:sldMk cId="3706425163" sldId="259"/>
            <ac:inkMk id="2" creationId="{08D8492C-0AD4-458D-5665-D5C28F333AAB}"/>
          </ac:inkMkLst>
        </pc:inkChg>
      </pc:sldChg>
      <pc:sldChg chg="addSp modSp mod modAnim">
        <pc:chgData name="Stewart Gale" userId="3647ddd2-6040-41ae-a96d-232c23482af8" providerId="ADAL" clId="{23801E3E-9E45-4312-8977-E109B6125602}" dt="2024-05-30T07:33:58.725" v="82"/>
        <pc:sldMkLst>
          <pc:docMk/>
          <pc:sldMk cId="904126672" sldId="260"/>
        </pc:sldMkLst>
        <pc:spChg chg="mod">
          <ac:chgData name="Stewart Gale" userId="3647ddd2-6040-41ae-a96d-232c23482af8" providerId="ADAL" clId="{23801E3E-9E45-4312-8977-E109B6125602}" dt="2021-11-07T16:28:17.993" v="7" actId="207"/>
          <ac:spMkLst>
            <pc:docMk/>
            <pc:sldMk cId="904126672" sldId="260"/>
            <ac:spMk id="6" creationId="{DC1ADD63-EFC5-40BE-8FB6-195FC0231413}"/>
          </ac:spMkLst>
        </pc:spChg>
        <pc:inkChg chg="add">
          <ac:chgData name="Stewart Gale" userId="3647ddd2-6040-41ae-a96d-232c23482af8" providerId="ADAL" clId="{23801E3E-9E45-4312-8977-E109B6125602}" dt="2024-05-30T07:26:48.039" v="77"/>
          <ac:inkMkLst>
            <pc:docMk/>
            <pc:sldMk cId="904126672" sldId="260"/>
            <ac:inkMk id="2" creationId="{F4FE3ED0-83F5-76CA-CCCC-601F03E0151F}"/>
          </ac:inkMkLst>
        </pc:inkChg>
      </pc:sldChg>
      <pc:sldChg chg="addSp modSp mod modAnim">
        <pc:chgData name="Stewart Gale" userId="3647ddd2-6040-41ae-a96d-232c23482af8" providerId="ADAL" clId="{23801E3E-9E45-4312-8977-E109B6125602}" dt="2024-05-30T07:34:05.814" v="83"/>
        <pc:sldMkLst>
          <pc:docMk/>
          <pc:sldMk cId="1621209501" sldId="261"/>
        </pc:sldMkLst>
        <pc:spChg chg="mod">
          <ac:chgData name="Stewart Gale" userId="3647ddd2-6040-41ae-a96d-232c23482af8" providerId="ADAL" clId="{23801E3E-9E45-4312-8977-E109B6125602}" dt="2021-11-07T16:28:22.524" v="9" actId="122"/>
          <ac:spMkLst>
            <pc:docMk/>
            <pc:sldMk cId="1621209501" sldId="261"/>
            <ac:spMk id="6" creationId="{35FEF47A-DFEB-4D7B-99DD-AF5BB01E9AE3}"/>
          </ac:spMkLst>
        </pc:spChg>
        <pc:inkChg chg="add">
          <ac:chgData name="Stewart Gale" userId="3647ddd2-6040-41ae-a96d-232c23482af8" providerId="ADAL" clId="{23801E3E-9E45-4312-8977-E109B6125602}" dt="2024-05-30T07:28:03.035" v="78"/>
          <ac:inkMkLst>
            <pc:docMk/>
            <pc:sldMk cId="1621209501" sldId="261"/>
            <ac:inkMk id="2" creationId="{CFAAD797-5070-BD1A-CD67-B65821BA71D9}"/>
          </ac:inkMkLst>
        </pc:inkChg>
      </pc:sldChg>
      <pc:sldChg chg="addSp modSp mod modAnim">
        <pc:chgData name="Stewart Gale" userId="3647ddd2-6040-41ae-a96d-232c23482af8" providerId="ADAL" clId="{23801E3E-9E45-4312-8977-E109B6125602}" dt="2024-05-30T07:34:10.213" v="84"/>
        <pc:sldMkLst>
          <pc:docMk/>
          <pc:sldMk cId="1877406262" sldId="262"/>
        </pc:sldMkLst>
        <pc:spChg chg="mod">
          <ac:chgData name="Stewart Gale" userId="3647ddd2-6040-41ae-a96d-232c23482af8" providerId="ADAL" clId="{23801E3E-9E45-4312-8977-E109B6125602}" dt="2022-10-28T04:34:11.472" v="62" actId="1076"/>
          <ac:spMkLst>
            <pc:docMk/>
            <pc:sldMk cId="1877406262" sldId="262"/>
            <ac:spMk id="6" creationId="{742F6CD8-33AD-4DF0-B645-FED9A7346318}"/>
          </ac:spMkLst>
        </pc:spChg>
        <pc:inkChg chg="add">
          <ac:chgData name="Stewart Gale" userId="3647ddd2-6040-41ae-a96d-232c23482af8" providerId="ADAL" clId="{23801E3E-9E45-4312-8977-E109B6125602}" dt="2024-05-30T07:33:27.944" v="79"/>
          <ac:inkMkLst>
            <pc:docMk/>
            <pc:sldMk cId="1877406262" sldId="262"/>
            <ac:inkMk id="2" creationId="{7290B4AA-828B-F218-C16F-9C156C5112E0}"/>
          </ac:inkMkLst>
        </pc:inkChg>
      </pc:sldChg>
      <pc:sldChg chg="addSp modSp mod modAnim">
        <pc:chgData name="Stewart Gale" userId="3647ddd2-6040-41ae-a96d-232c23482af8" providerId="ADAL" clId="{23801E3E-9E45-4312-8977-E109B6125602}" dt="2024-05-30T07:34:14.405" v="85"/>
        <pc:sldMkLst>
          <pc:docMk/>
          <pc:sldMk cId="2272233519" sldId="263"/>
        </pc:sldMkLst>
        <pc:spChg chg="mod">
          <ac:chgData name="Stewart Gale" userId="3647ddd2-6040-41ae-a96d-232c23482af8" providerId="ADAL" clId="{23801E3E-9E45-4312-8977-E109B6125602}" dt="2022-10-28T04:42:46.859" v="70" actId="20577"/>
          <ac:spMkLst>
            <pc:docMk/>
            <pc:sldMk cId="2272233519" sldId="263"/>
            <ac:spMk id="5" creationId="{58CACED6-1621-4573-B50E-5C6384DB7541}"/>
          </ac:spMkLst>
        </pc:spChg>
        <pc:inkChg chg="add">
          <ac:chgData name="Stewart Gale" userId="3647ddd2-6040-41ae-a96d-232c23482af8" providerId="ADAL" clId="{23801E3E-9E45-4312-8977-E109B6125602}" dt="2024-05-30T07:33:27.944" v="79"/>
          <ac:inkMkLst>
            <pc:docMk/>
            <pc:sldMk cId="2272233519" sldId="263"/>
            <ac:inkMk id="2" creationId="{20319795-0EC7-C50B-20BB-2C24791E485D}"/>
          </ac:inkMkLst>
        </pc:inkChg>
      </pc:sldChg>
      <pc:sldChg chg="modSp add del mod">
        <pc:chgData name="Stewart Gale" userId="3647ddd2-6040-41ae-a96d-232c23482af8" providerId="ADAL" clId="{23801E3E-9E45-4312-8977-E109B6125602}" dt="2024-05-30T07:35:28.853" v="111" actId="47"/>
        <pc:sldMkLst>
          <pc:docMk/>
          <pc:sldMk cId="3583756165" sldId="264"/>
        </pc:sldMkLst>
        <pc:picChg chg="mod modCrop">
          <ac:chgData name="Stewart Gale" userId="3647ddd2-6040-41ae-a96d-232c23482af8" providerId="ADAL" clId="{23801E3E-9E45-4312-8977-E109B6125602}" dt="2022-09-30T03:12:50.207" v="48" actId="1076"/>
          <ac:picMkLst>
            <pc:docMk/>
            <pc:sldMk cId="3583756165" sldId="264"/>
            <ac:picMk id="8" creationId="{66D205D6-5198-4569-B4C1-B6051D34C3A0}"/>
          </ac:picMkLst>
        </pc:picChg>
      </pc:sldChg>
      <pc:sldChg chg="modSp add del mod">
        <pc:chgData name="Stewart Gale" userId="3647ddd2-6040-41ae-a96d-232c23482af8" providerId="ADAL" clId="{23801E3E-9E45-4312-8977-E109B6125602}" dt="2024-05-30T07:35:28.434" v="110" actId="47"/>
        <pc:sldMkLst>
          <pc:docMk/>
          <pc:sldMk cId="1305500951" sldId="265"/>
        </pc:sldMkLst>
        <pc:picChg chg="mod modCrop">
          <ac:chgData name="Stewart Gale" userId="3647ddd2-6040-41ae-a96d-232c23482af8" providerId="ADAL" clId="{23801E3E-9E45-4312-8977-E109B6125602}" dt="2022-09-30T03:12:13.796" v="37" actId="1076"/>
          <ac:picMkLst>
            <pc:docMk/>
            <pc:sldMk cId="1305500951" sldId="265"/>
            <ac:picMk id="8" creationId="{66D205D6-5198-4569-B4C1-B6051D34C3A0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5-30T07:22:52.67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16540 4646 2048 0,'0'0'0'0,"0"0"0"16,0 0 0-16,0 0 0 0,0 0 0 0,0 0 0 15,0 0 0-15,0 0 0 0,0 0 0 0,0 0 0 0,-4 0 0 16,4 0 0-16,-6 0 0 0,6 0 0 0,-7 0 0 16,7 0 0-16,-1 0 0 0,1 0 0 15,-4 0 0-15,4 0 0 0,-2 0 0 0,2 0 0 16,2 0 0-16,-2 0 0 0,4 0 0 0,-4 0 0 15,20 4 0-15,-20-4 0 0,27 3 0 16,-27-3 0-16,32 1 0 0,-32-1 0 0,45-1 0 16,-45 1 0-16,56-7 0 0,-56 7 0 0,52-4 0 15,-52 4 0-15,53-14 0 0,-53 14 0 0,56-16 0 16,-56 16 0-16,50-13 0 0,6-11 0 16,-56 24 0-16,58-30 0 0,-58 30 0 0,62-31 0 15,-62 31 0-15,62-35 0 0,-62 35 0 0,62-34 0 16,-62 34 0-16,51-31 0 0,-51 31 0 0,45-28 0 15,-45 28 0-15,40-22 0 0,-40 22 0 0,38-22 0 16,-38 22 0-16,31-14 0 0,-9-1 0 16</inkml:trace>
  <inkml:trace contextRef="#ctx0" brushRef="#br0" timeOffset="364.64">16908 4552 2048 0,'1'0'0'15,"-1"0"0"-15,0 0 0 0,0 0 0 0,4 2 0 16,-4-2 0-16,0 1 0 0,0-1 0 15,4 13 0-15,-4-13 0 0,5 17 0 0,-5-17 0 16,9 30 0-16,-9-30 0 0,4 39 0 0,-4-39 0 16,5 52 0-16,-5-52 0 0,1 54 0 0,-1-54 0 15,0 61 0-15,0-61 0 0,-1 57 0 0,1-57 0 16,-5 53 0-16,5-53 0 0,-6 50 0 0,6-50 0 16,-7 40 0-16,7-40 0 0,-4 35 0 15,4-35 0-15,-4 26 0 0,4-26 0 0,-1 17 0 16,1-17 0-16,1 10 0 0,-1-10 0 0,5-2 0 15,-5 2 0-15,12-14 0 0,-12 14 0 0,7-26 0 16</inkml:trace>
  <inkml:trace contextRef="#ctx0" brushRef="#br0" timeOffset="650.11">17154 4575 2048 0,'1'0'0'0,"-1"0"0"0,0 0 0 0,0 0 0 15,0-3 0-15,0 3 0 0,0 0 0 0,0 0 0 16,0 0 0-16,0 0 0 0,0 0 0 0,0 0 0 16,0 3 0-16,0-3 0 0,1 9 0 15,-1-9 0-15,6 15 0 0,-6-15 0 0,5 25 0 16,-5-25 0-16,5 32 0 0,-5-32 0 0,1 43 0 16,-1-43 0-16,5 47 0 0,-5-47 0 0,0 52 0 15,0-52 0-15,0 51 0 0,0-51 0 16,-4 52 0-16,4-52 0 0,0 47 0 0,0-47 0 15,0 45 0-15,0-45 0 0,4 41 0 0,-4-41 0 16,2 37 0-16,-2-37 0 0,5 28 0 0,-5-28 0 16,6 25 0-16,-6-25 0 0,9 9 0 15,2-5 0-15</inkml:trace>
  <inkml:trace contextRef="#ctx0" brushRef="#br0" timeOffset="903.09">17659 4706 2048 0,'0'1'0'0,"0"-1"0"0,1 9 0 0,-1-9 0 16,0 16 0-16,0-16 0 0,2 22 0 0,-2-22 0 15,0 28 0-15,0-28 0 0,0 36 0 0,0-36 0 16,2 40 0-16,-2-40 0 0,0 40 0 0,0-40 0 15,0 35 0-15,0-35 0 0,0 37 0 16,0-37 0-16,0 28 0 0,0-28 0 0,1 26 0 16,-1-26 0-16,0 18 0 0,0-18 0 0,3 13 0 15,-3-13 0-15,0-1 0 0,1-8 0 0</inkml:trace>
  <inkml:trace contextRef="#ctx0" brushRef="#br0" timeOffset="1129.94">17670 4680 2048 0,'0'0'0'0,"0"0"0"0,0 0 0 0,0 0 0 15,1 0 0-15,-1 0 0 0,4 0 0 0,-4 0 0 16,7 0 0-16,-7 0 0 0,11 0 0 0,-11 0 0 16,21 4 0-16,-21-4 0 0,23-4 0 0,-23 4 0 15,29-3 0-15,-29 3 0 0,31-4 0 16,-31 4 0-16,32-10 0 0,-32 10 0 0,34-9 0 15,-34 9 0-15,32-9 0 0,-32 9 0 0,34-16 0 16,-34 16 0-16,25-14 0 0,-2-2 0 16</inkml:trace>
  <inkml:trace contextRef="#ctx0" brushRef="#br0" timeOffset="1581.43">18184 4193 2048 0,'1'-4'0'0,"-1"4"0"0,6-8 0 0,-6 8 0 0,15-10 0 16,-15 10 0-16,18-15 0 0,-18 15 0 16,23-15 0-16,-23 15 0 0,28-13 0 0,-28 13 0 15,28-13 0-15,-28 13 0 0,23-11 0 0,-23 11 0 16,25-5 0-16,-25 5 0 0,21-4 0 0,-21 4 0 15,17 4 0-15,-17-4 0 0,14 13 0 0,-14-13 0 16,5 20 0-16,-5-20 0 0,-3 30 0 16,3-30 0-16,-9 36 0 0,9-36 0 0,-10 35 0 15,10-35 0-15,-14 34 0 0,14-34 0 16,-18 32 0-16,18-32 0 0,-17 31 0 0,17-31 0 16,-16 26 0-16,16-26 0 0,-13 23 0 0,13-23 0 15,-11 19 0-15,11-19 0 0,-6 13 0 16,6-13 0-16,-3 9 0 0,3-9 0 0,5 7 0 0,-5-7 0 15,10 4 0-15,-10-4 0 0,17 0 0 0,-17 0 0 16,21-1 0-16,-21 1 0 0,24-4 0 16,-24 4 0-16,22-4 0 0,-22 4 0 0,25-2 0 15,-25 2 0-15,19 0 0 0,-19 0 0 0,18 0 0 16,-18 0 0-16,16 3 0 0,-16-3 0 0,12 4 0 16,-12-4 0-16,12 7 0 0,-12-7 0 15,12 5 0-15,-12-5 0 0,12 6 0 0,-12-6 0 16,11 7 0-16</inkml:trace>
  <inkml:trace contextRef="#ctx0" brushRef="#br0" timeOffset="23712.97">20845 4579 2048 0,'1'0'0'15,"-1"0"0"-15,0 9 0 0,0-9 0 0,2 13 0 16,-2-13 0-16,0 24 0 0,0-24 0 0,1 25 0 15,-1-25 0-15,0 36 0 0,0-36 0 0,0 48 0 16,0-48 0-16,0 49 0 0,0-49 0 0,0 55 0 16,0-55 0-16,-1 54 0 0,1-54 0 15,-2 56 0-15,2-56 0 0,-1 53 0 0,1-53 0 16,0 46 0-16,0-46 0 0,-1 43 0 0,1-43 0 16,-1 35 0-16,1-35 0 0,0 27 0 0,0-27 0 15,1 22 0-15,-1-22 0 0,1 17 0 16,0-8 0-16</inkml:trace>
  <inkml:trace contextRef="#ctx0" brushRef="#br0" timeOffset="24045.81">20395 4870 2048 0,'4'1'0'0,"-4"-1"0"16,0 0 0-16,0 0 0 0,1 0 0 15,-1 0 0-15,9 0 0 0,-9 0 0 0,15 0 0 0,-15 0 0 16,21 2 0-16,-21-2 0 0,33 2 0 0,-33-2 0 16,44 3 0-16,-44-3 0 0,50 4 0 15,-50-4 0-15,60 2 0 0,-60-2 0 0,59 0 0 16,-59 0 0-16,66 0 0 0,-66 0 0 0,65-2 0 15,-65 2 0-15,63-4 0 0,-63 4 0 0,65-2 0 16,-65 2 0-16,61-3 0 0,-61 3 0 16,59-3 0-16,-59 3 0 0,56-1 0 0,-56 1 0 15,44 0 0-15,-44 0 0 0,38 0 0 0,-38 0 0 16,32 2 0-16,-32-2 0 0,19 4 0 0</inkml:trace>
  <inkml:trace contextRef="#ctx0" brushRef="#br0" timeOffset="27262.13">23671 4568 2048 0,'0'0'0'15,"0"0"0"-15,0 0 0 0,0 0 0 0,0 0 0 16,0 0 0-16,3 0 0 0,-3 0 0 0,6 0 0 0,-6 0 0 15,6 0 0-15,-6 0 0 0,14 3 0 16,-14-3 0-16,20 0 0 0,-20 0 0 0,27 0 0 16,-27 0 0-16,27-3 0 0,-27 3 0 0,34-5 0 15,-34 5 0-15,40-8 0 0,-40 8 0 0,45-12 0 16,-45 12 0-16,53-12 0 0,-53 12 0 16,57-14 0-16,-57 14 0 0,64-17 0 0,3 0 0 15,-67 17 0-15,74-14 0 0,-74 14 0 0,76-16 0 16,-76 16 0-16,75-14 0 0,-75 14 0 0,75-17 0 15,-75 17 0-15,74-11 0 0,-74 11 0 0,71-15 0 16,-71 15 0-16,57-11 0 0,-57 11 0 0,45-11 0 16,-45 11 0-16,37-9 0 0,-5 0 0 15</inkml:trace>
  <inkml:trace contextRef="#ctx0" brushRef="#br0" timeOffset="27561.94">24272 4558 2048 0,'-2'8'0'15,"2"-8"0"-15,-8 13 0 0,8-13 0 16,-12 26 0-16,12-26 0 0,-12 40 0 0,12-40 0 0,-11 46 0 15,11-46 0-15,-15 57 0 0,15-57 0 0,-13 59 0 16,13-59 0-16,-13 58 0 0,13-58 0 0,-13 57 0 16,13-57 0-16,-12 49 0 0,12-49 0 0,-5 43 0 15,5-43 0-15,-5 33 0 0,5-33 0 16,-3 26 0-16,3-26 0 0,1 16 0 0,-1-16 0 0,3 8 0 16,-3-8 0-16,5 2 0 0</inkml:trace>
  <inkml:trace contextRef="#ctx0" brushRef="#br0" timeOffset="27828.95">24512 4467 2048 0,'0'0'0'0,"0"0"0"0,0 0 0 0,0 0 0 15,0 2 0-15,0-2 0 0,0 2 0 0,0-2 0 16,0 12 0-16,0-12 0 0,1 22 0 0,-1-22 0 15,0 32 0-15,0-32 0 0,-2 40 0 0,2-40 0 16,-7 51 0-16,7-51 0 0,-9 52 0 0,9-52 0 16,-8 59 0-16,8-59 0 0,-5 53 0 15,5-53 0-15,-6 52 0 0,6-52 0 0,-6 45 0 16,6-45 0-16,-2 41 0 0,2-41 0 0,1 32 0 16,-1-32 0-16,1 26 0 0,-1-26 0 15,6 17 0-15,-4-4 0 0</inkml:trace>
  <inkml:trace contextRef="#ctx0" brushRef="#br0" timeOffset="28296.04">25150 4724 2048 0,'1'5'0'32,"-1"-5"0"-32,3 12 0 0,-3-12 0 0,5 20 0 0,-5-20 0 15,4 25 0-15,-4-25 0 0,3 32 0 0,-3-32 0 0,0 31 0 0,0-31 0 0,1 35 0 0,-1-35 0 16,1 34 0-16,-1-34 0 0,3 32 0 16,-3-32 0-16,1 29 0 0,-1-29 0 0,4 23 0 15,-4-23 0-15,2 18 0 0,-2-18 0 0,0 9 0 16,0-9 0-16,0 0 0 0,0 0 0 0,2-13 0 15,-2 13 0-15,-2-19 0 0,2 19 0 0,-2-27 0 16,2 27 0-16,-4-37 0 0,4 37 0 16,-1-37 0-16,1 37 0 0,-2-38 0 0,2 38 0 15,-2-35 0-15,2 35 0 0,-4-31 0 0,4 31 0 16,-3-23 0-16,3 23 0 0,-2-17 0 0,2 17 0 16,-3-11 0-16,3 11 0 0,3-9 0 15,-3 9 0-15,8-6 0 0,-8 6 0 0,14-4 0 16,-14 4 0-16,22-2 0 0,-22 2 0 0,30-3 0 15,-30 3 0-15,33-2 0 0,-33 2 0 0,36-3 0 16,-36 3 0-16,43-5 0 0,-43 5 0 0,47-4 0 16,-47 4 0-16,45-4 0 0,-45 4 0 15,48-11 0-15,-48 11 0 0,39-8 0 0,-39 8 0 16,33-9 0-16,-9 1 0 0</inkml:trace>
  <inkml:trace contextRef="#ctx0" brushRef="#br0" timeOffset="28662.92">26078 4074 2048 0,'1'6'0'15,"-1"-6"0"-15,4 7 0 0,-4-7 0 16,3 17 0-16,-3-17 0 0,1 26 0 0,-1-26 0 16,-3 40 0-16,3-40 0 0,-2 45 0 0,2-45 0 15,-10 52 0-15,10-52 0 0,-11 66 0 0,11-66 0 16,-15 66 0-16,15-66 0 0,-11 72 0 0,11-72 0 16,-10 68 0-16,10-68 0 0,-8 66 0 15,8-66 0-15,-1 66 0 0,1-66 0 0,1 63 0 16,-1-63 0-16,8 58 0 0,-8-58 0 0,15 56 0 15,-15-56 0-15,21 48 0 0,-21-48 0 0,27 45 0 16,-27-45 0-16,40 40 0 0,-40-40 0 0,52 31 0 16,-52-31 0-16,58 22 0 0,-58-22 0 15,65 8 0-15,-65-8 0 0,66 0 0 0,-66 0 0 16,58-9 0-16</inkml:trace>
  <inkml:trace contextRef="#ctx0" brushRef="#br0" timeOffset="31201.61">16094 8185 2048 0,'0'0'0'0,"0"0"0"0,0 0 0 16,0 0 0-16,7 2 0 0,-7-2 0 0,21 4 0 16,-21-4 0-16,22 1 0 0,-22-1 0 0,30 0 0 15,-30 0 0-15,39-5 0 0,-39 5 0 0,39-7 0 16,-39 7 0-16,45-15 0 0,-45 15 0 0,47-14 0 15,-47 14 0-15,55-15 0 0,-55 15 0 0,53-15 0 16,-53 15 0-16,48-15 0 0,-48 15 0 16,52-20 0-16,10-4 0 0,-62 24 0 0,60-26 0 15,-60 26 0-15,63-23 0 0,-63 23 0 0,56-24 0 16,-56 24 0-16,53-19 0 0,-53 19 0 0,45-17 0 16,-45 17 0-16,38-13 0 0,-38 13 0 15,29-15 0-15,-29 15 0 0,24-10 0 0,-5-1 0 16</inkml:trace>
  <inkml:trace contextRef="#ctx0" brushRef="#br0" timeOffset="31514.67">16428 8089 2048 0,'0'0'0'16,"0"0"0"-16,0 1 0 0,0-1 0 0,0 12 0 15,0-12 0-15,0 13 0 0,0-13 0 0,1 23 0 0,-1-23 0 16,3 34 0-16,-3-34 0 0,1 37 0 0,-1-37 0 16,0 47 0-16,0-47 0 0,0 53 0 0,0-53 0 15,-1 54 0-15,1-54 0 0,-4 56 0 0,4-56 0 16,-4 53 0-16,4-53 0 0,-4 48 0 15,4-48 0-15,-8 44 0 0,8-44 0 0,-1 36 0 16,1-36 0-16,-1 26 0 0,1-26 0 0,1 13 0 16,-1-13 0-16,6 0 0 0,-6 0 0 0,4-6 0 15</inkml:trace>
  <inkml:trace contextRef="#ctx0" brushRef="#br0" timeOffset="31763.79">16699 8077 2048 0,'0'0'0'15,"0"0"0"-15,0 4 0 0,0-4 0 16,0 8 0-16,0-8 0 0,0 10 0 0,0-10 0 0,-1 20 0 16,1-20 0-16,-1 32 0 0,1-32 0 15,-4 43 0-15,4-43 0 0,-12 52 0 0,12-52 0 0,-6 56 0 16,6-56 0-16,-10 59 0 0,10-59 0 15,-10 58 0-15,10-58 0 0,-6 56 0 0,6-56 0 16,-8 54 0-16,8-54 0 0,0 44 0 0,0-44 0 16,0 38 0-16,2-14 0 0</inkml:trace>
  <inkml:trace contextRef="#ctx0" brushRef="#br0" timeOffset="32151.22">17609 7791 2048 0,'-7'7'0'0,"7"-7"0"0,-19 18 0 15,19-18 0-15,-27 31 0 0,27-31 0 0,-37 40 0 0,37-40 0 16,-46 51 0-16,4 3 0 0,42-54 0 0,-44 57 0 16,44-57 0-16,-43 65 0 0,8-3 0 15,35-62 0-15,-35 63 0 0,35-63 0 0,-27 66 0 16,27-66 0-16,-22 66 0 0,22-66 0 15,-12 73 0-15,12-73 0 0,-6 68 0 0,6-68 0 16,4 67 0-16,-4-67 0 0,13 68 0 0,-13-68 0 16,19 59 0-16,-19-59 0 0,31 60 0 0,-31-60 0 15,44 53 0-15,-44-53 0 0,40 43 0 0</inkml:trace>
  <inkml:trace contextRef="#ctx0" brushRef="#br0" timeOffset="32749.08">18750 7908 2048 0,'4'1'0'16,"-4"-1"0"-16,7 8 0 0,-7-8 0 0,11 6 0 15,-11-6 0-15,16 17 0 0,-16-17 0 0,29 18 0 0,-29-18 0 16,35 29 0-16,-35-29 0 0,36 28 0 15,-36-28 0-15,40 38 0 0,-40-38 0 0,42 40 0 16,-42-40 0-16,39 45 0 0,-39-45 0 0,38 53 0 16,-38-53 0-16,31 55 0 0,-31-55 0 0,31 56 0 15,-31-56 0-15,25 59 0 0,-25-59 0 16,17 62 0-16,-17-62 0 0,15 62 0 0,-15-62 0 16,2 61 0-16,-2-61 0 0,-8 61 0 0,8-61 0 15,-19 58 0-15,19-58 0 0,-30 57 0 0,30-57 0 16,-39 54 0-16,39-54 0 0,-47 51 0 15,47-51 0-15,-54 46 0 0,54-46 0 0,-53 40 0 16,2-10 0-16</inkml:trace>
  <inkml:trace contextRef="#ctx0" brushRef="#br0" timeOffset="34419.67">17671 8243 2048 0,'0'3'0'0,"0"-3"0"0,0 0 0 15,0 0 0-15,0 0 0 0,0 0 0 0,-1 0 0 16,1 0 0-16,-6 1 0 0,6-1 0 0,-4 4 0 16,4-4 0-16,-7 1 0 0,7-1 0 0,-5 8 0 15,5-8 0-15,-6 0 0 0,6 0 0 16,-8 6 0-16,8-6 0 0,-5 2 0 0,5-2 0 15,-4 6 0-15,4-6 0 0,-5 9 0 0,5-9 0 16,-2 8 0-16,2-8 0 0,2 11 0 16,-2-11 0-16,6 10 0 0,-6-10 0 0,16 9 0 15,-16-9 0-15,11 11 0 0,-11-11 0 0,22 9 0 16,-22-9 0-16,22 12 0 0,-22-12 0 0,22 10 0 16,-22-10 0-16,20 15 0 0,-20-15 0 0,15 10 0 15,-15-10 0-15,12 15 0 0,-12-15 0 16,6 17 0-16,-6-17 0 0,7 15 0 0,-7-15 0 15,5 9 0-15,-5-9 0 0,-1 13 0 0,1-13 0 16,-5 12 0-16,5-12 0 0,-13 12 0 0,13-12 0 16,-16 10 0-16,16-10 0 0,-13 10 0 0,13-10 0 15,-21 0 0-15,21 0 0 0,-22 0 0 16,22 0 0-16,-23-15 0 0,23 15 0 0,-17-11 0 16</inkml:trace>
  <inkml:trace contextRef="#ctx0" brushRef="#br0" timeOffset="34650.71">17670 8191 2048 0,'0'0'0'16,"0"0"0"-16,1-4 0 0,-1 4 0 16,8 0 0-16,-8 0 0 0,13-2 0 0,-13 2 0 15,18-3 0-15,-18 3 0 0,18-1 0 0,-18 1 0 16,25-1 0-16,-25 1 0 0,25-7 0 0,-25 7 0 15,28 0 0-15,-28 0 0 0,26-1 0 0,-26 1 0 16,26-2 0-16,-26 2 0 0,28 0 0 16,-28 0 0-16,26 2 0 0,-26-2 0 0,22 1 0 15</inkml:trace>
  <inkml:trace contextRef="#ctx0" brushRef="#br0" timeOffset="34918.05">18038 8462 2048 0,'0'0'0'0,"0"0"0"0,0 0 0 0,0 0 0 16,0 0 0-16,0 0 0 0,0 2 0 0,0-2 0 16,4 0 0-16,-4 0 0 0,2 0 0 0,-2 0 0 15,0-2 0-15,0 2 0 0,4-2 0 0,-4 2 0 16,4-6 0-16</inkml:trace>
  <inkml:trace contextRef="#ctx0" brushRef="#br0" timeOffset="35345.72">18275 8148 2048 0,'0'0'0'16,"0"0"0"-16,0-1 0 0,0 1 0 0,5 0 0 0,-5 0 0 15,6 0 0-15,-6 0 0 0,9 0 0 0,-9 0 0 16,13-2 0-16,-13 2 0 0,18 0 0 16,-18 0 0-16,20-2 0 0,-20 2 0 0,24-1 0 15,-24 1 0-15,24 0 0 0,-24 0 0 0,28 0 0 16,-28 0 0-16,29 1 0 0,-29-1 0 0,24 4 0 16,-24-4 0-16,26 4 0 0,-26-4 0 15,23 5 0-15,-23-5 0 0,22 4 0 0,-22-4 0 16,19 10 0-16,-19-10 0 0,14 10 0 0,-14-10 0 15,8 12 0-15,-8-12 0 0,5 21 0 0,-5-21 0 16,0 21 0-16,0-21 0 0,-2 26 0 0,2-26 0 16,-6 26 0-16,6-26 0 0,-9 28 0 0,9-28 0 15,-13 29 0-15,13-29 0 0,-12 31 0 16,12-31 0-16,-10 27 0 0,10-27 0 0,-13 27 0 16,13-27 0-16,-12 23 0 0,12-23 0 0,-10 22 0 15,10-22 0-15,-10 16 0 0,10-16 0 16,-7 14 0-16,7-14 0 0,-4 9 0 0,3-5 0 15</inkml:trace>
  <inkml:trace contextRef="#ctx0" brushRef="#br0" timeOffset="35828.64">19218 7661 2048 0,'1'0'0'0,"-1"0"0"16,2-4 0-16,-2 4 0 0,4-6 0 0,-4 6 0 0,0-3 0 15,0 3 0-15,2-2 0 0,-2 2 0 0,17-5 0 16,-17 5 0-16,26-9 0 0,-26 9 0 16,32-9 0-16,-32 9 0 0,35-3 0 0,-35 3 0 15,31-1 0-15,-31 1 0 0,31 1 0 0,-31-1 0 16,26 4 0-16,-26-4 0 0,22 12 0 0,-22-12 0 16,13 12 0-16,-13-12 0 0,9 15 0 0,-9-15 0 15,-1 22 0-15,1-22 0 0,-8 21 0 16,8-21 0-16,-15 23 0 0,15-23 0 0,-20 22 0 15,20-22 0-15,-24 21 0 0,24-21 0 0,-21 21 0 16,21-21 0-16,-21 16 0 0,21-16 0 0,-18 17 0 16,18-17 0-16,-12 12 0 0,12-12 0 15,-9 11 0-15,9-11 0 0,-6 10 0 0,6-10 0 16,8 7 0-16,-8-7 0 0,14 8 0 0,-14-8 0 16,23 5 0-16,-23-5 0 0,33-1 0 0,-33 1 0 15,38-4 0-15,-38 4 0 0,37-4 0 16</inkml:trace>
  <inkml:trace contextRef="#ctx0" brushRef="#br0" timeOffset="36279.21">20885 8239 2048 0,'2'0'0'0,"-2"0"0"0,1 7 0 16,-1-7 0-16,4 10 0 0,-4-10 0 0,5 15 0 15,-5-15 0-15,6 22 0 0,-6-22 0 0,6 32 0 16,-6-32 0-16,5 33 0 0,-5-33 0 0,2 43 0 16,-2-43 0-16,0 48 0 0,0-48 0 0,-2 49 0 15,2-49 0-15,-2 48 0 0,2-48 0 0,-3 49 0 16,3-49 0-16,-2 45 0 0,2-45 0 15,-1 42 0-15,1-42 0 0,-1 36 0 0,1-36 0 16,-2 28 0-16,2-28 0 0,-1 25 0 0,1-25 0 16,-4 12 0-16,4-12 0 0,-4 5 0 0,4-5 0 15,-4 5 0-15</inkml:trace>
  <inkml:trace contextRef="#ctx0" brushRef="#br0" timeOffset="36478.99">20720 8568 2048 0,'1'0'0'0,"-1"0"0"0,0 0 0 0,0 0 0 16,1 0 0-16,-1 0 0 0,5 0 0 0,-5 0 0 15,13-1 0-15,-13 1 0 0,21-4 0 0,-21 4 0 16,27-3 0-16,-27 3 0 0,38-3 0 16,-38 3 0-16,40-5 0 0,-40 5 0 0,46-2 0 15,-46 2 0-15,46-4 0 0,-46 4 0 0,48-3 0 16,-48 3 0-16,53-5 0 0,-53 5 0 0,45-4 0 15,-45 4 0-15,39-4 0 0</inkml:trace>
  <inkml:trace contextRef="#ctx0" brushRef="#br0" timeOffset="37034.89">23256 8420 2048 0,'2'3'0'16,"-2"-3"0"-16,0 0 0 0,0 0 0 0,2 0 0 16,-2 0 0-16,9-3 0 0,-9 3 0 0,15-1 0 15,-15 1 0-15,22-4 0 0,-22 4 0 16,32-9 0-16,-32 9 0 0,39-12 0 0,-39 12 0 0,48-11 0 16,-48 11 0-16,51-16 0 0,-51 16 0 15,55-14 0-15,-55 14 0 0,57-19 0 0,-57 19 0 16,57-20 0-16,-57 20 0 0,55-21 0 0,-55 21 0 15,56-19 0-15,-56 19 0 0,50-19 0 0,-50 19 0 16,50-17 0-16,-50 17 0 0,40-17 0 16,-40 17 0-16,32-12 0 0,-32 12 0 0,26-9 0 15,-26 9 0-15,16-13 0 0,-16 13 0 0,7-6 0 16,1-2 0-16</inkml:trace>
  <inkml:trace contextRef="#ctx0" brushRef="#br0" timeOffset="37313.26">23501 8486 2048 0,'0'0'0'0,"0"0"0"15,0 0 0-15,0 0 0 0,1 8 0 0,-1-8 0 16,2 7 0-16,-2-7 0 0,4 10 0 0,-4-10 0 0,2 15 0 15,-2-15 0-15,4 17 0 0,-4-17 0 16,3 21 0-16,-3-21 0 0,1 25 0 0,-1-25 0 16,0 24 0-16,0-24 0 0,0 22 0 0,0-22 0 15,0 23 0-15,0-23 0 0,-1 17 0 0,1-17 0 16,-2 14 0-16,2-14 0 0,0 7 0 0,0-7 0 16,0 4 0-16</inkml:trace>
  <inkml:trace contextRef="#ctx0" brushRef="#br0" timeOffset="37562.58">23687 8280 2048 0,'0'3'0'0,"0"-3"0"16,0 3 0-16,0-3 0 0,0 1 0 16,0-1 0-16,0 6 0 0,0-6 0 0,2 15 0 15,-2-15 0-15,0 20 0 0,0-20 0 0,0 29 0 16,0-29 0-16,2 35 0 0,-2-35 0 0,3 40 0 15,-3-40 0-15,1 43 0 0,-1-43 0 16,1 45 0-16,-1-45 0 0,0 44 0 0,0-44 0 16,0 41 0-16,0-41 0 0,-1 42 0 0,1-42 0 15,-4 31 0-15,4-31 0 0,-2 28 0 0,2-28 0 16,-3 21 0-16,3-21 0 0,-4 17 0 0,4-17 0 16,7 2 0-16,2 2 0 0</inkml:trace>
  <inkml:trace contextRef="#ctx0" brushRef="#br0" timeOffset="38013">24779 7996 2048 0,'0'0'0'0,"0"0"0"0,0 0 0 0,0 0 0 16,2 2 0-16,-2-2 0 0,-2 4 0 0,2-4 0 15,-7 8 0-15,7-8 0 0,-8 9 0 0,8-9 0 16,-17 17 0-16,17-17 0 0,-28 26 0 0,28-26 0 15,-31 33 0-15,31-33 0 0,-35 39 0 0,35-39 0 16,-39 47 0-16,39-47 0 0,-30 53 0 0,30-53 0 16,-31 52 0-16,31-52 0 0,-26 54 0 15,26-54 0-15,-18 56 0 0,18-56 0 0,-14 57 0 16,14-57 0-16,-5 58 0 0,5-58 0 0,0 57 0 16,0-57 0-16,5 54 0 0,-5-54 0 15,16 53 0-15,-16-53 0 0,16 49 0 0,-16-49 0 16,25 47 0-16,-25-47 0 0,27 40 0 0,-27-40 0 15,27 38 0-15,-27-38 0 0,33 32 0 0,-33-32 0 16,35 22 0-16,-35-22 0 0,33 13 0 16,-8-4 0-16</inkml:trace>
  <inkml:trace contextRef="#ctx0" brushRef="#br0" timeOffset="38512.61">25084 8287 2048 0,'0'0'0'15,"0"0"0"-15,-1 0 0 0,1 0 0 0,-5 0 0 16,5 0 0-16,-10 1 0 0,10-1 0 0,-11 3 0 16,11-3 0-16,-18 2 0 0,18-2 0 0,-16 12 0 15,16-12 0-15,-18 10 0 0,18-10 0 0,-14 17 0 16,14-17 0-16,-11 17 0 0,11-17 0 0,-9 14 0 16,9-14 0-16,-2 17 0 0,2-17 0 15,1 14 0-15,-1-14 0 0,7 20 0 0,-7-20 0 16,12 14 0-16,-12-14 0 0,19 19 0 0,-19-19 0 15,25 17 0-15,-25-17 0 0,29 17 0 0,-29-17 0 16,28 18 0-16,-28-18 0 0,29 13 0 16,-29-13 0-16,28 17 0 0,-28-17 0 0,25 12 0 15,-25-12 0-15,22 10 0 0,-22-10 0 0,16 9 0 16,-16-9 0-16,12 12 0 0,-12-12 0 0,7 14 0 16,-7-14 0-16,0 14 0 0,0-14 0 15,-7 13 0-15,7-13 0 0,-18 13 0 0,18-13 0 16,-23 9 0-16,23-9 0 0,-34 9 0 0,34-9 0 15,-40 4 0-15,40-4 0 0,-42 0 0 0,42 0 0 16,-43-4 0-16,43 4 0 0,-38-9 0 16,10 4 0-16</inkml:trace>
  <inkml:trace contextRef="#ctx0" brushRef="#br0" timeOffset="38702.8">25100 8211 2048 0,'0'0'0'16,"0"0"0"-16,5-2 0 0,-5 2 0 0,7-4 0 16,-7 4 0-16,13-5 0 0,-13 5 0 0,19-9 0 15,-19 9 0-15,18-9 0 0,-18 9 0 16,23-6 0-16,-23 6 0 0,23-6 0 0,-23 6 0 0,27-6 0 16,-27 6 0-16,28-5 0 0,-28 5 0 15,25-3 0-15,-25 3 0 0,24-2 0 0</inkml:trace>
  <inkml:trace contextRef="#ctx0" brushRef="#br0" timeOffset="38963.18">25498 8687 2048 0,'3'0'0'0,"-3"0"0"0,1 2 0 0,-1-2 0 16,1 0 0-16,-1 0 0 0,3 0 0 15,-3 0 0-15,0 0 0 0,0 0 0 0,3 0 0 16,-3 0 0-16,0 0 0 0,0 0 0 0,1 0 0 16,-1 0 0-16,2 0 0 0,-2 0 0 0,7-6 0 15,-7 6 0-15,8-10 0 0,-8 10 0 16,9-12 0-16,-4 3 0 0</inkml:trace>
  <inkml:trace contextRef="#ctx0" brushRef="#br0" timeOffset="39395.89">25762 8291 2048 0,'3'0'0'0,"-3"0"0"0,0 0 0 0,0 0 0 16,2 0 0-16,-2 0 0 0,8 0 0 0,-8 0 0 15,10 0 0-15,-10 0 0 0,16 0 0 0,-16 0 0 16,22 0 0-16,-22 0 0 0,34 2 0 16,-34-2 0-16,37 0 0 0,-37 0 0 0,36 4 0 15,-36-4 0-15,44 5 0 0,-44-5 0 0,42 3 0 16,-42-3 0-16,39 7 0 0,-39-7 0 15,37 3 0-15,-37-3 0 0,29 7 0 0,-29-7 0 16,26 8 0-16,-26-8 0 0,20 6 0 0,-20-6 0 16,15 9 0-16,-15-9 0 0,7 12 0 0,-7-12 0 15,2 21 0-15,-2-21 0 0,-4 24 0 0,4-24 0 16,-13 30 0-16,13-30 0 0,-18 34 0 0,18-34 0 16,-24 35 0-16,24-35 0 0,-22 33 0 15,22-33 0-15,-22 34 0 0,22-34 0 0,-18 33 0 16,18-33 0-16,-17 30 0 0,17-30 0 0,-16 24 0 15,16-24 0-15,-11 20 0 0,11-20 0 16,-8 14 0-16,8-14 0 0,-7 15 0 0,7-15 0 16,0 7 0-16,0-7 0 0,6 0 0 0,-6 0 0 15,8-7 0-15,0-1 0 0</inkml:trace>
  <inkml:trace contextRef="#ctx0" brushRef="#br0" timeOffset="39781.33">26310 7987 2048 0,'4'1'0'0,"-4"-1"0"0,7 8 0 16,-7-8 0-16,12 10 0 0,-12-10 0 15,16 18 0-15,-16-18 0 0,20 25 0 0,-20-25 0 16,24 32 0-16,-24-32 0 0,27 36 0 0,-27-36 0 16,27 44 0-16,-27-44 0 0,34 52 0 0,-34-52 0 15,34 56 0-15,-34-56 0 0,33 63 0 0,-33-63 0 16,32 64 0-16,-32-64 0 0,25 72 0 16,-25-72 0-16,23 70 0 0,-23-70 0 0,19 71 0 15,-19-71 0-15,13 71 0 0,-13-71 0 0,4 66 0 16,-4-66 0-16,-4 64 0 0,4-64 0 0,-15 58 0 15,15-58 0-15,-20 57 0 0,20-57 0 0,-29 51 0 16,29-51 0-16,-37 47 0 0,37-47 0 16,-42 44 0-16,42-44 0 0,-44 38 0 0,44-38 0 15,-42 32 0-15,42-32 0 0,-29 24 0 0,7-9 0 16</inkml:trace>
  <inkml:trace contextRef="#ctx0" brushRef="#br0" timeOffset="41428.66">27617 7923 2048 0,'0'2'0'0,"0"-2"0"0,0 0 0 0,0 0 0 15,0 0 0-15,0 0 0 0,0-4 0 0,0 4 0 16,0-6 0-16,0 6 0 0,0-7 0 0,0 7 0 15,-5-4 0-15,5 4 0 0,-5-3 0 0,5 3 0 16,-16 3 0-16,16-3 0 0,-22 11 0 0,22-11 0 16,-31 19 0-16,31-19 0 0,-38 33 0 0,38-33 0 15,-44 43 0-15,44-43 0 0,-46 52 0 16,46-52 0-16,-52 59 0 0,52-59 0 0,-49 66 0 16,49-66 0-16,-45 73 0 0,3-1 0 0,7-10 0 15,35-62 0-15,-33 66 0 0,33-66 0 0,-28 70 0 16,28-70 0-16,-22 70 0 0,22-70 0 0,-10 70 0 15,10-70 0-15,-4 70 0 0,4-70 0 0,3 62 0 16,-3-62 0-16,10 57 0 0,-10-57 0 16,23 49 0-16,-23-49 0 0,38 48 0 0,-38-48 0 15,50 36 0-15,-50-36 0 0,56 26 0 0,-56-26 0 16,53 17 0-16,-53-17 0 0,48 8 0 0</inkml:trace>
  <inkml:trace contextRef="#ctx0" brushRef="#br0" timeOffset="42112.91">27752 8336 2048 0,'0'0'0'16,"0"0"0"-16,1 0 0 0,-1 0 0 0,1 0 0 15,-1 0 0-15,1 1 0 0,-1-1 0 0,0 0 0 16,0 0 0-16,2 0 0 0,-2 0 0 0,0 0 0 16,0 0 0-16,0 0 0 0,0 0 0 15,0 0 0-15,0 0 0 0,0 0 0 0,0 0 0 16,0 0 0-16,0 0 0 0,0 0 0 0,0 0 0 15,0 0 0-15,0 0 0 0,0 0 0 16,0 0 0-16,0 3 0 0,0-3 0 0,0 0 0 16,0 0 0-16,0 0 0 0,0 0 0 0,0 0 0 15,0 0 0-15,0 0 0 0,0 0 0 0,0 0 0 16,0 0 0-16,0 0 0 0,0 0 0 0,0 0 0 16,0 0 0-16,0 0 0 0,0 0 0 0,0 1 0 15,0-1 0-15,0 6 0 0,0-6 0 16,-2 10 0-16,2-10 0 0,0 14 0 0,0-14 0 15,2 21 0-15,-2-21 0 0,0 26 0 0,0-26 0 16,0 27 0-16,0-27 0 0,2 30 0 0,-2-30 0 16,5 28 0-16,-5-28 0 0,6 31 0 15,-6-31 0-15,2 26 0 0,-2-26 0 0,3 26 0 16,-3-26 0-16,4 23 0 0,-4-23 0 0,0 22 0 16,0-22 0-16,1 16 0 0,-1-16 0 0,0 11 0 15,0-11 0-15,0 8 0 0,0-8 0 16,-3 7 0-16,3-7 0 0,-5 5 0 0,5-5 0 15,-5 2 0-15,5-2 0 0,-6 0 0 0,2 0 0 16</inkml:trace>
  <inkml:trace contextRef="#ctx0" brushRef="#br0" timeOffset="43229.72">28062 8418 2048 0,'1'0'0'0,"-1"0"0"0,0-4 0 0,0 4 0 16,6-11 0-16,-6 11 0 0,2-6 0 0,-2 6 0 16,3-5 0-16,-3 5 0 0,4-4 0 15,-4 4 0-15,13-14 0 0,-13 14 0 0,22-16 0 16,-22 16 0-16,26-13 0 0,-26 13 0 0,24-13 0 15,-24 13 0-15,30-7 0 0,-30 7 0 0,27-4 0 16,-27 4 0-16,26 1 0 0,-26-1 0 0,28 10 0 16,-28-10 0-16,21 11 0 0,-21-11 0 15,17 20 0-15,-17-20 0 0,10 29 0 0,-10-29 0 0,7 31 0 16,-7-31 0-16,-7 39 0 0,7-39 0 16,-11 41 0-16,11-41 0 0,-20 43 0 0,20-43 0 15,-26 40 0-15,26-40 0 0,-31 36 0 0,31-36 0 16,-28 34 0-16,28-34 0 0,-33 30 0 0,33-30 0 15,-33 25 0-15,33-25 0 0,-27 21 0 16,27-21 0-16,-24 14 0 0,24-14 0 0,-19 16 0 16,19-16 0-16,-13 5 0 0,13-5 0 0,-5 5 0 15,5-5 0-15,-3 0 0 0,3 0 0 0,8-6 0 16,-8 6 0-16,16-10 0 0,-16 10 0 16,24-11 0-16,-24 11 0 0,26-9 0 0,-26 9 0 15,32-12 0-15,-32 12 0 0,34-3 0 0,-34 3 0 16,30-3 0-16,-30 3 0 0,27-1 0 0,-27 1 0 15,27 1 0-15,-27-1 0 0,23 4 0 16,-23-4 0-16,20 5 0 0,-20-5 0 0,18 7 0 16,-18-7 0-16,18 7 0 0,-18-7 0 0,18 9 0 15,-18-9 0-15,13 9 0 0,-13-9 0 0,11 8 0 16,-11-8 0-16,10 9 0 0,-10-9 0 0,9 4 0 16,-9-4 0-16,8 4 0 0,-8-4 0 15,9 3 0-15,-9-3 0 0,9 0 0 0,-9 0 0 16,10 0 0-16,-10 0 0 0,11 0 0 0,-11 0 0 15,9 0 0-15,-9 0 0 0,6-3 0 0,-6 3 0 16,5 0 0-16,-5 0 0 0,5-3 0 16,-5 3 0-16,6-1 0 0,-6 1 0 0,2-1 0 15,-2 1 0-15,1 0 0 0,-1 0 0 0,3-3 0 16,-3 3 0-16,1 0 0 0,-1 0 0 0,2 0 0 16,-2 0 0-16,1 0 0 0,-1 0 0 0,1 3 0 15,-1-3 0-15,3 0 0 0,-3 0 0 16,0-3 0-16,0 3 0 0,1 0 0 0,-1 0 0 15,0 0 0-15,0 0 0 0,1 0 0 0,-1 0 0 16,0 0 0-16,0 0 0 16,0-5 0-16,0 5 0 0,2-4 0 0,-2 4 0 0,0-1 0 15,0 1 0-15,1-1 0 0,-1 1 0 0,1 0 0 16,-1 0 0-16,0-2 0 0,0 2 0 0,3 0 0 16,-3 0 0-16,0 0 0 0,0 0 0 0,0 0 0 15,0 0 0-15,1-1 0 0,-1 1 0 0,0-3 0 16,0 3 0-16,1-1 0 0,-1 1 0 15,0 0 0-15,0 0 0 0,2 0 0 0,-2 0 0 16,0-2 0-16,0 2 0 0,0 0 0 0,0 0 0 16,0 0 0-16,0 0 0 0,0 0 0 0,0 0 0 15,0 0 0-15,0 0 0 0,0 0 0 0,0 0 0 16,1 0 0-16,-1 0 0 0,0 0 0 16,0 0 0-16,0 0 0 0,0 0 0 0,0 0 0 15,0 0 0-15,0 0 0 0,0 0 0 0,0 0 0 16,0 0 0-16,3 0 0 0,-3 0 0 0,2 0 0 15,0 0 0-15</inkml:trace>
  <inkml:trace contextRef="#ctx0" brushRef="#br0" timeOffset="43512.92">28953 8767 2048 0,'0'0'0'0,"0"0"0"0,0 0 0 0,0 0 0 15,0 0 0-15,0 0 0 0,0 0 0 0,0 0 0 16,0 0 0-16,0 0 0 0,0 3 0 0,0-3 0 16,0 1 0-16,0-1 0 0,0 1 0 0,0-1 0 15,0 4 0-15,0-4 0 0,0 0 0 16,0 0 0-16,0 0 0 0,0 0 0 0,0 0 0 15,0 0 0-15,0 0 0 0,0 0 0 0,0-4 0 16,0 4 0-16,0 0 0 0,0 0 0 0,1-6 0 16,-1 6 0-16,5-12 0 0</inkml:trace>
  <inkml:trace contextRef="#ctx0" brushRef="#br0" timeOffset="44045.86">29526 8234 2048 0,'0'0'0'15,"0"0"0"-15,0 0 0 0,0 0 0 0,0 0 0 16,0 0 0-16,-1 1 0 0,1-1 0 0,-4 8 0 15,4-8 0-15,-9 12 0 0,9-12 0 0,-16 19 0 16,16-19 0-16,-19 26 0 0,19-26 0 16,-26 32 0-16,26-32 0 0,-30 34 0 0,30-34 0 15,-31 37 0-15,31-37 0 0,-34 44 0 0,34-44 0 16,-28 39 0-16,28-39 0 0,-26 44 0 0,26-44 0 16,-19 38 0-16,19-38 0 0,-16 37 0 0,16-37 0 15,-8 39 0-15,8-39 0 0,3 34 0 16,-3-34 0-16,9 32 0 0,-9-32 0 0,22 29 0 15,-22-29 0-15,25 24 0 0,-25-24 0 0,29 18 0 16,-29-18 0-16,35 15 0 0,-35-15 0 0,37 6 0 16,-37-6 0-16,37 3 0 0,-37-3 0 15,34-3 0-15,-34 3 0 0,26-5 0 0,-26 5 0 16,26-16 0-16,-26 16 0 0,19-16 0 0,-19 16 0 16,12-26 0-16,-12 26 0 0,5-33 0 0,-5 33 0 15,-7-31 0-15,7 31 0 0,-16-31 0 0,16 31 0 16,-25-30 0-16,25 30 0 0,-30-22 0 0,30 22 0 15,-39-19 0-15,39 19 0 0,-36-10 0 16,36 10 0-16,-39-6 0 0,39 6 0 0,-39-5 0 16,39 5 0-16,-33 2 0 0,33-2 0 0,-27 3 0 15,27-3 0-15,-24 3 0 0,24-3 0 0,-11 3 0 16,11-3 0-16,-7 1 0 0</inkml:trace>
  <inkml:trace contextRef="#ctx0" brushRef="#br0" timeOffset="44479.11">29930 8102 2048 0,'0'0'0'0,"0"0"0"16,0 0 0-16,0 0 0 0,0 0 0 0,0 0 0 15,0 5 0-15,0-5 0 0,2 8 0 0,-2-8 0 16,6 13 0-16,-6-13 0 0,7 19 0 0,-7-19 0 16,12 26 0-16,-12-26 0 0,21 35 0 0,-21-35 0 15,20 35 0-15,-20-35 0 0,22 44 0 16,-22-44 0-16,28 50 0 0,-28-50 0 0,23 57 0 15,-23-57 0-15,25 64 0 0,-25-64 0 0,20 66 0 16,-20-66 0-16,16 71 0 0,-16-71 0 0,10 71 0 16,-10-71 0-16,4 74 0 0,-4-74 0 15,0 70 0-15,0-70 0 0,-9 67 0 0,9-67 0 16,-16 65 0-16,16-65 0 0,-23 61 0 0,23-61 0 16,-34 55 0-16,34-55 0 0,-36 51 0 0,36-51 0 15,-46 52 0-15,46-52 0 0,-51 42 0 16,51-42 0-16,-52 40 0 0,52-40 0 0,-53 32 0 15,53-32 0-15,-41 25 0 0,11-8 0 0</inkml:trace>
  <inkml:trace contextRef="#ctx0" brushRef="#br0" timeOffset="45666.95">14349 8271 2048 0,'0'0'0'16,"0"0"0"-16,9-1 0 0,-9 1 0 0,18-1 0 0,-18 1 0 16,22 0 0-16,-22 0 0 0,21-1 0 0,-21 1 0 15,30 0 0-15,-30 0 0 0,35 1 0 16,-35-1 0-16,33 1 0 0,-33-1 0 0,30 0 0 15,-30 0 0-15,22 1 0 0,-22-1 0 0,32 0 0 16,-32 0 0-16,42 3 0 0,-42-3 0 16,43 3 0-16,-43-3 0 0,46 0 0 0,-46 0 0 0,42 2 0 15,-42-2 0-15,42 4 0 0,-42-4 0 16,30 4 0-16,-30-4 0 0,32 4 0 0</inkml:trace>
  <inkml:trace contextRef="#ctx0" brushRef="#br0" timeOffset="45979.32">14394 8547 2048 0,'0'0'0'0,"0"0"0"0,0 0 0 15,0 0 0-15,0 0 0 0,0 0 0 0,0 0 0 16,0 0 0-16,0 0 0 0,0 0 0 0,4 0 0 15,-4 0 0-15,3-1 0 0,-3 1 0 16,8 0 0-16,-8 0 0 0,14-5 0 0,-14 5 0 16,15-4 0-16,-15 4 0 0,22-3 0 0,-22 3 0 15,29-5 0-15,-29 5 0 0,35-3 0 0,-35 3 0 16,37-6 0-16,-37 6 0 0,42-3 0 16,-42 3 0-16,41-1 0 0,-41 1 0 0,44-1 0 15,-44 1 0-15,44 1 0 0,-44-1 0 0,38 1 0 16,-38-1 0-16,40 3 0 0,-40-3 0 0,31 9 0 15,-31-9 0-15,27 3 0 0,-9-1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5-30T07:24:11.7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15349 1191 2048 0,'0'0'0'16,"0"0"0"-16,0 0 0 0,0 0 0 0,0 0 0 0,0 0 0 15,0 0 0-15,0 0 0 0,0 0 0 0,0 0 0 16,0-2 0-16,0 2 0 0,0-3 0 16,0 3 0-16,0-2 0 0,0 2 0 0,0-3 0 15,0 3 0-15,0-1 0 0,0 1 0 0,4 4 0 16,-4-4 0-16,4 5 0 0,-4-5 0 0,5 10 0 16,-5-10 0-16,5 15 0 0,-5-15 0 15,6 25 0-15,-6-25 0 0,6 34 0 0,-6-34 0 16,8 43 0-16,-8-43 0 0,1 47 0 0,4 11 0 15,-5-58 0-15,1 65 0 0,-1-65 0 0,4 73 0 16,-4-73 0-16,1 76 0 0,-1-76 0 16,1 86 0-16,2-14 0 0,-6 0 0 0,3-72 0 15,0 76 0-15,0-76 0 0,0 79 0 0,0-5 0 16,-1 1 0-16,1-75 0 0,1 77 0 0,2-5 0 16,-3 1 0-16,0-73 0 0,2 77 0 0,2-8 0 15,-4 6 0-15,0-75 0 0,4 79 0 16,1-6 0-16,1-2 0 0,-6-71 0 0,5 79 0 15,1-6 0-15,-2-3 0 0,-4-70 0 0,5 75 0 16,-5-75 0-16,11 83 0 0,-3-11 0 0,0 1 0 16,-8-73 0-16,9 72 0 0,-9-72 0 15,7 74 0-15,-7-74 0 0,10 74 0 0,-10-74 0 16,6 72 0-16,-6-72 0 0,8 68 0 0,-8-68 0 16,3 64 0-16,-3-64 0 0,2 53 0 0,-2-53 0 15,1 46 0-15,-1-46 0 0,-1 42 0 0,1-42 0 16,-2 32 0-16,2-32 0 0,0 31 0 0,0-31 0 15,0 21 0-15,0-21 0 0,3 16 0 16</inkml:trace>
  <inkml:trace contextRef="#ctx0" brushRef="#br0" timeOffset="949.95">15347 1215 2048 0,'0'3'0'16,"0"-3"0"-16,0 0 0 0,0 0 0 0,0 0 0 0,0 0 0 15,0 0 0-15,0 0 0 0,0 0 0 0,0 0 0 16,0-3 0-16,0 3 0 0,2-3 0 16,-2 3 0-16,4-1 0 0,-4 1 0 0,8 0 0 15,-8 0 0-15,7 0 0 0,-7 0 0 0,16 7 0 16,-16-7 0-16,14 5 0 0,-14-5 0 0,18 10 0 16,-18-10 0-16,25 19 0 0,-25-19 0 0,30 21 0 15,-30-21 0-15,32 28 0 0,-32-28 0 16,36 29 0-16,-36-29 0 0,41 32 0 0,-41-32 0 15,41 37 0-15,-41-37 0 0,50 41 0 0,-50-41 0 16,52 48 0-16,-52-48 0 0,57 49 0 16,-57-49 0-16,62 56 0 0,-9-4 0 0,0-2 0 15,-53-50 0-15,56 55 0 0,-56-55 0 0,55 57 0 16,0-3 0-16,-5 2 0 0,-50-56 0 0,56 61 0 16,-5-6 0-16,-3-1 0 0,-48-54 0 0,56 62 0 15,-10-4 0-15,1 1 0 0,-47-59 0 0,56 63 0 16,-10-5 0-16,1-3 0 0,-47-55 0 15,57 62 0-15,-6-8 0 0,0 0 0 0,-51-54 0 16,57 63 0-16,-3-8 0 0,1 0 0 16,-55-55 0-16,58 60 0 0,-8-5 0 0,2-4 0 15,-52-51 0-15,54 55 0 0,-3-6 0 0,-1-1 0 16,-50-48 0-16,55 50 0 0,-55-50 0 0,54 53 0 16,-54-53 0-16,63 59 0 0,-12-8 0 0,0-3 0 15,-51-48 0-15,52 46 0 0,-52-46 0 0,51 49 0 16,-51-49 0-16,52 50 0 0,-52-50 0 0,49 46 0 15,-49-46 0-15,49 44 0 0,-49-44 0 16,47 43 0-16,-47-43 0 0,40 34 0 0,-40-34 0 16,37 32 0-16,-37-32 0 0,31 26 0 0,-31-26 0 15,25 19 0-15,-25-19 0 0,17 13 0 0,-17-13 0 16,15 13 0-16,-15-13 0 0,14 10 0 16,-14-10 0-16,12 8 0 0,-12-8 0 0,0 2 0 15,-5-4 0-15</inkml:trace>
  <inkml:trace contextRef="#ctx0" brushRef="#br0" timeOffset="2251.61">15545 3969 2048 0,'0'0'0'16,"0"0"0"-16,0 0 0 0,0 0 0 0,0 0 0 16,0 0 0-16,0 0 0 0,0 0 0 0,0 0 0 15,0 0 0-15,0 0 0 0,0 0 0 0,2 0 0 16,-2 0 0-16,1 0 0 0,-1 0 0 0,1 0 0 16,-1 0 0-16,0 0 0 0,0 0 0 15,0 0 0-15,0 0 0 0,4 1 0 0,-4-1 0 16,5 0 0-16,-5 0 0 0,6 3 0 0,-6-3 0 15,11 2 0-15,-11-2 0 0,15 2 0 16,-15-2 0-16,15 6 0 0,-15-6 0 0,20 2 0 16,-20-2 0-16,36 0 0 0,-36 0 0 0,33 0 0 15,-33 0 0-15,43 0 0 0,-43 0 0 0,56 1 0 16,-56-1 0-16,65 0 0 0,-65 0 0 0,67 2 0 16,-67-2 0-16,74 0 0 0,-74 0 0 15,81 0 0-15,-8 4 0 0,-73-4 0 0,56 2 0 16,11 0 0-16,-67-2 0 0,78 0 0 0,-6 0 0 15,-1 0 0-15,-71 0 0 0,73 0 0 0,-73 0 0 16,77 0 0-16,-77 0 0 0,83 0 0 16,-9 0 0-16,-3 0 0 0,-71 0 0 0,78-2 0 0,-78 2 0 15,77-2 0-15,-77 2 0 0,82 0 0 16,-9-1 0-16,-4-2 0 0,-69 3 0 0,67 0 0 16,-67 0 0-16,71-3 0 0,-71 3 0 0,71-2 0 15,-71 2 0-15,72-7 0 0,-72 7 0 0,62-1 0 16,-62 1 0-16,59-2 0 0,-59 2 0 15,56-3 0-15,-56 3 0 0,47-1 0 0,-47 1 0 16,44-3 0-16,-44 3 0 0,28-2 0 16,-28 2 0-16,30-2 0 0,-30 2 0 0,21 2 0 0,-21-2 0 15,17 0 0-15,-17 0 0 0,15 0 0 0,-15 0 0 16,15-2 0-16,-15 2 0 0,16-1 0 16,-16 1 0-16,9-1 0 0,-9 1 0 0,10-3 0 15,-10 3 0-15,4 0 0 0,-4 0 0 0,7 0 0 16,-7 0 0-16,6-1 0 0,-6 1 0 0,5 0 0 15,-5 0 0-15,7 0 0 0,-7 0 0 16,3 0 0-16,-3 0 0 0,3 0 0 0,-3 0 0 16,1 0 0-16,-1 0 0 0,1 0 0 0,-1 0 0 15,3-2 0-15,-3 2 0 0,3 0 0 0,-3 0 0 16,0 0 0-16,0 0 0 0,4 2 0 0,-4-2 0 16,6 1 0-16,-6-1 0 0,5 4 0 15,-5-4 0-15,0 0 0 0,0 0 0 0,0-1 0 16,0 1 0-16,-5-3 0 0,5 3 0 0,0-1 0 15,0 1 0-15,-1 0 0 0,1 0 0 0,-2-2 0 16,2 2 0-16,-2 0 0 0,2 0 0 0,0 0 0 16,0 0 0-16,0 0 0 0,0 0 0 0,0 0 0 15,0 0 0-15,0 0 0 0,0 0 0 16,0 0 0-16,0 0 0 0,0-1 0 0,0 1 0 16,4 1 0-16,-4-1 0 0,1 2 0 0,-1-2 0 15,5 4 0-15,-5-4 0 0,3 2 0 16,-3-2 0-16,2 4 0 0,-2-4 0 0,3 2 0 15,-3-2 0-15,1 0 0 0,-1 0 0 0,0 0 0 16,0 0 0-16,1 0 0 0,-1 0 0 0,-2-2 0 16,2 2 0-16,-5-2 0 0,5 2 0 0,-3-3 0 15,3 3 0-15,-5-1 0 0,5 1 0 16,0-4 0-16,0 4 0 0,-1 0 0 0,1 0 0 16,-2-2 0-16,2 2 0 0,-2 0 0 0,2 0 0 15,0 0 0-15,0 0 0 0,0 0 0 0,0 0 0 16,0 0 0-16,0 0 0 0,0 0 0 15,0 0 0-15,-2 0 0 0,2 0 0 0,-9 2 0 16,9-2 0-16,-5-7 0 0</inkml:trace>
  <inkml:trace contextRef="#ctx0" brushRef="#br0" timeOffset="3619.93">14974 2665 2048 0,'0'0'0'0,"0"0"0"0,0 0 0 16,0 0 0-16,-3-2 0 0,3 2 0 0,-7-4 0 15,7 4 0-15,-7-3 0 0,7 3 0 0,-9-3 0 16,9 3 0-16,-13 0 0 0,13 0 0 0,-15 1 0 16,15-1 0-16,-18 5 0 0,18-5 0 15,-19 8 0-15,19-8 0 0,-21 11 0 0,21-11 0 16,-21 14 0-16,21-14 0 0,-20 15 0 0,20-15 0 15,-23 18 0-15,23-18 0 0,-15 18 0 0,15-18 0 16,-14 19 0-16,14-19 0 0,-15 21 0 16,15-21 0-16,-4 20 0 0,4-20 0 0,-3 20 0 15,3-20 0-15,6 22 0 0,-6-22 0 0,10 18 0 16,-10-18 0-16,21 18 0 0,-21-18 0 0,25 13 0 16,-25-13 0-16,26 15 0 0,-26-15 0 15,26 15 0-15,-26-15 0 0,26 14 0 0,-26-14 0 16,20 13 0-16,-20-13 0 0,21 14 0 0,-21-14 0 15,12 19 0-15,-12-19 0 0,11 14 0 0,-11-14 0 16,5 20 0-16,-5-20 0 0,-2 23 0 0,2-23 0 16,-6 20 0-16,6-20 0 0,-14 18 0 15,14-18 0-15,-16 18 0 0,16-18 0 0,-19 13 0 16,19-13 0-16,-14 12 0 0,14-12 0 0,-18 9 0 16,18-9 0-16,-17 4 0 0,17-4 0 15,-21-1 0-15,21 1 0 0,-20-12 0 0,20 12 0 16,-19-14 0-16,19 14 0 0,-12-24 0 0,12 24 0 15,-3-33 0-15,3 33 0 0,1-33 0 0,-1 33 0 16,7-32 0-16,-7 32 0 0,10-41 0 16,-10 41 0-16,13-36 0 0,-13 36 0 0,18-37 0 0,-18 37 0 15,14-37 0-15,-14 37 0 0,15-31 0 16,-15 31 0-16,10-29 0 0,-10 29 0 0,11-22 0 16,-11 22 0-16,6-15 0 0,-6 15 0 15,7-18 0-15,-7 18 0 0,5-13 0 0,-5 13 0 0,2-11 0 16,-2 11 0-16,2-8 0 0,-2 8 0 15,5-6 0-15,-5 6 0 0,1 0 0 0</inkml:trace>
  <inkml:trace contextRef="#ctx0" brushRef="#br0" timeOffset="4453.47">16684 4158 2048 0,'0'0'0'0,"0"0"0"15,0 0 0-15,0 0 0 0,0 0 0 0,0 0 0 16,0 0 0-16,0 0 0 0,0 0 0 0,0 0 0 16,0 0 0-16,0 0 0 0,0 0 0 0,0 0 0 15,0 0 0-15,0 0 0 0,0 0 0 0,0 0 0 16,-5 0 0-16,5 0 0 0,-6 5 0 0,6-5 0 16,-9 6 0-16,9-6 0 0,-12 8 0 0,12-8 0 15,-11 6 0-15,11-6 0 0,-8 12 0 16,8-12 0-16,-10 12 0 0,10-12 0 15,-6 15 0-15,6-15 0 0,-2 18 0 0,2-18 0 0,2 17 0 16,-2-17 0-16,10 13 0 0,-10-13 0 16,14 17 0-16,-14-17 0 0,16 13 0 0,-16-13 0 15,22 15 0-15,-22-15 0 0,22 11 0 0,-22-11 0 16,24 12 0-16,-24-12 0 0,23 11 0 0,-23-11 0 16,24 13 0-16,-24-13 0 0,17 9 0 0,-17-9 0 15,18 7 0-15,-18-7 0 0,12 12 0 16,-12-12 0-16,9 15 0 0,-9-15 0 0,1 13 0 15,-1-13 0-15,-1 14 0 0,1-14 0 0,-6 14 0 16,6-14 0-16,-12 12 0 0,12-12 0 0,-17 12 0 16,17-12 0-16,-19 10 0 0,19-10 0 15,-26 6 0-15,26-6 0 0,-23 5 0 0,23-5 0 16,-29 0 0-16,29 0 0 0,-32-7 0 0,32 7 0 16,-31-6 0-16,31 6 0 0,-26-12 0 0</inkml:trace>
  <inkml:trace contextRef="#ctx0" brushRef="#br0" timeOffset="4771.43">16675 4104 2048 0,'3'0'0'0,"-3"0"0"0,0 0 0 15,0 0 0-15,1 1 0 0,-1-1 0 16,0 0 0-16,0 0 0 0,1 0 0 0,-1 0 0 0,4 0 0 16,-4 0 0-16,6 0 0 0,-6 0 0 0,7 1 0 15,-7-1 0-15,13 0 0 0,-13 0 0 0,12 0 0 16,-12 0 0-16,10 0 0 0,-10 0 0 16,10 3 0-16,-10-3 0 0,13 0 0 0,-13 0 0 15,17 3 0-15,-17-3 0 0,21 2 0 0,-21-2 0 16,20 1 0-16,-20-1 0 0,21-1 0 0,-21 1 0 15,26-2 0-15,-26 2 0 0,25-3 0 16,-25 3 0-16,18-4 0 0,-18 4 0 0,15-7 0 16</inkml:trace>
  <inkml:trace contextRef="#ctx0" brushRef="#br0" timeOffset="6665.99">19834 2211 2048 0,'0'0'0'0,"0"0"0"0,0 0 0 0,0 0 0 16,0 0 0-16,0 0 0 0,0 0 0 0,0 0 0 15,0 0 0-15,0 0 0 0,0-7 0 16,0 7 0-16,-1-7 0 0,1 7 0 0,0-8 0 16,0 8 0-16,0-5 0 0,0 5 0 0,-8-4 0 15,8 4 0-15,-8-5 0 0,8 5 0 0,-15-1 0 16,15 1 0-16,-19 1 0 0,19-1 0 0,-23 5 0 15,23-5 0-15,-23 5 0 0,23-5 0 16,-29 15 0-16,29-15 0 0,-28 11 0 0,28-11 0 16,-26 17 0-16,26-17 0 0,-24 14 0 0,24-14 0 15,-16 17 0-15,16-17 0 0,-14 16 0 16,14-16 0-16,-3 17 0 0,3-17 0 0,0 18 0 16,0-18 0-16,17 14 0 0,-17-14 0 0,17 13 0 15,-17-13 0-15,28 14 0 0,-28-14 0 0,32 11 0 16,-32-11 0-16,33 9 0 0,-33-9 0 0,35 13 0 15,-35-13 0-15,33 8 0 0,-33-8 0 0,31 12 0 16,-31-12 0-16,27 11 0 0,-27-11 0 16,23 7 0-16,-23-7 0 0,15 13 0 0,-15-13 0 15,11 15 0-15,-11-15 0 0,0 18 0 0,0-18 0 16,-10 20 0-16,10-20 0 0,-22 24 0 16,22-24 0-16,-27 21 0 0,27-21 0 0,-32 23 0 15,32-23 0-15,-32 17 0 0,32-17 0 0,-35 16 0 16,35-16 0-16,-29 13 0 0,29-13 0 0,-24 10 0 15,24-10 0-15,-22 8 0 0,22-8 0 0,-19 2 0 16,19-2 0-16,-14-2 0 0,14 2 0 16,-5-16 0-16,5 16 0 0,3-23 0 0,-3 23 0 15,12-31 0-15,-12 31 0 0,22-37 0 0,-22 37 0 16,18-31 0-16,-18 31 0 0,17-27 0 0,-17 27 0 16,20-26 0-16,-20 26 0 0,17-27 0 0,-17 27 0 15,16-23 0-15,-16 23 0 0,14-23 0 16,-14 23 0-16,10-19 0 0,-10 19 0 0,8-19 0 15,-8 19 0-15,7-15 0 0,-7 15 0 0,1-16 0 16,-1 16 0-16,0-10 0 0,0 10 0 0,0-11 0 16,0 11 0-16,0-2 0 0,0 2 0 0,0-5 0 15,0 5 0-15,3 0 0 0</inkml:trace>
  <inkml:trace contextRef="#ctx0" brushRef="#br0" timeOffset="7382.44">20015 1997 2048 0,'0'0'0'16,"0"0"0"-16,0 0 0 0,0 0 0 15,0 0 0-15,0 0 0 0,-1-3 0 0,1 3 0 0,-2-5 0 16,2 5 0-16,3-11 0 0,-3 11 0 15,6-13 0-15,-6 13 0 0,11-14 0 0,-11 14 0 16,12-14 0-16,-12 14 0 0,23-12 0 0,-23 12 0 16,21-12 0-16,-21 12 0 0,17-9 0 0,-17 9 0 15,19-5 0-15,-19 5 0 0,18-1 0 0,-18 1 0 16,18-1 0-16,-18 1 0 0,13 6 0 0,-13-6 0 16,10 14 0-16,-10-14 0 0,3 19 0 15,-3-19 0-15,3 24 0 0,-3-24 0 0,-9 26 0 16,9-26 0-16,-9 27 0 0,9-27 0 15,-12 29 0-15,12-29 0 0,-15 25 0 0,15-25 0 0,-10 19 0 16,10-19 0-16,-7 15 0 0,7-15 0 16,-7 13 0-16,7-13 0 0,-8 13 0 0,8-13 0 15,-6 12 0-15,6-12 0 0,1 6 0 0,-1-6 0 16,4 4 0-16,-4-4 0 0,13 0 0 0,-13 0 0 16,15-4 0-16,-15 4 0 0,24-2 0 15,-24 2 0-15,22-4 0 0,-22 4 0 0,21-7 0 16,-21 7 0-16,20-2 0 0,-20 2 0 0,25-3 0 15,-25 3 0-15,18-2 0 0,-18 2 0 0,12-1 0 16,1 2 0-16</inkml:trace>
  <inkml:trace contextRef="#ctx0" brushRef="#br0" timeOffset="8265.91">20575 2180 2048 0,'0'0'0'0,"0"0"0"15,0 0 0-15,0 0 0 0,0 0 0 0,0 0 0 0,0 0 0 16,0 0 0-16,0 0 0 0,0 0 0 0,0 2 0 16,0-2 0-16,0 3 0 0,0-3 0 15,3 8 0-15,-3-8 0 0,6 11 0 0,-6-11 0 16,6 18 0-16,-6-18 0 0,7 19 0 0,-7-19 0 16,2 25 0-16,-2-25 0 0,1 24 0 0,-1-24 0 15,0 28 0-15,0-28 0 0,0 26 0 16,0-26 0-16,-1 27 0 0,1-27 0 0,-1 26 0 15,1-26 0-15,-1 21 0 0,1-21 0 0,-4 21 0 16,4-21 0-16,-5 16 0 0,1-2 0 16</inkml:trace>
  <inkml:trace contextRef="#ctx0" brushRef="#br0" timeOffset="8482.77">20456 2351 2048 0,'0'0'0'16,"0"0"0"-16,0 0 0 0,0 0 0 16,0 0 0-16,0 0 0 0,8-2 0 0,-8 2 0 15,14-4 0-15,-14 4 0 0,24-5 0 0,-24 5 0 16,32-3 0-16,-32 3 0 0,35-5 0 0,-35 5 0 16,38-7 0-16,-38 7 0 0,42-4 0 15,-42 4 0-15,42-7 0 0,-42 7 0 0,42-6 0 0,-42 6 0 16,40-7 0-16,-40 7 0 0,37-9 0 15</inkml:trace>
  <inkml:trace contextRef="#ctx0" brushRef="#br0" timeOffset="8950.11">21272 2136 2048 0,'0'0'0'16,"0"0"0"-16,0 0 0 0,0 0 0 0,0 0 0 16,0 0 0-16,0 0 0 0,0 0 0 0,0 0 0 15,0 0 0-15,0 0 0 0,0 0 0 0,0 3 0 16,0-3 0-16,-2 4 0 0,2-4 0 0,-7 6 0 16,7-6 0-16,-16 9 0 0,16-9 0 15,-15 12 0-15,15-12 0 0,-17 15 0 0,17-15 0 16,-15 15 0-16,15-15 0 0,-13 11 0 0,13-11 0 15,-11 12 0-15,11-12 0 0,-8 12 0 0,8-12 0 16,-5 12 0-16,5-12 0 0,0 12 0 16,0-12 0-16,0 5 0 0,0-5 0 0,6 11 0 15,-6-11 0-15,23 10 0 0,-23-10 0 0,33 9 0 16,-33-9 0-16,39 11 0 0,-39-11 0 16,40 8 0-16,-40-8 0 0,37 8 0 0,-37-8 0 15,34 15 0-15,-34-15 0 0,25 9 0 0,-25-9 0 16,18 14 0-16,-18-14 0 0,14 18 0 0,-14-18 0 15,7 19 0-15,-7-19 0 0,0 19 0 16,0-19 0-16,-5 16 0 0,5-16 0 0,-15 18 0 16,15-18 0-16,-19 17 0 0,19-17 0 0,-26 13 0 15,26-13 0-15,-32 9 0 0,32-9 0 0,-32 10 0 16,32-10 0-16,-32 2 0 0,32-2 0 0,-31 0 0 16,31 0 0-16,-23-1 0 0,23 1 0 15,-18-2 0-15</inkml:trace>
  <inkml:trace contextRef="#ctx0" brushRef="#br0" timeOffset="9183.01">21208 2139 2048 0,'1'0'0'15,"-1"0"0"-15,0 0 0 0,0 0 0 0,2 0 0 16,-2 0 0-16,4 0 0 0,-4 0 0 0,7-6 0 15,-7 6 0-15,13-3 0 0,-13 3 0 16,21-6 0-16,-21 6 0 0,24-10 0 0,-24 10 0 16,28-8 0-16,-28 8 0 0,28-7 0 0,-28 7 0 15,31-9 0-15,-31 9 0 0,30-10 0 0,-30 10 0 16,28-10 0-16</inkml:trace>
  <inkml:trace contextRef="#ctx0" brushRef="#br0" timeOffset="9666.7">21619 1928 2048 0,'2'0'0'0,"-2"0"0"16,4-5 0-16,-4 5 0 0,9-5 0 0,-9 5 0 16,13-5 0-16,-13 5 0 0,15-3 0 0,-15 3 0 15,15-6 0-15,-15 6 0 0,16-6 0 0,-16 6 0 16,16-4 0-16,-16 4 0 0,16-2 0 0,-16 2 0 15,13 2 0-15,-13-2 0 0,11 5 0 0,-11-5 0 16,10 7 0-16,-10-7 0 0,8 11 0 16,-8-11 0-16,5 14 0 0,-5-14 0 0,3 16 0 15,-3-16 0-15,0 13 0 0,0-13 0 0,-4 21 0 16,4-21 0-16,-8 16 0 0,8-16 0 16,-8 18 0-16,8-18 0 0,-11 18 0 0,11-18 0 15,-8 15 0-15,8-15 0 0,-10 11 0 0,10-11 0 16,-9 9 0-16,9-9 0 0,-6 11 0 0,6-11 0 15,-4 4 0-15,4-4 0 0,-2 8 0 0,2-8 0 16,2 5 0-16,-2-5 0 0,4 7 0 16,-4-7 0-16,12 3 0 0,-12-3 0 0,9 4 0 15,-9-4 0-15,14 4 0 0,-14-4 0 0,17 0 0 16,-17 0 0-16,18 0 0 0,-18 0 0 0,21-4 0 16,-21 4 0-16,24-5 0 0,-24 5 0 15,23-4 0-15,-23 4 0 0,24-5 0 0,-24 5 0 0,19-4 0 16,-19 4 0-16,20-5 0 0,-20 5 0 15,15-4 0-15,-15 4 0 0,12-3 0 0,-12 3 0 16,11 0 0-16,-11 0 0 0,5 0 0 0,-5 0 0 16,4 6 0-16,-4-6 0 0,4 4 0 0,-4-4 0 15,2 4 0-15</inkml:trace>
  <inkml:trace contextRef="#ctx0" brushRef="#br0" timeOffset="10782.81">18977 2523 2048 0,'0'0'0'16,"0"0"0"-16,0 3 0 0,0-3 0 0,4 6 0 0,-4-6 0 16,5 11 0-16,-5-11 0 0,8 15 0 0,-8-15 0 15,9 20 0-15,-9-20 0 0,13 27 0 0,-13-27 0 16,13 29 0-16,-13-29 0 0,16 29 0 16,-16-29 0-16,19 29 0 0,-19-29 0 0,15 28 0 15,-15-28 0-15,15 26 0 0,-15-26 0 16,18 23 0-16,-18-23 0 0,14 16 0 0,-14-16 0 0,15 14 0 15,-15-14 0-15,10 10 0 0,-10-10 0 0,7 8 0 16,-7-8 0-16,10 0 0 0,-10 0 0 16,6-8 0-16,-6 8 0 0,6-13 0 0,-6 13 0 15,4-26 0-15,-4 26 0 0,5-35 0 0,-5 35 0 16,0-44 0-16,0 44 0 0,0-54 0 0,0 54 0 16,0-56 0-16,0 56 0 0,-1-61 0 15,1 61 0-15,-4-62 0 0,4 62 0 0,-1-61 0 16,1 61 0-16,-1-60 0 0,1 60 0 0,-2-58 0 15,2 58 0-15,0-59 0 0,0 59 0 0,0-53 0 16,0 53 0-16,0-53 0 0,0 53 0 0,0-49 0 16,0 49 0-16,2-45 0 0,-2 45 0 15,2-42 0-15,-2 42 0 0,7-35 0 0,-7 35 0 16,9-36 0-16,-9 36 0 0,10-28 0 0,-10 28 0 16,12-26 0-16,-12 26 0 0,17-19 0 0,-17 19 0 15,21-16 0-15,-21 16 0 0,25-11 0 0,-25 11 0 16,29-7 0-16,-29 7 0 0,38-7 0 15,-38 7 0-15,44-1 0 0,-44 1 0 0,51-5 0 16,-51 5 0-16,63-3 0 0,-63 3 0 0,71-3 0 16,1 1 0-16,-4-2 0 0,1 0 0 15,-5 0 0-15,-64 4 0 0,68-5 0 0,5-2 0 16,-1 2 0-16,-5-4 0 0,1 2 0 0,0 1 0 16,-4-1 0-16,2-1 0 0,-1 1 0 0,4-2 0 15,-5 2 0-15,1-1 0 0,1 0 0 0,-3 4 0 16,2-2 0-16,1 0 0 0,-1 1 0 0,-65 5 0 15,71-6 0-15,3 0 0 0,1 0 0 16,-5 2 0-16,-70 4 0 0,73-4 0 0,-2 1 0 16,-1 1 0-16,-1-1 0 0,-69 3 0 0,68-3 0 15,-4 3 0-15,-64 0 0 0,66-1 0 0,-66 1 0 16,68 0 0-16,-68 0 0 0,65 0 0 0,-65 0 0 16,66-1 0-16,-66 1 0 0,58-2 0 15,-58 2 0-15,49-1 0 0,-49 1 0 0,42-4 0 16,-42 4 0-16,33-2 0 0,-33 2 0 0,25 0 0 15,-25 0 0-15,19 0 0 0,-19 0 0 0,12-2 0 16,-12 2 0-16,6-3 0 0,-6 3 0 0,3-7 0 16,-3 7 0-16,5-20 0 0,-1-10 0 15</inkml:trace>
  <inkml:trace contextRef="#ctx0" brushRef="#br0" timeOffset="11267.9">22638 2242 2048 0,'0'3'0'16,"0"-3"0"-16,0 0 0 0,0 0 0 0,0 0 0 16,0 0 0-16,10-3 0 0,-10 3 0 0,10-1 0 15,-10 1 0-15,22 0 0 0,-22 0 0 16,21 0 0-16,-21 0 0 0,26 0 0 0,-26 0 0 15,28 0 0-15,-28 0 0 0,30 0 0 0,-30 0 0 16,26 0 0-16,-26 0 0 0,25-2 0 0,-25 2 0 16,21-2 0-16</inkml:trace>
  <inkml:trace contextRef="#ctx0" brushRef="#br0" timeOffset="11450.03">22664 2391 2048 0,'0'0'0'16,"0"0"0"-16,2 0 0 0,-2 0 0 0,5 0 0 16,-5 0 0-16,10 0 0 0,-10 0 0 15,16 0 0-15,-16 0 0 0,23 0 0 0,-23 0 0 16,29 0 0-16,-29 0 0 0,30-4 0 0,-30 4 0 16,26-6 0-16</inkml:trace>
  <inkml:trace contextRef="#ctx0" brushRef="#br0" timeOffset="25887.79">23680 2197 2048 0,'0'0'0'0,"0"0"0"0,0 0 0 16,0 0 0-16,0 0 0 0,0 0 0 0,0 0 0 0,0 0 0 16,0 0 0-16,0 0 0 0,0 3 0 15,0-3 0-15,0 0 0 0,0 0 0 0,4 4 0 16,-4-4 0-16,8 7 0 0,-8-7 0 0,12 11 0 16,-12-11 0-16,14 19 0 0,-14-19 0 0,19 25 0 15,-19-25 0-15,20 28 0 0,-20-28 0 16,22 30 0-16,-22-30 0 0,22 34 0 0,-22-34 0 15,20 29 0-15,-20-29 0 0,20 28 0 16,-20-28 0-16,19 24 0 0,-19-24 0 0,16 19 0 16,-16-19 0-16,10 15 0 0,-10-15 0 0,7 7 0 15,-7-7 0-15,9 6 0 0,-9-6 0 0,9 0 0 16,-9 0 0-16,7-1 0 0,-7 1 0 0,6-3 0 16,-6 3 0-16,5-2 0 0,-5 2 0 0,3-36 0 15,0-19 0-15,-1-10 0 0,-2 65 0 0,1-65 0 16,-1 65 0-16,-3-69 0 0,3 69 0 15,-5-63 0-15,5 63 0 0,-7-57 0 0,7 57 0 16,-7-55 0-16,7 55 0 0,-7-48 0 0,7 48 0 16,-9-45 0-16,9 45 0 0,-5-39 0 0,5 39 0 15,-5-35 0-15,5 35 0 0,-5-32 0 0,5 32 0 16,-1-30 0-16,1 30 0 0,1-26 0 16,-1 26 0-16,1-23 0 0,-1 23 0 0,1-16 0 15,-1 16 0-15,13-19 0 0,-13 19 0 0,25-26 0 16,-25 26 0-16,33-22 0 0,-33 22 0 0,42-22 0 15,-42 22 0-15,46-17 0 0,-46 17 0 16,52-15 0-16,-52 15 0 0,59-12 0 0,-59 12 0 16,64-8 0-16,-64 8 0 0,66-7 0 0,-66 7 0 15,70-9 0-15,-70 9 0 0,65-5 0 0,-65 5 0 16,59-5 0-16,-59 5 0 0,61-5 0 0,-61 5 0 16,54-6 0-16,-54 6 0 0,43-6 0 0,-43 6 0 15,37-2 0-15,-37 2 0 0,29-1 0 16,-29 1 0-16,23-2 0 0,-23 2 0 0,16-2 0 15,-16 2 0-15,13-1 0 0,-13 1 0 0,5 1 0 16,-5-1 0-16,-5 5 0 0,5-5 0 16,-10 6 0-16</inkml:trace>
  <inkml:trace contextRef="#ctx0" brushRef="#br0" timeOffset="26568.52">24494 1880 2048 0,'0'0'0'16,"0"0"0"-16,0 0 0 0,0 0 0 0,-9 0 0 0,9 0 0 15,-13-3 0-15,13 3 0 0,-19-4 0 16,19 4 0-16,-19 0 0 0,19 0 0 0,-25 0 0 16,25 0 0-16,-33 7 0 0,33-7 0 0,-30 9 0 15,30-9 0-15,-30 10 0 0,30-10 0 0,-30 11 0 16,30-11 0-16,-26 15 0 0,26-15 0 0,-22 13 0 16,22-13 0-16,-22 20 0 0,22-20 0 15,-16 15 0-15,16-15 0 0,-13 15 0 0,13-15 0 16,-5 19 0-16,5-19 0 0,-1 15 0 0,1-15 0 15,10 16 0-15,-10-16 0 0,28 15 0 16,-28-15 0-16,34 14 0 0,-34-14 0 0,37 13 0 16,-37-13 0-16,36 16 0 0,-36-16 0 0,33 13 0 15,-33-13 0-15,34 15 0 0,-34-15 0 0,26 15 0 16,-26-15 0-16,21 17 0 0,-21-17 0 0,18 18 0 16,-18-18 0-16,9 20 0 0,-9-20 0 15,6 22 0-15,-6-22 0 0,-2 19 0 0,2-19 0 16,-13 25 0-16,13-25 0 0,-16 20 0 0,16-20 0 15,-20 19 0-15,20-19 0 0,-24 14 0 0,24-14 0 16,-23 11 0-16,23-11 0 0,-22 6 0 16,22-6 0-16,-22 6 0 0,22-6 0 0,-20-6 0 15,20 6 0-15,-18-16 0 0,18 16 0 0,-9-16 0 16,9 16 0-16,-5-29 0 0,5 29 0 0,2-34 0 16,-2 34 0-16,5-31 0 0,-5 31 0 0,11-32 0 15,-11 32 0-15,8-29 0 0,-8 29 0 16,12-29 0-16,-12 29 0 0,12-23 0 0,-12 23 0 15,8-19 0-15,-8 19 0 0,11-18 0 0,-11 18 0 16,9-16 0-16,-9 16 0 0,7-13 0 0,-7 13 0 16,5-10 0-16,-5 10 0 0,6-8 0 0,-6 8 0 15,3-13 0-15,-3 13 0 0,9-12 0 16,-9 12 0-16,11-12 0 0,-11 12 0 0,11-12 0 16,2-3 0-16</inkml:trace>
  <inkml:trace contextRef="#ctx0" brushRef="#br0" timeOffset="27169.47">24767 1822 2048 0,'0'-2'0'0,"0"2"0"0,0-5 0 0,0 5 0 16,0-5 0-16,0 5 0 0,-1-3 0 0,1 3 0 15,-2-5 0-15,2 5 0 0,-2-2 0 0,2 2 0 16,-5-4 0-16,5 4 0 0,-6-3 0 0,6 3 0 15,-13 1 0-15,13-1 0 0,-13 6 0 0,13-6 0 16,-18 5 0-16,18-5 0 0,-18 11 0 16,18-11 0-16,-20 15 0 0,20-15 0 0,-20 19 0 15,20-19 0-15,-21 21 0 0,21-21 0 0,-17 23 0 16,17-23 0-16,-14 24 0 0,14-24 0 0,-9 23 0 16,9-23 0-16,-5 21 0 0,5-21 0 15,1 20 0-15,-1-20 0 0,7 18 0 0,-7-18 0 16,13 12 0-16,-13-12 0 0,18 8 0 0,-18-8 0 15,24 3 0-15,-24-3 0 0,28 0 0 16,-28 0 0-16,25-6 0 0,-25 6 0 0,25-9 0 0,-25 9 0 16,25-14 0-16,-25 14 0 0,21-19 0 15,-21 19 0-15,18-19 0 0,-18 19 0 0,14-23 0 16,-14 23 0-16,10-23 0 0,-10 23 0 0,8-21 0 16,-8 21 0-16,5-18 0 0,-5 18 0 0,4-13 0 15,-4 13 0-15,2-8 0 0,-2 8 0 16,2-9 0-16,-2 9 0 0,0-3 0 0,0 3 0 15,1-4 0-15,-1 4 0 0,0 0 0 0,0 0 0 16,0 4 0-16,0-4 0 0,0 7 0 16,0-7 0-16,0 13 0 0,0-13 0 0,0 19 0 15,0-19 0-15,-1 27 0 0,1-27 0 0,-2 33 0 16,2-33 0-16,0 38 0 0,0-38 0 0,-1 42 0 16,1-42 0-16,-1 44 0 0,1-44 0 0,-4 44 0 15,4-44 0-15,0 46 0 0,0-46 0 16,2 43 0-16,-2-43 0 0,3 41 0 0,-3-41 0 15,4 37 0-15,-4-37 0 0,6 33 0 0,-6-33 0 16,4 31 0-16,-4-31 0 0,5 23 0 0,-5-23 0 16,4 20 0-16,-4-20 0 0,1 16 0 0,-1-16 0 15,-1 9 0-15,1-9 0 0,-2 0 0 16,-1-4 0-16</inkml:trace>
  <inkml:trace contextRef="#ctx0" brushRef="#br0" timeOffset="31049.63">11401 7365 2048 0,'1'0'0'0,"-1"0"0"15,0 0 0-15,0 0 0 0,3 1 0 0,-3-1 0 0,5 6 0 16,-5-6 0-16,11 7 0 0,-11-7 0 16,8 13 0-16,-8-13 0 0,13 17 0 0,-13-17 0 15,12 20 0-15,-12-20 0 0,18 25 0 0,-18-25 0 16,17 26 0-16,-17-26 0 0,20 26 0 0,-20-26 0 16,21 22 0-16,-21-22 0 0,20 25 0 15,-20-25 0-15,18 22 0 0,-18-22 0 0,14 17 0 16,-14-17 0-16,8 13 0 0,-8-13 0 0,10 7 0 15,-10-7 0-15,4 6 0 0,-4-6 0 0,5 5 0 16,-5-5 0-16,5 6 0 0,-5-6 0 0,2-6 0 16,-2 6 0-16,4-18 0 0,-4 18 0 15,0-22 0-15,0 22 0 0,0-31 0 0,0 31 0 16,0-41 0-16,0 41 0 0,-3-48 0 0,3 48 0 16,-2-52 0-16,2 52 0 0,-2-54 0 15,2 54 0-15,-4-58 0 0,4 58 0 0,-1-60 0 0,1 60 0 16,0-59 0-16,0 59 0 0,-1-61 0 15,1 61 0-15,-1-61 0 0,1 61 0 0,-2-55 0 16,2 55 0-16,-2-48 0 0,2 48 0 0,0-45 0 16,0 45 0-16,2-43 0 0,-2 43 0 0,2-33 0 15,-2 33 0-15,3-26 0 0,-3 26 0 16,4-24 0-16,-4 24 0 0,2-18 0 0,-2 18 0 16,1-12 0-16,-1 12 0 0,1-11 0 0,-1 11 0 15,6-3 0-15,-6 3 0 0,6-2 0 16,-6 2 0-16,17 0 0 0,-17 0 0 0,18 0 0 15,-18 0 0-15,28 5 0 0,-28-5 0 0,39 0 0 16,-39 0 0-16,51 0 0 0,-51 0 0 0,58 0 0 16,-58 0 0-16,66 0 0 0,-66 0 0 15,72-3 0-15,-72 3 0 0,75-5 0 0,-75 5 0 16,68-5 0-16,-68 5 0 0,74-4 0 0,-5-3 0 16,-69 7 0-16,64-7 0 0,-64 7 0 0,61-6 0 15,-61 6 0-15,59-6 0 0,-59 6 0 0,50-4 0 16,-50 4 0-16,40-5 0 0,-40 5 0 0,33-6 0 15,-33 6 0-15,29-2 0 0,-29 2 0 0,25-3 0 16,-25 3 0-16,14-2 0 0,-14 2 0 16,10 0 0-16,-10 0 0 0,2 0 0 0,-2 0 0 15,-6 0 0-15,6 0 0 0,-8 0 0 16</inkml:trace>
  <inkml:trace contextRef="#ctx0" brushRef="#br0" timeOffset="31699.39">12128 7022 2048 0,'0'0'0'0,"0"0"0"0,0 0 0 0,0 0 0 16,0 0 0-16,0 0 0 0,0-7 0 16,0 7 0-16,-2-7 0 0,2 7 0 0,-5-9 0 15,5 9 0-15,-7-12 0 0,7 12 0 0,-14-10 0 16,14 10 0-16,-14-8 0 0,14 8 0 0,-23-4 0 16,23 4 0-16,-23 0 0 0,23 0 0 0,-26 0 0 15,26 0 0-15,-26 8 0 0,26-8 0 0,-26 10 0 16,26-10 0-16,-20 16 0 0,20-16 0 15,-18 11 0-15,18-11 0 0,-10 19 0 0,10-19 0 16,3 20 0-16,-3-20 0 0,9 25 0 0,-9-25 0 16,16 24 0-16,-16-24 0 0,27 26 0 0,-27-26 0 15,35 31 0-15,-35-31 0 0,35 28 0 16,-35-28 0-16,35 30 0 0,-35-30 0 0,26 24 0 16,-26-24 0-16,25 30 0 0,-25-30 0 0,21 24 0 15,-21-24 0-15,17 21 0 0,-17-21 0 0,9 18 0 16,-9-18 0-16,7 15 0 0,-7-15 0 0,3 17 0 15,-3-17 0-15,2 12 0 0,-2-12 0 16,-6 11 0-16,6-11 0 0,-9 7 0 0,9-7 0 16,-15 0 0-16,15 0 0 0,-20-4 0 0,20 4 0 15,-17-13 0-15,17 13 0 0,-17-18 0 0,17 18 0 16,-9-27 0-16,9 27 0 0,-7-31 0 0,7 31 0 16,-4-32 0-16,4 32 0 0,-1-37 0 15,1 37 0-15,1-32 0 0,-1 32 0 0,4-28 0 16,-4 28 0-16,2-22 0 0,-2 22 0 0,0-25 0 15,0 25 0-15,-1-19 0 0,1 19 0 16,-5-21 0-16,5 21 0 0,-6-21 0 0,6 21 0 0,-7-13 0 16,7 13 0-16,-6-13 0 0,6 13 0 15,-6-10 0-15,6 10 0 0,-3-14 0 0,3 14 0 16,-4-10 0-16,4 10 0 0,4-14 0 0,-4 14 0 16,3-12 0-16,4 1 0 0</inkml:trace>
  <inkml:trace contextRef="#ctx0" brushRef="#br0" timeOffset="32220.87">12444 6922 2048 0,'0'0'0'16,"0"0"0"-16,0-3 0 0,0 3 0 0,-1-6 0 15,1 6 0-15,-3-2 0 0,3 2 0 16,-9-7 0-16,9 7 0 0,-12-4 0 0,12 4 0 15,-14-6 0-15,14 6 0 0,-21-4 0 0,21 4 0 16,-19-5 0-16,19 5 0 0,-20-2 0 0,20 2 0 16,-24 2 0-16,24-2 0 0,-22 5 0 0,22-5 0 15,-21 8 0-15,21-8 0 0,-22 15 0 0,22-15 0 16,-21 15 0-16,21-15 0 0,-14 20 0 0,14-20 0 16,-9 21 0-16,9-21 0 0,0 22 0 15,0-22 0-15,8 17 0 0,-8-17 0 0,13 18 0 16,-13-18 0-16,20 12 0 0,-20-12 0 15,21 9 0-15,-21-9 0 0,25 5 0 0,-25-5 0 16,29 0 0-16,-29 0 0 0,30-5 0 0,-30 5 0 16,28-8 0-16,-28 8 0 0,26-7 0 0,-26 7 0 15,26-13 0-15,-26 13 0 0,22-16 0 0,-22 16 0 16,17-16 0-16,-17 16 0 0,13-16 0 16,-13 16 0-16,9-14 0 0,-9 14 0 0,7-9 0 15,-7 9 0-15,3-6 0 0,-3 6 0 0,4 0 0 16,-4 0 0-16,1 6 0 0,-1-6 0 0,-1 17 0 15,1-17 0-15,-4 26 0 0,4-26 0 0,-3 35 0 16,3-35 0-16,-3 42 0 0,3-42 0 0,-2 51 0 16,2-51 0-16,2 51 0 0,-2-51 0 15,3 54 0-15,-3-54 0 0,5 54 0 0,-5-54 0 16,7 53 0-16,-7-53 0 0,6 52 0 0,-6-52 0 16,5 40 0-16,-5-40 0 0,8 40 0 15,-8-40 0-15,10 43 0 0,-10-43 0 0,10 35 0 16,-10-35 0-16,8 27 0 0</inkml:trace>
  <inkml:trace contextRef="#ctx0" brushRef="#br0" timeOffset="34515.94">17940 7896 2048 0,'0'0'0'0,"0"0"0"0,0 0 0 16,0 0 0-16,9 4 0 0,-9-4 0 0,19 7 0 16,-19-7 0-16,23 11 0 0,-23-11 0 0,26 8 0 15,-26-8 0-15,40 7 0 0,-40-7 0 0,45 4 0 16,-45-4 0-16,54 0 0 0,-54 0 0 0,55-6 0 15,-55 6 0-15,59-10 0 0,-59 10 0 16,65-14 0-16,-65 14 0 0,64-21 0 0,-64 21 0 16,71-26 0-16,-71 26 0 0,72-35 0 0,-72 35 0 15,72-36 0-15,-8 1 0 0,-2 0 0 0,-62 35 0 16,61-34 0-16,-61 34 0 0,63-42 0 16,-63 42 0-16,62-41 0 0,-62 41 0 0,67-45 0 15,-67 45 0-15,61-44 0 0,-61 44 0 0,53-39 0 16,-53 39 0-16,50-34 0 0,-50 34 0 0,37-29 0 15,-37 29 0-15,36-23 0 0,-36 23 0 16,30-22 0-16,-30 22 0 0,22-15 0 0,-6 1 0 16</inkml:trace>
  <inkml:trace contextRef="#ctx0" brushRef="#br0" timeOffset="34832.91">18650 7836 2048 0,'1'2'0'15,"-1"-2"0"-15,0 3 0 0,0-3 0 0,1 7 0 16,-1-7 0-16,4 16 0 0,-4-16 0 0,1 19 0 15,-1-19 0-15,3 28 0 0,-3-28 0 0,5 33 0 0,-5-33 0 16,1 34 0-16,-1-34 0 0,1 38 0 16,-1-38 0-16,0 38 0 0,0-38 0 0,0 38 0 15,0-38 0-15,0 33 0 0,0-33 0 16,0 28 0-16,0-28 0 0,4 25 0 0,-4-25 0 16,0 18 0-16,0-18 0 0,1 7 0 0,-1-7 0 15,1 3 0-15</inkml:trace>
  <inkml:trace contextRef="#ctx0" brushRef="#br0" timeOffset="35082.97">18900 7674 2048 0,'0'0'0'0,"0"0"0"0,0 9 0 0,0-9 0 16,0 13 0-16,0-13 0 0,-1 23 0 0,1-23 0 15,0 33 0-15,0-33 0 0,1 41 0 0,-1-41 0 16,0 48 0-16,0-48 0 0,0 58 0 0,0-58 0 16,-1 61 0-16,1-61 0 0,0 59 0 15,0-59 0-15,-4 58 0 0,4-58 0 0,-2 55 0 16,2-55 0-16,0 49 0 0,0-49 0 0,0 45 0 16,0-45 0-16,2 32 0 0,-2-32 0 15,5 26 0-15,-5-26 0 0,10 12 0 0</inkml:trace>
  <inkml:trace contextRef="#ctx0" brushRef="#br0" timeOffset="35399.33">19616 7743 2048 0,'2'0'0'0,"-2"0"0"0,2 4 0 16,-2-4 0-16,3 10 0 0,-3-10 0 0,5 14 0 15,-5-14 0-15,9 22 0 0,-9-22 0 0,6 30 0 16,-6-30 0-16,10 37 0 0,-10-37 0 16,6 40 0-16,-6-40 0 0,3 46 0 0,-3-46 0 15,4 49 0-15,-4-49 0 0,2 43 0 0,-2-43 0 16,1 44 0-16,-1-44 0 0,0 39 0 0,0-39 0 15,5 31 0-15,-5-31 0 0,2 22 0 16,-2-22 0-16,2 17 0 0,-2-17 0 0,0 7 0 16,0-7 0-16,0-2 0 0,-2-10 0 0</inkml:trace>
  <inkml:trace contextRef="#ctx0" brushRef="#br0" timeOffset="35632.72">19643 7758 2048 0,'4'0'0'0,"-4"0"0"16,2-1 0-16,-2 1 0 0,0 0 0 0,0 0 0 15,5-3 0-15,-5 3 0 0,8 0 0 0,-8 0 0 16,14 0 0-16,-14 0 0 0,23 0 0 0,-23 0 0 16,26 3 0-16,-26-3 0 0,31 3 0 15,-31-3 0-15,32 3 0 0,-32-3 0 0,33 0 0 16,-33 0 0-16,33 0 0 0,-33 0 0 0,34 3 0 15,-34-3 0-15,32 0 0 0,-32 0 0 0,33-2 0 16,-33 2 0-16,33-1 0 0,-7-5 0 0</inkml:trace>
  <inkml:trace contextRef="#ctx0" brushRef="#br0" timeOffset="36119.76">20334 7213 2048 0,'7'-7'0'0,"-7"7"0"0,14-11 0 16,-14 11 0-16,23-15 0 0,-23 15 0 0,27-16 0 15,-27 16 0-15,36-13 0 0,-36 13 0 0,35-8 0 16,-35 8 0-16,39-7 0 0,-39 7 0 0,37 0 0 15,-37 0 0-15,36 3 0 0,-36-3 0 0,29 5 0 16,-29-5 0-16,22 17 0 0,-22-17 0 16,14 28 0-16,-14-28 0 0,5 39 0 0,-5-39 0 15,-5 41 0-15,5-41 0 0,-13 47 0 0,13-47 0 16,-18 46 0-16,18-46 0 0,-23 41 0 0,23-41 0 16,-21 32 0-16,21-32 0 0,-26 34 0 0,26-34 0 15,-22 32 0-15,22-32 0 0,-24 27 0 16,24-27 0-16,-16 24 0 0,16-24 0 0,-12 17 0 15,12-17 0-15,-8 13 0 0,8-13 0 0,-6 8 0 16,6-8 0-16,4 7 0 0,-4-7 0 16,12 5 0-16,-12-5 0 0,23 1 0 0,-23-1 0 15,29 2 0-15,-29-2 0 0,30-3 0 0,-30 3 0 16,35-1 0-16,-35 1 0 0,35-4 0 0,-35 4 0 16,34-2 0-16,-34 2 0 0,29 0 0 0,-29 0 0 15,31 2 0-15,-31-2 0 0,28 4 0 0,-28-4 0 16,25 4 0-16,-25-4 0 0,21 2 0 15,-21-2 0-15,19 3 0 0,-19-3 0 0,15 1 0 16</inkml:trace>
  <inkml:trace contextRef="#ctx0" brushRef="#br0" timeOffset="36532.76">22445 7521 2048 0,'0'0'0'0,"0"0"0"0,2 0 0 0,-2 0 0 16,6 5 0-16,-6-5 0 0,9 8 0 0,-9-8 0 16,8 16 0-16,-8-16 0 0,9 21 0 0,-9-21 0 0,9 30 0 15,-9-30 0-15,10 36 0 0,-10-36 0 16,8 41 0-16,-8-41 0 0,5 40 0 0,-5-40 0 16,5 33 0-16,-5-33 0 15,9 44 0-15,-9-44 0 0,6 55 0 0,-6-55 0 0,7 59 0 16,-7-59 0-16,7 56 0 0,-7-56 0 0,8 56 0 15,-8-56 0-15,7 46 0 0,-7-46 0 0,6 43 0 16,-6-43 0-16,6 34 0 0,-6-34 0 0,6 24 0 16,-6-24 0-16,5 16 0 0,-2-4 0 15</inkml:trace>
  <inkml:trace contextRef="#ctx0" brushRef="#br0" timeOffset="36884.01">22294 7816 2048 0,'0'1'0'15,"0"-1"0"-15,0 0 0 0,0 0 0 0,1 0 0 0,-1 0 0 16,0 0 0-16,0 0 0 0,9 0 0 0,-9 0 0 15,18 0 0-15,-18 0 0 0,24 2 0 0,-24-2 0 16,32 4 0-16,-32-4 0 0,33 0 0 0,-33 0 0 16,37 0 0-16,-37 0 0 0,42-2 0 0,-42 2 0 15,41-2 0-15,-41 2 0 0,45-2 0 16,-45 2 0-16,43-3 0 0,-43 3 0 0,45-4 0 16,-45 4 0-16,43-5 0 0,-43 5 0 0,39-4 0 15,-39 4 0-15,37-4 0 0,-37 4 0 16,28-4 0-16,-28 4 0 0,27-2 0 0,-27 2 0 15,20-2 0-15,-20 2 0 0,15-3 0 0,-15 3 0 16,8-3 0-16,-8 3 0 0,3-5 0 0,2 3 0 16</inkml:trace>
  <inkml:trace contextRef="#ctx0" brushRef="#br0" timeOffset="38298.72">24900 7689 2048 0,'0'0'0'16,"0"0"0"-16,0 0 0 0,0 0 0 0,0 0 0 15,0 0 0-15,0 0 0 0,0 0 0 0,0 0 0 16,0 0 0-16,5 3 0 0,-5-3 0 0,10 1 0 15,-10-1 0-15,16 6 0 0,-16-6 0 0,17 5 0 16,-17-5 0-16,25 4 0 0,-25-4 0 0,25 7 0 16,-25-7 0-16,34 7 0 0,-34-7 0 0,39 4 0 15,-39-4 0-15,45 0 0 0,-45 0 0 16,54-6 0-16,8-2 0 0,-62 8 0 0,67-13 0 16,-67 13 0-16,73-18 0 0,-73 18 0 0,76-20 0 15,-76 20 0-15,79-19 0 0,-79 19 0 0,79-21 0 16,-79 21 0-16,78-20 0 0,-78 20 0 15,74-22 0-15,-74 22 0 0,73-19 0 0,-73 19 0 16,63-15 0-16,-63 15 0 0,54-15 0 0,-54 15 0 16,45-13 0-16,-45 13 0 0,35-9 0 0,-35 9 0 15,31-13 0-15,-31 13 0 0,23-9 0 0,-8-4 0 16</inkml:trace>
  <inkml:trace contextRef="#ctx0" brushRef="#br0" timeOffset="38616.05">25339 7747 2048 0,'1'0'0'16,"-1"0"0"-16,0 0 0 0,0 0 0 0,1 5 0 15,-1-5 0-15,1 11 0 0,-1-11 0 0,2 15 0 16,-2-15 0-16,3 24 0 0,-3-24 0 0,1 29 0 16,-1-29 0-16,3 37 0 0,-3-37 0 15,2 37 0-15,-2-37 0 0,-2 43 0 0,2-43 0 16,-2 43 0-16,2-43 0 0,-3 44 0 0,3-44 0 16,-5 41 0-16,5-41 0 0,-6 39 0 0,6-39 0 15,-3 33 0-15,3-33 0 0,-5 26 0 16,5-26 0-16,0 22 0 0,0-22 0 0,7 7 0 15,-7-7 0-15,6 3 0 0,0-3 0 0</inkml:trace>
  <inkml:trace contextRef="#ctx0" brushRef="#br0" timeOffset="38899.47">25655 7622 2048 0,'0'1'0'0,"0"-1"0"16,2 4 0-16,-2-4 0 0,-2 7 0 0,2-7 0 16,0 16 0-16,0-16 0 0,-2 24 0 0,2-24 0 15,0 31 0-15,0-31 0 0,-1 34 0 0,1-34 0 16,-1 39 0-16,1-39 0 0,-1 45 0 0,1-45 0 16,-2 45 0-16,2-45 0 0,-2 46 0 15,2-46 0-15,-1 45 0 0,1-45 0 0,-1 43 0 16,1-43 0-16,-1 36 0 0,1-36 0 0,-3 37 0 15,3-37 0-15,0 31 0 0,0-31 0 16,3 23 0-16,-3-23 0 0,2 17 0 0,-2-17 0 16,1 14 0-16,3-6 0 0</inkml:trace>
  <inkml:trace contextRef="#ctx0" brushRef="#br0" timeOffset="40166.55">26487 7814 2048 0,'2'0'0'16,"-2"0"0"-16,0 0 0 0,0 0 0 0,0 0 0 15,0 0 0-15,0 0 0 0,0 0 0 0,0 3 0 0,0-3 0 16,2 8 0-16,-2-8 0 0,0 16 0 16,0-16 0-16,5 27 0 0,-5-27 0 0,0 32 0 15,0-32 0-15,-4 33 0 0,4-33 0 0,-2 37 0 16,2-37 0-16,-1 34 0 0,1-34 0 0,-5 34 0 15,5-34 0-15,-3 31 0 0,3-31 0 0,-3 27 0 16,3-27 0-16,-2 26 0 0,2-26 0 0,0 26 0 16,0-26 0-16,0 20 0 0,0-20 0 15,-2 8 0-15,2-8 0 0,0 0 0 0,0-4 0 16</inkml:trace>
  <inkml:trace contextRef="#ctx0" brushRef="#br0" timeOffset="40552.33">26451 7817 2048 0,'0'0'0'0,"0"0"0"16,1 0 0-16,-1 0 0 0,0 2 0 0,0-2 0 15,0 0 0-15,0 0 0 0,0 2 0 0,0-2 0 16,3 0 0-16,-3 0 0 0,5 2 0 0,-5-2 0 16,8 2 0-16,-8-2 0 0,15 0 0 0,-15 0 0 15,19 3 0-15,-19-3 0 0,22 1 0 0,-22-1 0 16,27 0 0-16,-27 0 0 0,27 0 0 16,-27 0 0-16,35-4 0 0,-35 4 0 0,33-1 0 15,-33 1 0-15,34-1 0 0,-34 1 0 0,37-6 0 16,-37 6 0-16,31-3 0 0,-31 3 0 0,33-5 0 15,-33 5 0-15,29-5 0 0,-29 5 0 16,25-7 0-16,-25 7 0 0,25-4 0 0,-25 4 0 16,22-3 0-16,-22 3 0 0,22-5 0 0,-22 5 0 15,17-6 0-15,-17 6 0 0,18-4 0 16,-18 4 0-16,13-9 0 0,-3 6 0 0</inkml:trace>
  <inkml:trace contextRef="#ctx0" brushRef="#br0" timeOffset="41065.43">27447 7230 2048 0,'1'3'0'16,"-1"-3"0"-16,0 3 0 0,0-3 0 0,0 5 0 15,0-5 0-15,0 11 0 0,0-11 0 0,3 20 0 0,-3-20 0 16,0 27 0-16,0-27 0 0,-3 38 0 16,3-38 0-16,-5 48 0 0,5-48 0 0,-9 55 0 15,9-55 0-15,-15 61 0 0,15-61 0 0,-14 65 0 16,-1 0 0-16,15-65 0 0,-13 61 0 16,13-61 0-16,-12 61 0 0,12-61 0 0,-7 57 0 15,7-57 0-15,-2 58 0 0,2-58 0 0,2 54 0 16,-2-54 0-16,12 50 0 0,-12-50 0 0,20 47 0 15,-20-47 0-15,29 42 0 0,-29-42 0 16,42 34 0-16,-42-34 0 0,47 30 0 0,-47-30 0 16,59 23 0-16,-59-23 0 0,64 18 0 0,-64-18 0 15,62 12 0-15,-62-12 0 0,62 9 0 0,-62-9 0 16,58 3 0-16,-58-3 0 0,49-3 0 0,-49 3 0 16,41-3 0-16</inkml:trace>
  <inkml:trace contextRef="#ctx0" brushRef="#br0" timeOffset="42482.67">17372 10373 2048 0,'0'0'0'0,"0"0"0"0,0 0 0 0,0 0 0 15,0 0 0-15,0 0 0 0,0 0 0 0,0 0 0 16,4 5 0-16,-4-5 0 0,6 6 0 0,-6-6 0 16,9 11 0-16,-9-11 0 0,10 11 0 15,-10-11 0-15,7 10 0 0,-7-10 0 0,10 11 0 16,-10-11 0-16,14 11 0 0,-14-11 0 0,19 9 0 16,-19-9 0-16,30 4 0 0,-30-4 0 0,34 6 0 15,-34-6 0-15,38 0 0 0,-38 0 0 16,44 0 0-16,-44 0 0 0,53-6 0 0,-53 6 0 15,60-13 0-15,-60 13 0 0,64-19 0 0,-64 19 0 16,68-20 0-16,-68 20 0 0,67-23 0 0,-67 23 0 16,71-28 0-16,-71 28 0 0,68-27 0 15,-68 27 0-15,61-31 0 0,-61 31 0 0,63-29 0 16,-63 29 0-16,55-25 0 0,-55 25 0 0,48-26 0 16,-48 26 0-16,46-28 0 0,-46 28 0 0,36-23 0 15,-36 23 0-15,29-16 0 0,-29 16 0 0,24-17 0 16,-24 17 0-16,15-13 0 0,-15 13 0 15,8-8 0-15</inkml:trace>
  <inkml:trace contextRef="#ctx0" brushRef="#br0" timeOffset="42866.17">17609 10436 2048 0,'0'0'0'16,"0"0"0"-16,0 2 0 0,0-2 0 15,0 0 0-15,0 0 0 0,0 3 0 0,0-3 0 16,1 6 0-16,-1-6 0 0,2 10 0 0,-2-10 0 15,1 22 0-15,-1-22 0 0,0 33 0 0,0-33 0 16,0 36 0-16,0-36 0 0,0 48 0 0,0-48 0 16,2 52 0-16,-2-52 0 0,0 57 0 0,0-57 0 15,0 61 0-15,0-61 0 0,-2 62 0 16,2-62 0-16,-3 59 0 0,3-59 0 0,-1 55 0 16,1-55 0-16,0 50 0 0,0-50 0 15,0 44 0-15,0-44 0 0,1 33 0 0,-1-33 0 16,3 25 0-16,-3-25 0 0,5 15 0 0,-5-15 0 15,6 7 0-15,-2-4 0 0</inkml:trace>
  <inkml:trace contextRef="#ctx0" brushRef="#br0" timeOffset="43149.61">17984 10306 2048 0,'0'1'0'0,"0"-1"0"0,1 6 0 16,-1-6 0-16,1 11 0 0,-1-11 0 15,5 21 0-15,-5-21 0 0,6 33 0 0,-6-33 0 0,7 44 0 16,-7-44 0-16,7 57 0 0,-7-57 0 0,5 67 0 16,-4 5 0-16,-2-2 0 0,1-70 0 15,-2 69 0-15,2-69 0 0,-2 71 0 0,2-71 0 16,-5 69 0-16,5-69 0 0,-7 67 0 0,7-67 0 15,-3 58 0-15,3-58 0 0,-4 52 0 16,4-52 0-16,-2 42 0 0,2-42 0 0,-3 36 0 16,3-36 0-16,-3 20 0 0,3-20 0 0,-6 14 0 15</inkml:trace>
  <inkml:trace contextRef="#ctx0" brushRef="#br0" timeOffset="43582.76">15855 10770 2048 0,'0'0'0'16,"0"0"0"-16,4 0 0 0,-4 0 0 0,9 0 0 15,-9 0 0-15,10 4 0 0,-10-4 0 0,17 0 0 0,-17 0 0 16,21 3 0-16,-21-3 0 0,25 3 0 16,-25-3 0-16,29 5 0 0,-29-5 0 0,34 5 0 15,-34-5 0-15,34 3 0 0,-34-3 0 0,38 1 0 16,-38-1 0-16,36 3 0 0,-36-3 0 0,35 1 0 16,-35-1 0-16,32 1 0 0,-32-1 0 15,29 4 0-15,-11-4 0 0</inkml:trace>
  <inkml:trace contextRef="#ctx0" brushRef="#br0" timeOffset="43799.74">15981 11127 2048 0,'6'0'0'0,"-6"0"0"0,17-1 0 16,-17 1 0-16,24-4 0 0,-24 4 0 0,38-7 0 0,-38 7 0 16,48-7 0-16,-48 7 0 0,48-8 0 0,-48 8 0 15,52-10 0-15,-52 10 0 0,42-9 0 16</inkml:trace>
  <inkml:trace contextRef="#ctx0" brushRef="#br0" timeOffset="44583.34">18936 10221 2048 0,'0'0'0'0,"0"0"0"16,0 0 0-16,0 0 0 0,0 0 0 0,0 0 0 0,-2 3 0 16,2-3 0-16,-9 7 0 0,9-7 0 15,-15 17 0-15,15-17 0 0,-18 20 0 0,18-20 0 16,-31 31 0-16,31-31 0 0,-34 38 0 0,34-38 0 16,-38 47 0-16,38-47 0 0,-44 58 0 0,44-58 0 15,-42 64 0-15,-1-2 0 0,10 2 0 16,33-64 0-16,-32 63 0 0,32-63 0 0,-32 71 0 15,32-71 0-15,-27 71 0 0,27-71 0 16,-19 76 0-16,19-76 0 0,-15 77 0 0,15-77 0 16,-10 73 0-16,10-73 0 0,0 67 0 0,0-67 0 15,10 71 0-15,-10-71 0 0,13 63 0 0,-13-63 0 16,19 56 0-16,-19-56 0 0,20 48 0 0,-20-48 0 16,20 40 0-16,-20-40 0 0,32 32 0 0,-32-32 0 15,29 20 0-15,-1-3 0 0</inkml:trace>
  <inkml:trace contextRef="#ctx0" brushRef="#br0" timeOffset="45432.76">19339 10643 2048 0,'0'0'0'0,"0"0"0"16,0 0 0-16,0 0 0 0,-3 5 0 0,3-5 0 16,-7 8 0-16,7-8 0 0,-11 13 0 0,11-13 0 15,-12 11 0-15,12-11 0 0,-12 15 0 0,12-15 0 16,-12 19 0-16,12-19 0 0,-8 12 0 0,8-12 0 15,-7 16 0-15,7-16 0 0,-6 18 0 16,6-18 0-16,0 20 0 0,0-20 0 0,6 19 0 0,-6-19 0 16,4 17 0-16,-4-17 0 0,21 20 0 15,-21-20 0-15,37 22 0 0,-37-22 0 0,41 26 0 16,-41-26 0-16,41 22 0 0,-41-22 0 16,42 21 0-16,-42-21 0 0,39 22 0 0,-39-22 0 15,34 18 0-15,-34-18 0 0,25 17 0 0,-25-17 0 16,22 11 0-16,-22-11 0 0,16 15 0 0,-16-15 0 15,15 19 0-15,-15-19 0 0,9 19 0 0,-9-19 0 16,-6 22 0-16,6-22 0 0,-18 22 0 16,18-22 0-16,-31 17 0 0,31-17 0 0,-31 17 0 15,31-17 0-15,-39 10 0 0,39-10 0 0,-39 7 0 16,39-7 0-16,-46 4 0 0,46-4 0 0,-40 0 0 16</inkml:trace>
  <inkml:trace contextRef="#ctx0" brushRef="#br0" timeOffset="45685.1">19396 10594 2048 0,'0'0'0'0,"0"0"0"16,5 0 0-16,-5 0 0 0,7-1 0 0,-7 1 0 15,12-2 0-15,-12 2 0 0,16-1 0 0,-16 1 0 16,20 0 0-16,-20 0 0 0,24 0 0 0,-24 0 0 16,24-3 0-16,-24 3 0 0,29 0 0 0,-29 0 0 15,33-3 0-15,-33 3 0 0,36-5 0 0,-36 5 0 16,33-7 0-16,-33 7 0 0,27-5 0 16</inkml:trace>
  <inkml:trace contextRef="#ctx0" brushRef="#br0" timeOffset="46033.28">19848 10339 2048 0,'2'4'0'0,"-2"-4"0"0,5 2 0 0,-5-2 0 15,5 3 0-15,-5-3 0 0,16 13 0 16,-16-13 0-16,26 22 0 0,-26-22 0 0,30 28 0 15,-30-28 0-15,32 33 0 0,-32-33 0 0,34 37 0 16,-34-37 0-16,34 43 0 0,-34-43 0 0,34 44 0 16,-34-44 0-16,29 50 0 0,-29-50 0 15,25 55 0-15,-25-55 0 0,19 58 0 0,-19-58 0 16,14 59 0-16,-14-59 0 0,11 60 0 0,-11-60 0 16,2 62 0-16,-2-62 0 0,-6 60 0 15,6-60 0-15,-13 51 0 0,13-51 0 0,-19 52 0 0,19-52 0 16,-29 52 0-16,29-52 0 0,-35 48 0 15,35-48 0-15,-43 46 0 0,43-46 0 0,-41 41 0 16,41-41 0-16,-46 29 0 0,46-29 0 0,-42 24 0 16,42-24 0-16,-44 8 0 0,44-8 0 0,-37 6 0 15,9-8 0-15</inkml:trace>
  <inkml:trace contextRef="#ctx0" brushRef="#br0" timeOffset="46532.77">20444 9985 2048 0,'8'0'0'0,"-8"0"0"16,18-1 0-16,-18 1 0 0,21-1 0 16,-21 1 0-16,24 1 0 0,-24-1 0 0,26 1 0 15,-26-1 0-15,21 5 0 0,-21-5 0 0,16 13 0 16,-16-13 0-16,10 17 0 0,-10-17 0 0,0 23 0 15,0-23 0-15,-7 26 0 0,7-26 0 0,-15 26 0 16,15-26 0-16,-24 31 0 0,24-31 0 0,-28 27 0 16,28-27 0-16,-24 29 0 0,24-29 0 15,-23 23 0-15,23-23 0 0,-19 23 0 0,19-23 0 16,-16 20 0-16,16-20 0 0,-7 16 0 0,7-16 0 16,3 16 0-16,-3-16 0 0,15 10 0 0,-15-10 0 15,24 9 0-15,-24-9 0 0,35 3 0 0,-35-3 0 16,40 0 0-16,-40 0 0 0,46 0 0 15,-46 0 0-15,51-2 0 0,-51 2 0 0,48-1 0 16,-48 1 0-16,52 0 0 0,-52 0 0 0,45 0 0 16,-45 0 0-16,39 0 0 0,-12 0 0 15</inkml:trace>
  <inkml:trace contextRef="#ctx0" brushRef="#br0" timeOffset="46999.77">22423 10656 2048 0,'4'6'0'16,"-4"-6"0"-16,3 11 0 0,-3-11 0 16,2 18 0-16,-2-18 0 0,5 25 0 0,-5-25 0 15,3 33 0-15,-3-33 0 0,2 36 0 0,-2-36 0 16,0 39 0-16,0-39 0 0,-2 45 0 0,2-45 0 16,-3 44 0-16,3-44 0 0,-2 45 0 0,2-45 0 15,-5 47 0-15,5-47 0 0,-2 41 0 0,2-41 0 16,-5 39 0-16,5-39 0 0,-2 34 0 0,2-34 0 15,-4 27 0-15,2-8 0 0</inkml:trace>
  <inkml:trace contextRef="#ctx0" brushRef="#br0" timeOffset="47254.5">22274 10876 2048 0,'0'0'0'0,"0"0"0"0,1 1 0 15,-1-1 0-15,6 0 0 0,-6 0 0 0,10-1 0 16,-10 1 0-16,16-1 0 0,-16 1 0 0,26-1 0 16,-26 1 0-16,34 0 0 0,-34 0 0 0,38-3 0 15,-38 3 0-15,40 3 0 0,-40-3 0 0,50-3 0 16,-50 3 0-16,57-1 0 0,-57 1 0 15,63-5 0-15,-63 5 0 0,60-7 0 0,-60 7 0 16,52-6 0-16,-12 2 0 0</inkml:trace>
  <inkml:trace contextRef="#ctx0" brushRef="#br0" timeOffset="47735.79">24143 10727 2048 0,'1'0'0'0,"-1"0"0"16,0 0 0-16,0 0 0 0,0-1 0 16,0 1 0-16,1 0 0 0,-1 0 0 0,6 1 0 0,-6-1 0 15,10 4 0-15,-10-4 0 0,14 1 0 0,-14-1 0 16,16 2 0-16,-16-2 0 0,24 1 0 0,-24-1 0 16,28-3 0-16,-28 3 0 0,34-3 0 15,-34 3 0-15,33-6 0 0,-33 6 0 0,42-4 0 16,-42 4 0-16,56-9 0 0,-56 9 0 0,61-10 0 15,-61 10 0-15,65-12 0 0,-65 12 0 0,70-15 0 16,-6 4 0-16,-64 11 0 0,64-14 0 16,-64 14 0-16,66-14 0 0,-66 14 0 0,65-17 0 15,-65 17 0-15,62-18 0 0,-62 18 0 0,57-16 0 16,-57 16 0-16,59-18 0 0,-59 18 0 0,54-21 0 16,-54 21 0-16,49-19 0 0,-49 19 0 0,47-17 0 15,-47 17 0-15,40-15 0 0,-40 15 0 16,32-16 0-16,-32 16 0 0,21-10 0 0,-21 10 0 15,12-10 0-15,-6 1 0 0</inkml:trace>
  <inkml:trace contextRef="#ctx0" brushRef="#br0" timeOffset="48084.83">24498 10753 2048 0,'0'0'0'15,"0"0"0"-15,0 0 0 0,0 0 0 0,0 0 0 16,0 0 0-16,0 0 0 0,0 0 0 0,0 0 0 16,0 0 0-16,0 4 0 0,0-4 0 0,-1 9 0 15,1-9 0-15,-3 15 0 0,3-15 0 0,-4 25 0 16,4-25 0-16,-3 30 0 0,3-30 0 15,-2 38 0-15,2-38 0 0,-4 40 0 0,4-40 0 16,-3 46 0-16,3-46 0 0,-4 46 0 0,4-46 0 16,-2 46 0-16,2-46 0 0,-3 48 0 0,3-48 0 15,-3 41 0-15,3-41 0 0,-1 35 0 0,1-35 0 16,0 34 0-16,0-34 0 0,1 26 0 16,-1-26 0-16,3 19 0 0,-3-19 0 0,5 9 0 15,-5-9 0-15,8 5 0 0,-3-4 0 0</inkml:trace>
  <inkml:trace contextRef="#ctx0" brushRef="#br0" timeOffset="48482.82">24863 10637 2048 0,'0'1'0'0,"0"-1"0"16,0 6 0-16,0-6 0 0,0 12 0 15,0-12 0-15,0 18 0 0,0-18 0 0,1 26 0 16,-1-26 0-16,0 31 0 0,0-31 0 0,-1 39 0 16,1-39 0-16,0 48 0 0,0-48 0 0,0 53 0 15,0-53 0-15,0 55 0 0,0-55 0 0,1 58 0 16,-1-58 0-16,2 56 0 0,-2-56 0 0,0 56 0 16,0-56 0-16,2 56 0 0,-2-56 0 0,0 50 0 15,0-50 0-15,-2 51 0 0,2-51 0 16,0 46 0-16,0-46 0 0,2 42 0 0,-2-42 0 15,1 34 0-15,-1-34 0 0,3 31 0 0,-3-31 0 16,1 24 0-16,-1-24 0 0,1 17 0 0,-1-17 0 16,0 13 0-16,0-13 0 0,0 11 0 0,0-11 0 15,0 6 0-15,0-6 0 0,2 6 0 16,-2-6 0-16,0 3 0 0,0-3 0 0,-2 3 0 0,2-3 0 16,0 1 0-16,0-1 0 0,0 0 0 15,0 0 0-15,2-1 0 0,-2 1 0 0,3-5 0 16,-3 5 0-16,1-7 0 0,4-4 0 0</inkml:trace>
  <inkml:trace contextRef="#ctx0" brushRef="#br0" timeOffset="49016.97">26155 10192 2048 0,'-1'3'0'0,"1"-3"0"15,-6 8 0-15,6-8 0 0,-14 15 0 0,14-15 0 16,-20 24 0-16,20-24 0 0,-25 33 0 0,25-33 0 15,-31 40 0-15,31-40 0 0,-37 51 0 0,1 1 0 16,36-52 0-16,-37 56 0 0,3 1 0 0,34-57 0 16,-33 59 0-16,1 2 0 0,32-61 0 0,-26 64 0 15,0-4 0-15,8 2 0 0,18-62 0 16,-21 65 0-16,21-65 0 0,-16 71 0 0,2 2 0 0,14-73 0 16,-11 73 0-16,4-8 0 0,7-65 0 15,-3 69 0-15,3-69 0 0,1 67 0 0,5 0 0 16,-6-67 0-16,14 64 0 0,-14-64 0 0,20 59 0 15,-20-59 0-15,32 54 0 0,-32-54 0 0,40 44 0 16,-40-44 0-16,51 33 0 0,-51-33 0 16,51 24 0-16</inkml:trace>
  <inkml:trace contextRef="#ctx0" brushRef="#br0" timeOffset="49734.97">26550 10715 2048 0,'-3'1'0'16,"3"-1"0"-16,-6 4 0 0,6-4 0 16,-10 6 0-16,10-6 0 0,-13 9 0 0,13-9 0 15,-18 11 0-15,18-11 0 0,-17 12 0 0,17-12 0 16,-17 16 0-16,17-16 0 0,-16 13 0 0,16-13 0 15,-13 12 0-15,13-12 0 0,-9 14 0 16,9-14 0-16,-6 12 0 0,6-12 0 0,2 16 0 0,-2-16 0 16,9 15 0-16,-9-15 0 0,18 15 0 15,-18-15 0-15,26 14 0 0,-26-14 0 0,28 15 0 16,-28-15 0-16,32 14 0 0,-32-14 0 0,34 20 0 16,-34-20 0-16,39 21 0 0,-39-21 0 15,38 24 0-15,-38-24 0 0,36 26 0 0,-36-26 0 16,33 24 0-16,-33-24 0 0,26 22 0 0,-26-22 0 15,24 24 0-15,-24-24 0 0,21 19 0 0,-21-19 0 16,13 19 0-16,-13-19 0 0,8 17 0 0,-8-17 0 16,4 17 0-16,-4-17 0 0,-4 14 0 15,4-14 0-15,-13 11 0 0,13-11 0 0,-24 12 0 16,24-12 0-16,-31 8 0 0,31-8 0 0,-40 7 0 16,40-7 0-16,-44 2 0 0,44-2 0 0,-49 4 0 15,49-4 0-15,-53 1 0 0,53-1 0 0,-48-1 0 16,48 1 0-16,-41-3 0 0,41 3 0 0,-32-1 0 15</inkml:trace>
  <inkml:trace contextRef="#ctx0" brushRef="#br0" timeOffset="50017.56">26639 10654 2048 0,'0'0'0'16,"0"0"0"-16,0 0 0 0,0 0 0 0,0-2 0 16,0 2 0-16,0 0 0 0,0 0 0 0,0 0 0 15,0 0 0-15,0 0 0 0,0 0 0 0,0 0 0 16,0 0 0-16,3 4 0 0,-3-4 0 0,7 0 0 16,-7 0 0-16,12 0 0 0,-12 0 0 15,18 2 0-15,-18-2 0 0,21 0 0 0,-21 0 0 16,26-2 0-16,-26 2 0 0,33-4 0 0,-33 4 0 15,39-4 0-15,-39 4 0 0,37-6 0 0,-37 6 0 16,30-6 0-16,-30 6 0 0,23-4 0 16</inkml:trace>
  <inkml:trace contextRef="#ctx0" brushRef="#br0" timeOffset="50420.47">27024 10261 2048 0,'4'0'0'16,"-4"0"0"-16,8 0 0 0,-8 0 0 0,17 0 0 0,-17 0 0 0,25 6 0 15,-25-6 0-15,28 13 0 0,-28-13 0 16,33 18 0-16,-33-18 0 0,38 23 0 0,-38-23 0 0,41 31 0 15,-41-31 0-15,48 37 0 0,-48-37 0 16,46 42 0-16,-46-42 0 0,46 48 0 0,-5 4 0 16,-41-52 0-16,39 53 0 0,-39-53 0 0,32 58 0 15,-2 1 0-15,-30-59 0 0,25 63 0 0,-25-63 0 16,16 60 0-16,-16-60 0 0,12 66 0 16,-12-66 0-16,4 66 0 0,-4-66 0 0,-5 66 0 15,5-66 0-15,-15 66 0 0,15-66 0 0,-28 64 0 16,1-5 0-16,27-59 0 0,-36 55 0 0,36-55 0 15,-47 54 0-15,47-54 0 0,-48 49 0 0,48-49 0 16,-52 48 0-16,52-48 0 0,-50 36 0 16,50-36 0-16,-50 36 0 0,50-36 0 0,-46 31 0 15,46-31 0-15,-43 21 0 0,43-21 0 0,-35 8 0 16,7-3 0-16</inkml:trace>
  <inkml:trace contextRef="#ctx0" brushRef="#br0" timeOffset="50918.69">28542 10210 2048 0,'-1'0'0'0,"1"0"0"0,-5-2 0 16,5 2 0-16,-12 2 0 0,12-2 0 0,-17 2 0 15,17-2 0-15,-29 12 0 0,29-12 0 0,-37 18 0 16,37-18 0-16,-44 26 0 0,44-26 0 15,-57 38 0-15,2 4 0 0,2 2 0 0,3 0 0 16,50-44 0-16,-48 50 0 0,2 4 0 0,3 0 0 16,5 3 0-16,38-57 0 0,-36 57 0 0,3 5 0 15,4 0 0-15,29-62 0 16,-21 68 0-16,1 0 0 0,7 3 0 0,7-3 0 0,6-68 0 16,-4 69 0-16,8 1 0 0,2-1 0 0,6-6 0 15,-12-63 0-15,21 66 0 0,-21-66 0 16,27 66 0-16,4 0 0 0,6-4 0 0,-37-62 0 0,42 59 0 15,5-5 0-15,3-6 0 0,1-6 0 16,-51-42 0-16,59 36 0 0,6-4 0 0,0-5 0 16,-65-27 0-16,55 22 0 0,-55-22 0 0,82 15 0 15,6-10 0-15,-10-1 0 0</inkml:trace>
  <inkml:trace contextRef="#ctx0" brushRef="#br0" timeOffset="52769.74">28510 11022 2048 0,'1'0'0'0,"-1"0"0"0,0 0 0 16,0 0 0-16,0 0 0 0,0 0 0 16,0 0 0-16,0 0 0 0,5 4 0 0,-5-4 0 15,8 6 0-15,-8-6 0 0,16 12 0 0,-16-12 0 0,16 18 0 16,-16-18 0-16,23 20 0 0,-23-20 0 16,23 31 0-16,-23-31 0 0,31 33 0 0,-31-33 0 15,30 34 0-15,-30-34 0 0,32 37 0 0,-32-37 0 16,33 36 0-16,-33-36 0 0,33 36 0 0,-33-36 0 15,31 31 0-15,-31-31 0 0,29 28 0 16,-29-28 0-16,24 21 0 0,-24-21 0 0,21 18 0 16,-21-18 0-16,12 12 0 0,-12-12 0 15,9 7 0-15,-9-7 0 0,12 0 0 0,-12 0 0 0,7-11 0 16,-7 11 0-16,5-28 0 0,-5 28 0 0,2-37 0 16,-2 37 0-16,-4-46 0 0,4 46 0 15,-10-54 0-15,-4-5 0 0,14 59 0 0,-15-64 0 16,15 64 0-16,-17-57 0 0,17 57 0 0,-14-56 0 15,14 56 0-15,-17-54 0 0,17 54 0 0,-10-51 0 16,10 51 0-16,-13-46 0 0,13 46 0 16,-7-40 0-16,7 40 0 0,-2-39 0 0,2 39 0 15,2-37 0-15,-2 37 0 0,11-34 0 0,-11 34 0 16,16-29 0-16,-16 29 0 0,20-26 0 0,-20 26 0 16,28-23 0-16,-28 23 0 0,38-21 0 15,-38 21 0-15,43-16 0 0,12-1 0 0,-55 17 0 16,63-13 0-16,-63 13 0 0,73-11 0 0,-73 11 0 15,82-12 0-15,-6 3 0 0,-3 2 0 0,-73 7 0 16,80-6 0-16,-9 3 0 0,3 1 0 0,-74 2 0 16,73-4 0-16,-73 4 0 0,77 0 0 15,-77 0 0-15,78 0 0 0,-78 0 0 0,76 0 0 16,-76 0 0-16,71 0 0 0,-71 0 0 0,59 0 0 16,-59 0 0-16,45 2 0 0,-45-2 0 0,39 2 0 15,-39-2 0-15,32 1 0 0,-32-1 0 16,22 1 0-16,-22-1 0 0,19 1 0 0,-19-1 0 15,12 0 0-15,-12 0 0 0,2 2 0 0,-2-2 0 16,0 3 0-16,0-3 0 0,-10 2 0 16,10-2 0-16,-16 1 0 0</inkml:trace>
  <inkml:trace contextRef="#ctx0" brushRef="#br0" timeOffset="53454.33">29454 10774 2048 0,'0'0'0'16,"0"0"0"-16,0 0 0 0,0 0 0 0,-7-4 0 16,7 4 0-16,-12-2 0 0,12 2 0 0,-20-2 0 15,20 2 0-15,-32 2 0 0,32-2 0 0,-34 2 0 16,34-2 0-16,-35 4 0 0,35-4 0 0,-31 6 0 16,31-6 0-16,-27 7 0 0,27-7 0 0,-21 11 0 15,21-11 0-15,-18 14 0 0,18-14 0 16,-13 16 0-16,13-16 0 0,-4 16 0 0,4-16 0 15,7 21 0-15,-7-21 0 0,15 24 0 0,-15-24 0 16,23 23 0-16,-23-23 0 0,32 24 0 0,-32-24 0 16,36 28 0-16,-36-28 0 0,35 26 0 0,-35-26 0 15,33 26 0-15,-33-26 0 0,26 26 0 16,-26-26 0-16,23 26 0 0,-23-26 0 0,20 22 0 16,-20-22 0-16,12 25 0 0,-12-25 0 0,7 21 0 15,-7-21 0-15,-4 20 0 0,4-20 0 0,-18 18 0 16,18-18 0-16,-24 12 0 0,24-12 0 15,-29 8 0-15,29-8 0 0,-30 5 0 0,30-5 0 16,-32-4 0-16,32 4 0 0,-26-6 0 0,26 6 0 16,-27-9 0-16,27 9 0 0,-20-19 0 0,20 19 0 15,-12-29 0-15,12 29 0 0,0-32 0 16,0 32 0-16,6-32 0 0,-6 32 0 0,15-31 0 16,-15 31 0-16,20-32 0 0,-20 32 0 0,26-32 0 15,-26 32 0-15,24-28 0 0,-24 28 0 0,26-26 0 16,-26 26 0-16,24-22 0 0,-24 22 0 0,23-26 0 15,-23 26 0-15,19-21 0 0,-19 21 0 16,16-26 0-16,-16 26 0 0,9-21 0 0,-9 21 0 16,4-18 0-16,-4 18 0 0,-1-20 0 0,1 20 0 15,-5-19 0-15,5 19 0 0,-7-17 0 0,7 17 0 16,-13-13 0-16,13 13 0 0,-13-11 0 16,13 11 0-16,-13-5 0 0,13 5 0 0,-11-5 0 15,11 5 0-15,-6-2 0 0</inkml:trace>
  <inkml:trace contextRef="#ctx0" brushRef="#br0" timeOffset="53982.75">29844 10783 2048 0,'3'0'0'0,"-3"0"0"0,0 2 0 16,0-2 0-16,0 0 0 0,0 0 0 0,1 2 0 15,-1-2 0-15,0-2 0 0,0 2 0 0,-4-6 0 0,4 6 0 16,-7-9 0-16,7 9 0 0,-12-13 0 15,12 13 0-15,-14-11 0 0,14 11 0 0,-19-11 0 16,19 11 0-16,-21-8 0 0,21 8 0 0,-22-1 0 16,22 1 0-16,-26 5 0 0,26-5 0 0,-24 9 0 15,24-9 0-15,-23 13 0 0,23-13 0 16,-19 17 0-16,19-17 0 0,-14 20 0 0,14-20 0 0,-7 20 0 16,7-20 0-16,-1 18 0 0,1-18 0 15,6 15 0-15,-6-15 0 0,11 9 0 0,-11-9 0 16,16 13 0-16,-16-13 0 0,19 6 0 15,-19-6 0-15,20 3 0 0,-20-3 0 0,23-3 0 16,-23 3 0-16,19 0 0 0,-19 0 0 0,17-6 0 16,-17 6 0-16,17-4 0 0,-17 4 0 0,15-5 0 15,-15 5 0-15,13-6 0 0,-13 6 0 0,13-4 0 16,-13 4 0-16,9-5 0 0,-9 5 0 0,7-4 0 16,-7 4 0-16,7 2 0 0,-7-2 0 15,6 9 0-15,-6-9 0 0,4 13 0 0,-4-13 0 16,6 20 0-16,-6-20 0 0,5 25 0 0,-5-25 0 15,2 29 0-15,-2-29 0 0,3 33 0 0,-3-33 0 16,2 38 0-16,-2-38 0 0,1 40 0 16,-1-40 0-16,1 32 0 15,-1-32 0-15,-1 35 0 0,1-35 0 0,0 33 0 0,0-33 0 0,0 25 0 16,0-25 0-16,1 23 0 0,-1-23 0 16,0 16 0-16,0-16 0 0,2 11 0 0,-2-11 0 15,6 6 0-15,-6-6 0 0,8-2 0 0,-8 2 0 16,9-12 0-16,3-2 0 0</inkml:trace>
  <inkml:trace contextRef="#ctx0" brushRef="#br0" timeOffset="54549.02">30260 10125 2048 0,'0'1'0'0,"0"-1"0"0,0 0 0 16,0 0 0-16,2 1 0 0,-2-1 0 0,7 4 0 15,-7-4 0-15,15 6 0 0,-15-6 0 0,18 7 0 16,-18-7 0-16,25 15 0 0,-25-15 0 16,27 18 0-16,-27-18 0 0,34 24 0 0,-34-24 0 15,37 29 0-15,-37-29 0 0,43 38 0 0,-43-38 0 16,44 46 0-16,-44-46 0 0,46 52 0 0,-5 1 0 15,-41-53 0-15,40 54 0 0,-40-54 0 0,39 58 0 16,-39-58 0-16,36 62 0 0,-7 1 0 0,-29-63 0 16,25 66 0-16,-25-66 0 0,17 68 0 15,-17-68 0-15,12 71 0 0,-6-2 0 0,-6-69 0 16,-3 68 0-16,3-68 0 0,-13 68 0 0,13-68 0 16,-21 66 0-16,-4 0 0 0,25-66 0 0,-33 57 0 15,33-57 0-15,-37 61 0 0,-5-5 0 16,42-56 0-16,-45 52 0 0,45-52 0 0,-49 53 0 15,3-5 0-15,46-48 0 0,-47 43 0 0,47-43 0 16,-46 43 0-16,46-43 0 0,-50 39 0 0,50-39 0 16,-50 35 0-16,50-35 0 0,-47 27 0 15,47-27 0-15,-44 22 0 0,44-22 0 0,-37 15 0 16,7-9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5-30T07:25:33.0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9838 1880 2048 0,'0'0'0'16,"0"0"0"-16,0 0 0 0,0 0 0 0,3-3 0 0,-3 3 0 16,2-6 0-16,-2 6 0 0,1-6 0 0,-1 6 0 15,3-4 0-15,-3 4 0 0,1-6 0 0,-1 6 0 16,1-10 0-16,-1 10 0 0,0-7 0 0,0 7 0 15,0-7 0-15,0 7 0 0,0-5 0 16,0 5 0-16,0-3 0 0,0 3 0 0,0-4 0 16,0 4 0-16,1-4 0 0,-1 4 0 0,0 0 0 15,0 0 0-15,1-3 0 0,-1 3 0 0,0-2 0 16,0 2 0-16,0-2 0 0,0 2 0 16,0 7 0-16,0-7 0 0,1 5 0 0,-1-5 0 15,0 15 0-15,0-15 0 0,2 13 0 0,-2-13 0 16,-2 20 0-16,2-20 0 0,0 26 0 15,0-26 0-15,2 33 0 0,-2-33 0 0,2 32 0 16,-2-32 0-16,1 36 0 0,-1-36 0 0,3 38 0 16,-3-38 0-16,1 41 0 0,-1-41 0 0,3 45 0 15,-3-45 0-15,5 48 0 0,-5-48 0 0,3 48 0 16,-3-48 0-16,3 52 0 0,0 0 0 16,-3-52 0-16,4 54 0 0,-4-54 0 0,2 56 0 15,-2-56 0-15,3 57 0 0,-3-57 0 0,3 57 0 16,-3-57 0-16,1 59 0 0,-1-59 0 0,5 61 0 15,-5-61 0-15,6 64 0 0,-6-64 0 0,3 66 0 16,-3-66 0-16,4 66 0 0,-4-66 0 0,1 72 0 16,0-10 0-16,-1-2 0 0,0-60 0 15,0 59 0-15,0-59 0 0,0 65 0 0,0-65 0 16,2 70 0-16,-2-7 0 0,2-1 0 16,-2-62 0-16,0 63 0 0,0-63 0 0,1 64 0 0,-1-64 0 15,1 68 0-15,2-3 0 0,-1-6 0 16,-2-59 0-16,2 61 0 0,-2-61 0 0,4 64 0 15,-4-64 0-15,7 67 0 0,-2-6 0 0,-3-3 0 16,-2-58 0-16,4 60 0 0,-4-60 0 0,2 64 0 16,-2-64 0-16,2 66 0 0,-2-66 0 0,1 67 0 15,-1-67 0-15,2 72 0 0,0-8 0 16,0-4 0-16,-2-60 0 0,4 60 0 0,-4-60 0 16,6 61 0-16,-6-61 0 0,3 66 0 0,-3-66 0 15,5 67 0-15,-5-67 0 0,4 71 0 0,-1-7 0 16,-1-4 0-16,-2-60 0 0,3 59 0 15,-3-59 0-15,2 63 0 0,-2-63 0 0,3 68 0 16,-3-68 0-16,1 70 0 0,-1-8 0 0,0-3 0 16,0-59 0-16,-1 59 0 0,1-59 0 0,-4 64 0 15,4-64 0-15,-5 65 0 0,5-65 0 16,-6 69 0-16,6-69 0 0,-4 70 0 0,4-70 0 16,-4 70 0-16,1-9 0 0,-1-3 0 0,4-58 0 15,-2 58 0-15,2-58 0 0,-1 58 0 0,1-58 0 16,-2 62 0-16,2-62 0 0,0 61 0 15,0-61 0-15,-1 65 0 0,1-65 0 0,0 67 0 16,0-67 0-16,0 65 0 0,0-65 0 0,1 67 0 16,-1-67 0-16,-1 66 0 0,1-66 0 0,-1 64 0 15,1-64 0-15,-1 64 0 0,1-64 0 0,-1 62 0 16,1-62 0-16,-3 63 0 0,3-63 0 0,-1 59 0 16,1-59 0-16,-1 61 0 0,1-61 0 15,-1 55 0-15,1-55 0 0,-1 59 0 0,1-59 0 16,0 55 0-16,0-55 0 0,1 48 0 0,-1-48 0 15,-1 45 0-15,1-45 0 0,0 48 0 0,0-48 0 16,-2 48 0-16,2-48 0 0,0 45 0 0,0-45 0 16,2 49 0-16,-2-49 0 0,2 39 0 15,-2-39 0-15,1 41 0 0,-1-41 0 0,2 35 0 16,-2-35 0-16,3 36 0 0,-3-36 0 0,1 37 0 16,-1-37 0-16,2 34 0 0,-2-34 0 15,2 27 0-15,-2-27 0 0,1 26 0 0,-1-26 0 16,0 24 0-16,0-24 0 0,1 20 0 0,-1-20 0 15,1 19 0-15,-1-19 0 0,0 17 0 0,0-17 0 16,0 15 0-16,0-15 0 0,2 16 0 0,-2-16 0 16,0 15 0-16,0-15 0 0,0 13 0 0,0-13 0 15,0 10 0-15,0-10 0 0,0 8 0 16,0-8 0-16,0 4 0 0,0-4 0 0,0 4 0 0,0-4 0 16,2 5 0-16,-2-5 0 0,1 2 0 15,-1-2 0-15,1-2 0 0,-1 2 0 0,2-2 0 16,-2 2 0-16,3-4 0 0,-3 4 0 15,1-3 0-15,-1 3 0 0,1-4 0 0,-1 4 0 16,-5-6 0-16,5 6 0 0,-9-5 0 0,9 5 0 16,-8-7 0-16,-3 0 0 0</inkml:trace>
  <inkml:trace contextRef="#ctx0" brushRef="#br0" timeOffset="564.37">9805 7492 2048 0,'0'0'0'0,"0"0"0"0,0 0 0 0,0 0 0 16,0 0 0-16,0 0 0 0,0 0 0 0,0 0 0 15,0 0 0-15,0 0 0 0,0 0 0 0,0 0 0 16,0 0 0-16,0 0 0 0,0 0 0 0,0 0 0 16,2 4 0-16,-2-4 0 0,3 6 0 15,-3-6 0-15,1 7 0 0,-1-7 0 0,5 9 0 16,-5-9 0-16,6 11 0 0,-6-11 0 0,7 17 0 16,-7-17 0-16,8 16 0 0,-8-16 0 0,8 14 0 15,-8-14 0-15,11 16 0 0,-11-16 0 16,8 15 0-16,-8-15 0 0,8 12 0 0,-8-12 0 15,9 12 0-15,-9-12 0 0,7 11 0 0,-7-11 0 16,7 11 0-16,-7-11 0 0,9 9 0 0,-9-9 0 16,9 9 0-16,-9-9 0 0,8 7 0 0,-8-7 0 15,6 5 0-15,-6-5 0 0,3 4 0 16,-3-4 0-16,5 2 0 0,-5-2 0 0,5 0 0 16,-5 0 0-16,6-2 0 0,-6 2 0 0,8-8 0 15,-8 8 0-15,8-12 0 0,-8 12 0 0,12-20 0 16,-12 20 0-16,10-20 0 0,-10 20 0 0,11-26 0 15,-11 26 0-15,8-25 0 0,-8 25 0 0,9-25 0 16,-9 25 0-16,8-22 0 0,-8 22 0 16,9-23 0-16,-9 23 0 0,11-27 0 0,-11 27 0 15,13-28 0-15,-13 28 0 0,13-28 0 0,-13 28 0 16,13-29 0-16,-13 29 0 0,17-29 0 0,-17 29 0 16,15-28 0-16,-15 28 0 0,14-29 0 15,-14 29 0-15,11-24 0 0,-1 2 0 0</inkml:trace>
  <inkml:trace contextRef="#ctx0" brushRef="#br0" timeOffset="1764.06">9868 1864 2048 0,'1'0'0'0,"-1"0"0"0,0 0 0 0,0 0 0 15,0 0 0-15,0 0 0 0,0 0 0 16,0 0 0-16,0 0 0 0,0 0 0 0,0-1 0 16,0 1 0-16,0 0 0 0,0 0 0 0,0-2 0 15,0 2 0-15,0-1 0 0,0 1 0 0,0 0 0 16,0 0 0-16,0 0 0 0,0 0 0 0,0 0 0 15,0 0 0-15,0 1 0 0,0-1 0 0,0 0 0 16,0 0 0-16,-2 7 0 0,2-7 0 16,-6 13 0-16,6-13 0 0,-7 16 0 0,7-16 0 15,-10 22 0-15,10-22 0 0,-9 21 0 0,9-21 0 16,-8 22 0-16,8-22 0 0,-10 23 0 16,10-23 0-16,-12 22 0 0,12-22 0 0,-9 20 0 15,9-20 0-15,-10 16 0 0,10-16 0 0,-11 13 0 16,11-13 0-16,-11 13 0 0,11-13 0 15,-8 8 0-15,8-8 0 0,-7 6 0 0,7-6 0 16,-6 4 0-16,6-4 0 0,-2 3 0 0,2-3 0 0,-5-2 0 16,5 2 0-16,-5-3 0 0,5 3 0 15,-2-10 0-15,2 10 0 0,1-12 0 0,-1 12 0 16,2-15 0-16,-2 15 0 0,9-21 0 16,-9 21 0-16,9-20 0 0,-9 20 0 0,12-22 0 0,-12 22 0 15,13-17 0-15,-13 17 0 0,14-21 0 16,-14 21 0-16,12-16 0 0,-12 16 0 0,9-13 0 15,-9 13 0-15,11-12 0 0,-11 12 0 0,9-12 0 16,-9 12 0-16,8-6 0 0,-8 6 0 16,7-7 0-16,-7 7 0 0,5-1 0 0,-5 1 0 15,4-6 0-15,-4 6 0 0,6 6 0 0,-6-6 0 16,4 4 0-16,-4-4 0 0,5 8 0 0,-5-8 0 16,7 9 0-16,-7-9 0 0,6 9 0 0,-6-9 0 15,5 9 0-15,-5-9 0 0,6 12 0 0,-6-12 0 16,7 10 0-16,-7-10 0 0,10 15 0 15,-10-15 0-15,10 14 0 0,-10-14 0 0,13 15 0 16,-13-15 0-16,15 14 0 0,-15-14 0 0,18 17 0 16,-18-17 0-16,16 14 0 0,-16-14 0 15,20 13 0-15,0-3 0 0</inkml:trace>
  <inkml:trace contextRef="#ctx0" brushRef="#br0" timeOffset="2669.82">9239 4779 2048 0,'0'0'0'16,"0"0"0"-16,0 0 0 0,0 0 0 0,-1 5 0 16,1-5 0-16,-2 8 0 0,2-8 0 0,2 13 0 0,-2-13 0 15,1 14 0-15,-1-14 0 0,0 19 0 16,0-19 0-16,0 21 0 0,0-21 0 0,0 18 0 16,0-18 0-16,0 25 0 0,0-25 0 15,0 25 0-15,0-25 0 0,0 26 0 0,0-26 0 16,1 26 0-16,-1-26 0 0,1 21 0 0,-1-21 0 15,2 22 0-15,-2-22 0 0,3 21 0 0,-3-21 0 16,1 16 0-16,-1-16 0 0,2 13 0 0,-2-13 0 16,2 17 0-16,-2-17 0 0,1 14 0 0,-1-14 0 15,1 15 0-15,-1-15 0 0,0 10 0 0,0-10 0 16,1 10 0-16,-1-10 0 0,0 7 0 16,0-4 0-16</inkml:trace>
  <inkml:trace contextRef="#ctx0" brushRef="#br0" timeOffset="3386.72">9558 4740 2048 0,'-2'1'0'0,"2"-1"0"0,-4 0 0 16,4 0 0-16,-6 0 0 0,6 0 0 0,-9 3 0 16,9-3 0-16,-13 2 0 0,13-2 0 0,-17 5 0 15,17-5 0-15,-20 7 0 0,20-7 0 0,-23 9 0 16,23-9 0-16,-23 8 0 0,23-8 0 0,-22 9 0 16,22-9 0-16,-21 8 0 0,21-8 0 15,-23 5 0-15,23-5 0 0,-16 5 0 0,16-5 0 16,-17 3 0-16,17-3 0 0,-13 1 0 0,13-1 0 15,-9 2 0-15,9-2 0 0,-8 0 0 0,8 0 0 16,-6 0 0-16,6 0 0 0,-2 2 0 0,2-2 0 16,0 3 0-16,0-3 0 0,1 6 0 15,-1-6 0-15,1 12 0 0,-1-12 0 0,1 14 0 16,-1-14 0-16,2 16 0 0,-2-16 0 0,3 18 0 16,-3-18 0-16,0 20 0 0,0-20 0 0,0 21 0 15,0-21 0-15,-3 19 0 0,3-19 0 16,0 16 0-16,0-16 0 0,3 16 0 0,-3-16 0 15,1 13 0-15,-1-13 0 0,2 10 0 0,-2-10 0 16,3 7 0-16,-3-7 0 0,2 5 0 0,-2-5 0 16,5 2 0-16,-5-2 0 0,8-4 0 0,-8 4 0 15,9-5 0-15,-9 5 0 0,12-9 0 0,-12 9 0 16,13-6 0-16,-13 6 0 0,15-7 0 16,-15 7 0-16,18-6 0 0,-18 6 0 0,19-5 0 15,-19 5 0-15,22-5 0 0,-22 5 0 0,22 0 0 16,-22 0 0-16,23 5 0 0,-23-5 0 0,22 5 0 15,-22-5 0-15,22 8 0 0,-22-8 0 16,21 11 0-16,-21-11 0 0,18 14 0 0,-18-14 0 16,14 16 0-16,-14-16 0 0,13 18 0 0,-13-18 0 15,8 16 0-15,-8-16 0 0,6 18 0 0,-6-18 0 16,3 17 0-16,-3-17 0 0,2 15 0 0,-2-15 0 16,-3 17 0-16,3-17 0 15,-9 17 0-15,9-17 0 0,-16 16 0 0,16-16 0 0,-18 13 0 16,18-13 0-16,-23 13 0 0,23-13 0 0,-28 9 0 15,28-9 0-15,-28 8 0 0,28-8 0 0,-31 6 0 16,31-6 0-16,-27 3 0 0,27-3 0 16,-25 0 0-16,25 0 0 0,-20-2 0 0,20 2 0 15,-15-1 0-15</inkml:trace>
  <inkml:trace contextRef="#ctx0" brushRef="#br0" timeOffset="5170.26">17551 1024 2048 0,'0'0'0'0,"0"0"0"0,0 0 0 16,0 0 0-16,0 0 0 0,0 0 0 0,0 0 0 16,0 0 0-16,0 0 0 0,0 0 0 0,0-3 0 15,0 3 0-15,0 0 0 0,0 0 0 0,0 0 0 16,0 0 0-16,1 3 0 0,-1-3 0 16,3 5 0-16,-3-5 0 0,5 10 0 0,-5-10 0 15,6 22 0-15,-6-22 0 0,9 31 0 0,-9-31 0 16,8 42 0-16,4 12 0 0,-12-54 0 15,11 61 0-15,-1-1 0 0,1 4 0 0,-11-64 0 0,15 69 0 16,-4 1 0-16,1 2 0 0,0-8 0 16,-3 5 0-16,-3 2 0 0,-1-1 0 0,0 3 0 15,1 0 0-15,-2-2 0 0,0 1 0 0,-2-1 0 16,1 0 0-16,-2-7 0 0,0 4 0 0,3 4 0 16,-1-6 0-16,-2 3 0 0,-1 4 0 15,0-9 0-15,0 1 0 0,1 7 0 0,-1-12 0 16,4 5 0-16,-4-65 0 0,7 73 0 0,-1-6 0 15,6 1 0-15,-4-5 0 0,-2-3 0 0,-6-60 0 16,8 65 0-16,-8-65 0 0,12 69 0 0,-2-7 0 16,-2-3 0-16,-8-59 0 0,9 59 0 15,-9-59 0-15,6 55 0 0,-6-55 0 0,4 55 0 16,-4-55 0-16,0 49 0 0,0-49 0 0,0 44 0 16,-4-7 0-16</inkml:trace>
  <inkml:trace contextRef="#ctx0" brushRef="#br0" timeOffset="6364.45">17640 1068 2048 0,'0'0'0'16,"0"0"0"-16,0 0 0 0,0 0 0 0,0 0 0 16,0 0 0-16,0 0 0 0,0 0 0 0,0 0 0 15,0 0 0-15,0 0 0 0,0 0 0 0,4 2 0 16,-4-2 0-16,3 1 0 0,-3-1 0 0,2 0 0 15,-2 0 0-15,2 1 0 0,-2-1 0 16,2 0 0-16,-2 0 0 0,0 0 0 0,0 0 0 16,0 0 0-16,0 0 0 0,0 0 0 0,0 0 0 15,0 0 0-15,0 0 0 0,0 0 0 0,0 0 0 16,0 0 0-16,0 0 0 0,0 0 0 0,0 0 0 16,0 0 0-16,0 0 0 0,0 0 0 15,0 0 0-15,0 0 0 0,0 0 0 0,0 0 0 16,0 0 0-16,0 0 0 0,0 0 0 0,0-1 0 15,0 1 0-15,0-1 0 0,0 1 0 0,0-2 0 16,0 2 0-16,0-1 0 0,0 1 0 16,-2-3 0-16,2 3 0 0,-2-7 0 0,2 7 0 15,-4-6 0-15,4 6 0 0,-2-6 0 0,2 6 0 16,-3-3 0-16,3 3 0 0,0-3 0 0,0 3 0 16,-4-4 0-16,4 4 0 0,0-5 0 0,0 5 0 15,-4-4 0-15,4 4 0 0,-3-2 0 16,3 2 0-16,-2-3 0 0,2 3 0 0,0-2 0 15,0 2 0-15,-1-3 0 0,1 3 0 0,-3-1 0 16,3 1 0-16,-2-4 0 0,2 4 0 0,1 2 0 16,-1-2 0-16,10 8 0 0,-10-8 0 15,17 13 0-15,-17-13 0 0,26 18 0 0,-26-18 0 16,29 22 0-16,-29-22 0 0,37 29 0 0,-37-29 0 16,38 31 0-16,-38-31 0 0,44 40 0 0,-44-40 0 15,48 43 0-15,-3 1 0 0,-2-4 0 16,-43-40 0-16,48 52 0 0,-3-6 0 0,-3 4 0 15,-42-50 0-15,48 55 0 0,-5-1 0 0,3 2 0 16,-5-6 0-16,0 5 0 0,-3-3 0 0,-1 2 0 16,-1-5 0-16,4 7 0 0,-2-4 0 0,0 6 0 15,4 0 0-15,0 2 0 0,-3-9 0 16,2 2 0-16,-2-2 0 0,4 1 0 0,4 4 0 16,0 0 0-16,-4-6 0 0,5 0 0 15,-7-4 0-15,9 1 0 0,-7-3 0 0,7 3 0 0,4 1 0 16,-7-6 0-16,5 1 0 0,2 4 0 15,-6-8 0-15,3 2 0 0,-51-41 0 0,59 47 0 16,-5-5 0-16,3 5 0 0,-6-7 0 0,-1 0 0 16,-50-40 0-16,53 42 0 0,-4-1 0 15,-4-3 0-15,-45-38 0 0,46 39 0 0,-46-39 0 16,46 39 0-16,-46-39 0 0,45 38 0 0,-45-38 0 16,40 35 0-16,-40-35 0 0,35 30 0 0,-35-30 0 15,30 28 0-15,-30-28 0 0,28 24 0 0,-28-24 0 16,22 21 0-16,-22-21 0 0,22 20 0 0,-22-20 0 15,16 15 0-15,-16-15 0 0,14 12 0 16,-14-12 0-16,10 4 0 0</inkml:trace>
  <inkml:trace contextRef="#ctx0" brushRef="#br0" timeOffset="7247.13">17745 3873 2048 0,'0'0'0'15,"0"0"0"-15,0 0 0 0,0 0 0 16,0 0 0-16,0 0 0 0,4 0 0 0,-4 0 0 0,8 2 0 16,-8-2 0-16,13 3 0 0,-13-3 0 0,23 3 0 15,-23-3 0-15,31 3 0 0,-31-3 0 16,30 2 0-16,-30-2 0 0,31 4 0 0,-31-4 0 16,47 4 0-16,9-1 0 0,2-1 0 0,-58-2 0 15,65 3 0-15,-65-3 0 0,66 0 0 16,-2 0 0-16,2 0 0 0,-66 0 0 0,71-3 0 15,-5 1 0-15,-1-1 0 0,-65 3 0 0,63-3 0 16,-63 3 0-16,48-2 0 0,22-3 0 0,19-1 0 16,-7 1 0-16,3-1 0 0,-11-1 0 0,-74 7 0 15,78-3 0-15,-3-3 0 0,0 2 0 16,-7 0 0-16,0-1 0 0,-68 5 0 0,76-3 0 16,-7 1 0-16,1 0 0 0,-70 2 0 0,73-1 0 15,-11 1 0-15,-2-1 0 0,-60 1 0 0,60 0 0 16,-60 0 0-16,63 0 0 0,-63 0 0 0,62 0 0 15,-62 0 0-15,56 1 0 0,-56-1 0 16,52 0 0-16,-52 0 0 0,47 1 0 0,-47-1 0 16,34 0 0-16,-34 0 0 0,25 2 0 0,-25-2 0 15,21 0 0-15,-21 0 0 0,17 0 0 0,-17 0 0 16,13 1 0-16,-13-1 0 0,10 0 0 16,-10 0 0-16,7 0 0 0,-7 0 0 0,6-1 0 15,-6 1 0-15,6-2 0 0,-6 2 0 0,4 0 0 16,-4 0 0-16,6-1 0 0,-6 1 0 0,3 0 0 15,-3 0 0-15,1 0 0 0,-1 0 0 0,1-1 0 16,-1 1 0-16,0-1 0 0,-1-2 0 16</inkml:trace>
  <inkml:trace contextRef="#ctx0" brushRef="#br0" timeOffset="8531.56">16858 2428 2048 0,'0'0'0'0,"0"0"0"15,0 0 0-15,0 0 0 0,1 5 0 16,-1-5 0-16,3 4 0 0,-3-4 0 0,1 7 0 16,-1-7 0-16,3 13 0 0,-3-13 0 0,2 17 0 15,-2-17 0-15,3 23 0 0,-3-23 0 0,5 30 0 16,-5-30 0-16,4 29 0 0,-4-29 0 0,5 32 0 15,-5-32 0-15,3 27 0 0,-3-27 0 0,1 28 0 16,-1-28 0-16,-1 28 0 0,1-28 0 16,-4 26 0-16,4-26 0 0,-4 24 0 0,4-24 0 15,-4 19 0-15,4-19 0 0,-2 16 0 0,2-16 0 16,-3 7 0-16,2 2 0 0</inkml:trace>
  <inkml:trace contextRef="#ctx0" brushRef="#br0" timeOffset="8948.62">17164 2409 2048 0,'0'-1'0'16,"0"1"0"-16,0-4 0 0,0 4 0 0,0 0 0 15,0 0 0-15,-4-3 0 0,4 3 0 0,-4-2 0 16,4 2 0-16,-7 2 0 0,7-2 0 15,-12 5 0-15,12-5 0 0,-16 7 0 0,16-7 0 16,-14 12 0-16,14-12 0 0,-14 12 0 16,14-12 0-16,-13 11 0 0,13-11 0 0,-12 14 0 15,12-14 0-15,-8 13 0 0,8-13 0 16,-1 11 0-16,1-11 0 0,3 11 0 0,-3-11 0 0,9 9 0 16,-9-9 0-16,11 7 0 0,-11-7 0 0,16 6 0 15,-16-6 0-15,13 4 0 0,-13-4 0 0,8 3 0 16,-8-3 0-16,18 7 0 0,-18-7 0 0,23 13 0 15,-23-13 0-15,26 16 0 0,-26-16 0 16,20 17 0-16,-20-17 0 0,14 20 0 0,-14-20 0 16,7 17 0-16,-7-17 0 0,-2 22 0 15,2-22 0-15,-5 20 0 0,5-20 0 0,-9 17 0 0,9-17 0 16,-18 17 0-16,18-17 0 0,-21 15 0 16,21-15 0-16,-27 8 0 0,27-8 0 0,-28 3 0 15,28-3 0-15,-24-7 0 0,24 7 0 0,-22-12 0 16</inkml:trace>
  <inkml:trace contextRef="#ctx0" brushRef="#br0" timeOffset="9114.17">17062 2404 2048 0,'0'0'0'16,"0"0"0"-16,0 0 0 0,0 0 0 15,2 0 0-15,-2 0 0 0,4 0 0 0,-4 0 0 16,8-6 0-16,-8 6 0 0,21-5 0 0,-21 5 0 15,24-7 0-15,-24 7 0 0,38-11 0 0,-38 11 0 16,39-10 0-16,-3-2 0 0</inkml:trace>
  <inkml:trace contextRef="#ctx0" brushRef="#br0" timeOffset="9848.53">19098 2046 2048 0,'0'-3'0'0,"0"3"0"0,6-6 0 15,-6 6 0-15,8-8 0 0,-8 8 0 16,12-12 0-16,-12 12 0 0,15-12 0 0,-15 12 0 16,20-11 0-16,-20 11 0 0,24-13 0 0,-24 13 0 15,29-15 0-15,-29 15 0 0,32-10 0 0,-32 10 0 0,33-7 0 16,-33 7 0-16,32-3 0 0,-32 3 0 15,31 1 0-15,-31-1 0 0,27 6 0 16,-27-6 0-16,22 9 0 0,-22-9 0 0,17 19 0 16,-17-19 0-16,8 23 0 0,-8-23 0 0,1 29 0 0,-1-29 0 15,-5 36 0-15,5-36 0 0,-11 34 0 16,11-34 0-16,-18 35 0 0,18-35 0 0,-20 33 0 16,20-33 0-16,-24 29 0 0,24-29 0 0,-23 27 0 15,23-27 0-15,-21 22 0 0,21-22 0 0,-18 18 0 16,18-18 0-16,-17 12 0 0,17-12 0 0,-9 10 0 15,9-10 0-15,-6 4 0 0,6-4 0 16,0 1 0-16,0-1 0 0,5-5 0 0,-5 5 0 16,13-8 0-16,-13 8 0 0,20-8 0 0,-20 8 0 15,22-11 0-15,-22 11 0 0,25-6 0 0,-25 6 0 16,25-9 0-16,-25 9 0 0,27-7 0 16,-27 7 0-16,24-4 0 0,-24 4 0 0,24-2 0 15,-24 2 0-15,22 0 0 0,-22 0 0 0,19 2 0 16,-19-2 0-16,19 2 0 0,-19-2 0 0,18 2 0 15,-18-2 0-15,14 1 0 0,-3-2 0 0</inkml:trace>
  <inkml:trace contextRef="#ctx0" brushRef="#br0" timeOffset="10348.06">19588 2007 2048 0,'0'-2'0'0,"0"2"0"0,1-4 0 15,-1 4 0-15,5-7 0 0,-5 7 0 0,11-11 0 16,-11 11 0-16,14-10 0 0,-14 10 0 0,21-10 0 16,-21 10 0-16,28-9 0 0,-28 9 0 0,29-8 0 15,-29 8 0-15,31-5 0 0,-31 5 0 0,35-1 0 16,-35 1 0-16,30 1 0 0,-30-1 0 15,30 5 0-15,-30-5 0 0,23 8 0 0,-23-8 0 16,19 6 0-16,-19-6 0 0,13 18 0 0,-13-18 0 16,9 23 0-16,-9-23 0 0,0 28 0 15,0-28 0-15,-8 29 0 0,8-29 0 0,-14 32 0 16,14-32 0-16,-21 28 0 0,21-28 0 0,-23 26 0 16,23-26 0-16,-25 23 0 0,25-23 0 0,-26 18 0 15,26-18 0-15,-23 15 0 0,23-15 0 0,-17 11 0 16,17-11 0-16,-15 7 0 0,15-7 0 15,-7 4 0-15,7-4 0 0,-1 2 0 0,1-2 0 16,5 0 0-16,-5 0 0 0,13 0 0 0,-13 0 0 16,21-6 0-16,-21 6 0 0,26-3 0 0,-26 3 0 15,28-3 0-15,-28 3 0 0,34-4 0 16,-34 4 0-16,33-3 0 0,-33 3 0 0,35-1 0 16,-35 1 0-16,33 0 0 0,-33 0 0 0,30 0 0 15,-30 0 0-15,29 0 0 0,-29 0 0 0,23 0 0 16,-23 0 0-16,20 3 0 0,-20-3 0 0,15 1 0 15,-15-1 0-15,10 1 0 0,-2 1 0 16</inkml:trace>
  <inkml:trace contextRef="#ctx0" brushRef="#br0" timeOffset="11216.39">18972 4057 2048 0,'1'0'0'0,"-1"0"0"0,0 0 0 15,0 0 0-15,0 0 0 0,0 0 0 0,0 0 0 0,0 0 0 16,0 0 0-16,0 0 0 0,0 1 0 15,0-1 0-15,0 0 0 0,0 0 0 0,0 8 0 16,0-8 0-16,-1 10 0 0,1-10 0 0,-1 17 0 16,1-17 0-16,0 20 0 0,0-20 0 0,-1 26 0 15,1-26 0-15,-3 26 0 0,3-26 0 0,-2 21 0 16,2-21 0-16,-2 24 0 0,2-24 0 16,0 24 0-16,0-24 0 0,0 18 0 0,0-18 0 15,0 20 0-15,0-20 0 0,0 17 0 0,0-17 0 16,0 16 0-16,0-16 0 0,0 5 0 15,0-6 0-15</inkml:trace>
  <inkml:trace contextRef="#ctx0" brushRef="#br0" timeOffset="11442.01">18990 4090 2048 0,'1'0'0'0,"-1"0"0"16,-1 0 0-16,1 0 0 0,0 0 0 0,0 0 0 15,2 0 0-15,-2 0 0 0,5 0 0 0,-5 0 0 16,8-6 0-16,-8 6 0 0,14-7 0 0,-14 7 0 16,18-7 0-16,-18 7 0 0,19-8 0 0,-19 8 0 15,17-5 0-15,-17 5 0 0,22-6 0 16,-22 6 0-16,21-3 0 0,-21 3 0 0,20-2 0 16,-20 2 0-16,19-2 0 0,-19 2 0 0,20 0 0 15,-20 0 0-15,16-1 0 0</inkml:trace>
  <inkml:trace contextRef="#ctx0" brushRef="#br0" timeOffset="13450.24">22347 2046 2048 0,'0'0'0'0,"0"0"0"0,0 0 0 0,0 0 0 0,-1-3 0 16,1 3 0-16,-4-7 0 0,4 7 0 0,-3-6 0 16,3 6 0-16,-2-10 0 0,2 10 0 0,-3-12 0 15,3 12 0-15,-2-12 0 0,2 12 0 16,-1-13 0-16,1 13 0 0,3-20 0 0,-3 20 0 15,6-22 0-15,-6 22 0 0,12-19 0 0,-12 19 0 16,12-19 0-16,-12 19 0 0,22-19 0 0,-22 19 0 16,20-14 0-16,-20 14 0 0,23-12 0 15,-23 12 0-15,21-10 0 0,-21 10 0 0,23-3 0 16,-23 3 0-16,22 3 0 0,-22-3 0 0,18 15 0 16,-18-15 0-16,13 17 0 0,-13-17 0 0,11 22 0 15,-11-22 0-15,0 30 0 0,0-30 0 16,-7 38 0-16,7-38 0 0,-12 47 0 0,12-47 0 15,-15 45 0-15,15-45 0 0,-21 45 0 0,21-45 0 16,-26 40 0-16,26-40 0 0,-27 40 0 0,27-40 0 16,-29 35 0-16,29-35 0 0,-28 28 0 0,28-28 0 15,-19 23 0-15,19-23 0 0,-17 16 0 16,17-16 0-16,-15 13 0 0,15-13 0 0,-11 11 0 16,11-11 0-16,-7 6 0 0,7-6 0 0,-3 1 0 15,3-1 0-15,5-5 0 0,-5 5 0 0,12-8 0 16,-12 8 0-16,14-10 0 0,-14 10 0 0,20-11 0 15,-20 11 0-15,20-8 0 0,-20 8 0 16,28-9 0-16,-28 9 0 0,26-9 0 0,-26 9 0 16,31-2 0-16,-31 2 0 0,33-2 0 0,-33 2 0 15,33 2 0-15,-33-2 0 0,29 2 0 0,-29-2 0 16,28 5 0-16,-28-5 0 0,25 6 0 16,-25-6 0-16,20 7 0 0,-20-7 0 0,14 5 0 15,-14-5 0-15,10 0 0 0,-10 0 0 0,9-2 0 16,-2-6 0-16</inkml:trace>
  <inkml:trace contextRef="#ctx0" brushRef="#br0" timeOffset="13985.5">22776 1870 2048 0,'0'-2'0'0,"0"2"0"0,2-4 0 16,-2 4 0-16,5-9 0 0,-5 9 0 0,7-10 0 0,-7 10 0 15,11-12 0-15,-11 12 0 0,14-12 0 16,-14 12 0-16,14-9 0 0,-14 9 0 0,20-11 0 16,-20 11 0-16,21-4 0 0,-21 4 0 0,24-3 0 15,-24 3 0-15,25 1 0 0,-25-1 0 0,27 6 0 16,-27-6 0-16,23 14 0 0,-23-14 0 15,19 17 0-15,-19-17 0 0,18 23 0 0,-18-23 0 16,12 28 0-16,-12-28 0 0,4 34 0 0,-4-34 0 16,-4 37 0-16,4-37 0 0,-11 41 0 0,11-41 0 15,-20 41 0-15,20-41 0 0,-24 41 0 16,24-41 0-16,-29 39 0 0,29-39 0 0,-34 38 0 16,34-38 0-16,-32 31 0 0,32-31 0 0,-33 28 0 15,33-28 0-15,-25 23 0 0,25-23 0 0,-19 15 0 16,19-15 0-16,-13 9 0 0,13-9 0 0,-9 9 0 15,9-9 0-15,-6 2 0 0,6-2 0 16,0-1 0-16,0 1 0 0,10-7 0 0,-10 7 0 16,15-7 0-16,-15 7 0 0,21-9 0 0,-21 9 0 15,25-7 0-15,-25 7 0 0,31-3 0 0,-31 3 0 16,30-1 0-16,-30 1 0 0,32 2 0 16,-32-2 0-16,31 3 0 0,-31-3 0 0,29 8 0 15,-29-8 0-15,30 9 0 0,-30-9 0 0,28 11 0 16,-28-11 0-16,26 7 0 0,-26-7 0 0,24 5 0 15,-24-5 0-15,23 0 0 0,-23 0 0 16,18-8 0-16,-3 0 0 0</inkml:trace>
  <inkml:trace contextRef="#ctx0" brushRef="#br0" timeOffset="14535.5">23205 1657 2048 0,'0'-1'0'0,"0"1"0"0,3-5 0 15,-3 5 0-15,5-7 0 0,-5 7 0 16,7-9 0-16,-7 9 0 0,11-10 0 0,-11 10 0 15,14-8 0-15,-14 8 0 0,12-6 0 16,-12 6 0-16,14-5 0 0,-14 5 0 0,14-3 0 0,-14 3 0 16,14 0 0-16,-14 0 0 0,13 3 0 0,-13-3 0 15,12 6 0-15,-12-6 0 0,11 12 0 16,-11-12 0-16,5 13 0 0,-5-13 0 0,4 19 0 16,-4-19 0-16,2 20 0 0,-2-20 0 0,-1 22 0 15,1-22 0-15,-3 21 0 0,3-21 0 0,-7 21 0 16,7-21 0-16,-10 22 0 0,10-22 0 15,-9 19 0-15,9-19 0 0,-11 16 0 0,11-16 0 16,-12 15 0-16,12-15 0 0,-10 8 0 0,10-8 0 16,-9 8 0-16,9-8 0 0,-5 4 0 0,5-4 0 15,-3 3 0-15,3-3 0 0,4-2 0 0,-4 2 0 16,9-5 0-16,-9 5 0 0,13-2 0 16,-13 2 0-16,19-7 0 0,-19 7 0 0,21-4 0 15,-21 4 0-15,20-7 0 0,-20 7 0 0,21-4 0 16,-21 4 0-16,23-3 0 0,-23 3 0 15,18-1 0-15,-18 1 0 0,18 1 0 0,-18-1 0 16,16 3 0-16,-16-3 0 0,15 6 0 0,-15-6 0 16,14 5 0-16,-14-5 0 0,12 4 0 0,-12-4 0 15,8 4 0-15</inkml:trace>
  <inkml:trace contextRef="#ctx0" brushRef="#br0" timeOffset="15097.31">23802 2136 2048 0,'0'2'0'0,"0"-2"0"0,1 0 0 16,-1 0 0-16,2 0 0 0,-2 0 0 0,4 0 0 0,-4 0 0 15,6 0 0-15,-6 0 0 0,11-2 0 16,-11 2 0-16,13-1 0 0,-13 1 0 0,16-4 0 16,-16 4 0-16,20-2 0 0,-20 2 0 0,23-4 0 15,-23 4 0-15,26-5 0 0,-26 5 0 0,30-2 0 16,-30 2 0-16,28-4 0 0,-28 4 0 0,29-2 0 16,-29 2 0-16,28-2 0 0,-28 2 0 15,26-3 0-15,-26 3 0 0,25-2 0 0,-25 2 0 16,24-2 0-16,-24 2 0 0,20-2 0 0,-20 2 0 15,17 0 0-15,-17 0 0 0,14-1 0 0,-14 1 0 16,13 0 0-16,-13 0 0 0,7 0 0 16,-7 0 0-16,7 0 0 0,-7 0 0 0,4 0 0 15,-4 0 0-15,2 0 0 0,-2 0 0 0,2 0 0 16,-2 0 0-16,0 0 0 0,0 0 0 0,2 0 0 16,-2 0 0-16,0 0 0 0,0 0 0 15,1 0 0-15,-1 0 0 0,0-2 0 0,0 2 0 16,2-2 0-16,-2 2 0 0,5-6 0 0,-5 6 0 15,5-8 0-15,-5 8 0 0,4-10 0 0</inkml:trace>
  <inkml:trace contextRef="#ctx0" brushRef="#br0" timeOffset="15481.05">24609 1779 2048 0,'0'0'0'16,"0"0"0"-16,0 0 0 0,0 0 0 15,0 0 0-15,0 0 0 0,0 2 0 0,0-2 0 0,0 0 0 16,0 0 0-16,0 5 0 0,0-5 0 15,2 8 0-15,-2-8 0 0,3 16 0 0,-3-16 0 16,4 22 0-16,-4-22 0 0,3 28 0 0,-3-28 0 16,4 34 0-16,-4-34 0 0,2 40 0 0,-2-40 0 15,1 41 0-15,-1-41 0 0,0 42 0 0,0-42 0 16,-1 39 0-16,1-39 0 0,0 38 0 16,0-38 0-16,0 34 0 0,0-34 0 0,0 29 0 15,0-29 0-15,1 22 0 0,-1-22 0 0,-1 21 0 16,1-21 0-16,-2 13 0 0,2-13 0 15,-5 5 0-15,5-5 0 0,-4 0 0 0</inkml:trace>
  <inkml:trace contextRef="#ctx0" brushRef="#br0" timeOffset="16169.15">24967 1743 2048 0,'0'-1'0'15,"0"1"0"-15,0 0 0 0,0 0 0 0,0-2 0 16,0 2 0-16,0 0 0 0,0 0 0 0,-1 0 0 16,1 0 0-16,-7 2 0 0,7-2 0 0,-10 3 0 15,10-3 0-15,-18 4 0 0,18-4 0 0,-21 6 0 16,21-6 0-16,-25 7 0 0,25-7 0 15,-26 7 0-15,26-7 0 0,-25 6 0 0,25-6 0 16,-23 6 0-16,23-6 0 0,-23 7 0 16,23-7 0-16,-17 4 0 0,17-4 0 0,-13 5 0 15,13-5 0-15,-11 3 0 0,11-3 0 0,-10 4 0 0,10-4 0 16,-8 8 0-16,8-8 0 0,-5 7 0 16,5-7 0-16,-5 9 0 0,5-9 0 0,-5 11 0 15,5-11 0-15,-4 16 0 0,4-16 0 0,0 13 0 16,0-13 0-16,-2 16 0 0,2-16 0 15,2 17 0-15,-2-17 0 0,2 13 0 0,-2-13 0 16,4 14 0-16,-4-14 0 0,3 10 0 0,-3-10 0 16,2 6 0-16,-2-6 0 0,1 7 0 15,-1-7 0-15,3 3 0 0,-3-3 0 0,1 2 0 0,-1-2 0 16,1-2 0-16,-1 2 0 0,6-3 0 16,-6 3 0-16,11-10 0 0,-11 10 0 0,17-10 0 15,-17 10 0-15,21-12 0 0,-21 12 0 0,28-13 0 16,-28 13 0-16,24-10 0 0,-24 10 0 0,27-6 0 15,-27 6 0-15,30-2 0 0,-30 2 0 16,29 2 0-16,-29-2 0 0,27 4 0 0,-27-4 0 16,24 11 0-16,-24-11 0 0,19 14 0 0,-19-14 0 15,16 19 0-15,-16-19 0 0,13 21 0 16,-13-21 0-16,11 23 0 0,-11-23 0 0,5 23 0 16,-5-23 0-16,-2 25 0 0,2-25 0 0,-6 23 0 15,6-23 0-15,-12 22 0 0,12-22 0 0,-17 23 0 16,17-23 0-16,-21 20 0 0,21-20 0 0,-27 20 0 15,27-20 0-15,-34 16 0 0,34-16 0 0,-36 14 0 16,36-14 0-16,-36 12 0 0,36-12 0 16,-34 9 0-16,34-9 0 0,-31 8 0 0,31-8 0 15,-25 3 0-15,25-3 0 0,-19 0 0 0,19 0 0 16,-11-8 0-16,11 8 0 16,-6-18 0-16,6 18 0 0,0-17 0 0</inkml:trace>
  <inkml:trace contextRef="#ctx0" brushRef="#br0" timeOffset="16714.78">25128 1594 2048 0,'1'0'0'0,"-1"0"0"0,0 0 0 15,0 0 0-15,1-4 0 0,-1 4 0 0,2-4 0 16,-2 4 0-16,3-6 0 0,-3 6 0 0,6-9 0 16,-6 9 0-16,8-7 0 0,-8 7 0 0,10-9 0 15,-10 9 0-15,12-7 0 0,-12 7 0 0,13-7 0 16,-13 7 0-16,8-5 0 0,-8 5 0 15,12-1 0-15,-12 1 0 0,13-6 0 0,-13 6 0 16,11 6 0-16,-11-6 0 0,12 4 0 0,-12-4 0 16,7 9 0-16,-7-9 0 0,4 13 0 0,-4-13 0 15,3 14 0-15,-3-14 0 0,-3 20 0 16,3-20 0-16,-4 20 0 0,4-20 0 0,-6 17 0 16,6-17 0-16,-8 15 0 0,8-15 0 0,-8 15 0 15,8-15 0-15,-7 8 0 0,7-8 0 0,-6 7 0 16,6-7 0-16,-1 5 0 0,1-5 0 0,3 4 0 15,-3-4 0-15,9 0 0 0,-9 0 0 0,13-3 0 16,-13 3 0-16,19-3 0 0,-19 3 0 16,26-4 0-16,-26 4 0 0,26-4 0 0,-26 4 0 15,28-5 0-15,-28 5 0 0,27-1 0 0,-27 1 0 16,20 0 0-16,-20 0 0 0,20 1 0 16,-20-1 0-16,18 5 0 0,-18-5 0 0,14 4 0 15,-14-4 0-15,8 6 0 0,-8-6 0 0,6 6 0 16,-6-6 0-16,3 9 0 0,-3-9 0 0,-4 1 0 15</inkml:trace>
  <inkml:trace contextRef="#ctx0" brushRef="#br0" timeOffset="18065.43">21865 2300 2048 0,'0'0'0'0,"0"0"0"0,3 6 0 16,-3-6 0-16,3 9 0 0,-3-9 0 15,5 14 0-15,-5-14 0 0,11 22 0 0,-11-22 0 16,10 22 0-16,-10-22 0 0,12 25 0 0,-12-25 0 16,13 26 0-16,-13-26 0 0,13 23 0 15,-13-23 0-15,13 21 0 0,-13-21 0 0,9 18 0 16,-9-18 0-16,11 15 0 0,-11-15 0 0,12 12 0 15,-12-12 0-15,9 10 0 0,-9-10 0 0,8 6 0 16,-8-6 0-16,5 4 0 0,-5-4 0 0,5 0 0 16,-5 0 0-16,2-9 0 0,-2 9 0 15,1-18 0-15,-1 18 0 0,-1-27 0 0,1 27 0 16,-2-33 0-16,2 33 0 0,-5-42 0 0,5 42 0 16,-2-48 0-16,-3-4 0 0,5 52 0 0,-6-51 0 15,6 51 0-15,-5-55 0 0,5 55 0 0,-5-53 0 16,5 53 0-16,-6-55 0 0,6 55 0 15,-5-53 0-15,5 53 0 0,-5-52 0 0,5 52 0 16,-3-45 0-16,3 45 0 0,-4-48 0 0,4 48 0 16,-2-42 0-16,2 42 0 0,-3-40 0 0,3 40 0 15,-2-38 0-15,2 38 0 0,-1-35 0 0,1 35 0 16,-1-33 0-16,1 33 0 0,0-32 0 16,0 32 0-16,0-29 0 0,0 29 0 0,1-28 0 15,-1 28 0-15,1-24 0 0,-1 24 0 0,4-23 0 16,-4 23 0-16,4-19 0 0,-4 19 0 15,11-14 0-15,-11 14 0 0,12-15 0 0,-12 15 0 16,16-16 0-16,-16 16 0 0,21-12 0 0,-21 12 0 16,29-13 0-16,-29 13 0 0,30-11 0 0,-30 11 0 15,35-10 0-15,-35 10 0 0,40-11 0 16,-40 11 0-16,45-13 0 0,6 2 0 16,-51 11 0-16,57-13 0 0,-57 13 0 0,59-11 0 0,-59 11 0 15,66-13 0-15,-6 3 0 0,-3-1 0 0,-57 11 0 16,62-8 0-16,-62 8 0 0,69-10 0 0,-4 1 0 15,2 2 0-15,-67 7 0 0,70-9 0 16,-6 3 0-16,2 1 0 0,-66 5 0 0,72-4 0 16,-5-2 0-16,2 1 0 0,-69 5 0 0,73-4 0 15,-5-1 0-15,4 1 0 0,-10-1 0 0,4 1 0 16,-7-2 0-16,4 0 0 0,-63 6 0 0,73-4 0 16,-5-2 0-16,5 0 0 0,-8 1 0 15,2 2 0-15,-6-2 0 0,3 2 0 0,-64 3 0 16,72-5 0-16,-4 2 0 0,1 1 0 0,-6 1 0 15,1-1 0-15,-64 2 0 0,72-1 0 0,-4-3 0 16,3 4 0-16,-8-2 0 0,1 1 0 0,-64 1 0 16,69-2 0-16,-5 2 0 0,-1 0 0 15,-63 0 0-15,67 0 0 0,-67 0 0 0,70 2 0 16,-7-2 0-16,-4 0 0 0,-59 0 0 0,62 1 0 16,-62-1 0-16,63 0 0 0,-63 0 0 0,64 0 0 15,-64 0 0-15,64 0 0 0,-64 0 0 0,61-1 0 16,-61 1 0-16,51-2 0 0,-51 2 0 15,47 0 0-15,-47 0 0 0,40 0 0 0,-40 0 0 16,28 0 0-16,-28 0 0 0,22 0 0 0,-22 0 0 16,14 0 0-16,-14 0 0 0,10 0 0 0,-10 0 0 15,9-1 0-15,-9 1 0 0,7 0 0 0,-7 0 0 16,7 0 0-16,-7 0 0 0,3 0 0 16,-3 0 0-16,4 0 0 0,-4 0 0 0,-3 0 0 15,3 0 0-15,-6-10 0 0,-2-5 0 0</inkml:trace>
  <inkml:trace contextRef="#ctx0" brushRef="#br0" timeOffset="19048.15">26292 1894 2048 0,'0'0'0'16,"0"0"0"-16,0 0 0 0,0 0 0 0,0 0 0 16,0 0 0-16,4 0 0 0,-4 0 0 0,11-1 0 15,-11 1 0-15,14-3 0 0,-14 3 0 0,20-6 0 16,-20 6 0-16,25-3 0 0,-25 3 0 0,27-2 0 15,-27 2 0-15,27-6 0 0,-27 6 0 0,29-3 0 16,-29 3 0-16,29-4 0 0,-29 4 0 16,20-2 0-16,-20 2 0 0,22-4 0 0,-22 4 0 15,19-3 0-15,-19 3 0 0,13-2 0 0,-13 2 0 16,12-3 0-16,-12 3 0 0,3 0 0 16,-3 0 0-16,0-2 0 0</inkml:trace>
  <inkml:trace contextRef="#ctx0" brushRef="#br0" timeOffset="19232.41">26300 2030 2048 0,'0'0'0'0,"0"0"0"16,0 0 0-16,0 0 0 0,0 0 0 0,0 0 0 15,2 0 0-15,-2 0 0 0,7 2 0 0,-7-2 0 16,12 0 0-16,-12 0 0 0,15-2 0 0,-15 2 0 16,24-1 0-16,-24 1 0 0,28-5 0 0,-28 5 0 15,32-8 0-15,-32 8 0 0,35-9 0 0,-35 9 0 16,37-8 0-16,-37 8 0 0,38-8 0 15,-38 8 0-15,35-8 0 0,-35 8 0 0,32-8 0 16,-10-1 0-16</inkml:trace>
  <inkml:trace contextRef="#ctx0" brushRef="#br0" timeOffset="30180.29">27252 1881 2048 0,'0'0'0'0,"0"0"0"0,0 0 0 16,0 0 0-16,0 0 0 0,0 0 0 0,-4-1 0 16,4 1 0-16,-6-3 0 0,6 3 0 0,-5-4 0 15,5 4 0-15,-5-3 0 0,5 3 0 0,-4-2 0 16,4 2 0-16,-2-2 0 0,2 2 0 16,-2-1 0-16,2 1 0 0,0-1 0 0,0 1 0 15,-2-1 0-15,2 1 0 0,3 5 0 0,-3-5 0 16,4 16 0-16,-4-16 0 0,10 25 0 0,-10-25 0 15,10 25 0-15,-10-25 0 0,10 29 0 0,-10-29 0 16,8 28 0-16,-8-28 0 0,11 30 0 0,-11-30 0 16,14 32 0-16,-14-32 0 0,14 30 0 15,-14-30 0-15,13 29 0 0,-13-29 0 0,14 23 0 16,-14-23 0-16,9 17 0 0,-9-17 0 0,8 13 0 16,-8-13 0-16,10 12 0 0,-10-12 0 0,10 7 0 15,-10-7 0-15,8 6 0 0,-8-6 0 16,6-1 0-16,-6 1 0 0,3-12 0 0,-3 12 0 15,2-19 0-15,-2 19 0 0,0-35 0 0,0 35 0 16,-3-42 0-16,3 42 0 0,-2-49 0 0,2 49 0 16,-5-51 0-16,5 51 0 0,-5-54 0 15,5 54 0-15,-6-54 0 0,6 54 0 0,-8-54 0 16,8 54 0-16,-9-51 0 0,9 51 0 0,-9-49 0 16,9 49 0-16,-8-47 0 0,8 47 0 0,-8-42 0 15,8 42 0-15,-7-39 0 0,7 39 0 0,-7-42 0 16,7 42 0-16,-7-37 0 0,7 37 0 15,-6-37 0-15,6 37 0 0,-4-33 0 0,4 33 0 16,-4-28 0-16,4 28 0 0,-4-27 0 0,4 27 0 16,-3-18 0-16,3 18 0 0,-3-16 0 0,3 16 0 15,-3-16 0-15,3 16 0 0,3-16 0 0,-3 16 0 16,11-13 0-16,-11 13 0 0,16-12 0 0,-16 12 0 31,22-9 0-31,-22 9 0 0,31-6 0 0,-31 6 0 0,39-6 0 0,-39 6 0 0,46-4 0 16,7 3 0-16,-53 1 0 0,60 0 0 0,-60 0 0 15,66 1 0-15,-4 0 0 0,-4 2 0 0,-58-3 0 16,66 1 0-16,-4 4 0 0,-1-4 0 16,-61-1 0-16,65 3 0 0,-5-1 0 0,0-1 0 15,-60-1 0-15,67 1 0 0,-4 2 0 0,1-3 0 16,-64 0 0-16,69-3 0 0,-9 3 0 0,-1-2 0 16,-59 2 0-16,61 0 0 0,-61 0 0 15,66-2 0-15,-66 2 0 0,63-2 0 0,-63 2 0 16,54-1 0-16,-54 1 0 0,50-1 0 0,-50 1 0 15,43-3 0-15,-43 3 0 0,31-2 0 0,-31 2 0 16,24-1 0-16,-24 1 0 0,15-1 0 0,-15 1 0 16,14-3 0-16,-14 3 0 0,11-1 0 0,-11 1 0 15,9-2 0-15,-9 2 0 0,6 0 0 16,-6 0 0-16,6-1 0 0,-6 1 0 0,-3 0 0 16,3 0 0-16,-9-4 0 0,9 4 0 0,-15-5 0 15</inkml:trace>
  <inkml:trace contextRef="#ctx0" brushRef="#br0" timeOffset="31997.85">27841 1723 2048 0,'0'1'0'0,"0"-1"0"0,0 0 0 0,0 0 0 16,0 0 0-16,0 0 0 0,-4-5 0 0,4 5 0 15,-7-3 0-15,7 3 0 0,-8-6 0 0,8 6 0 16,-8-8 0-16,8 8 0 0,-7-10 0 0,7 10 0 15,-7-10 0-15,7 10 0 0,-7-12 0 0,7 12 0 16,-6-14 0-16,6 14 0 0,-4-18 0 16,4 18 0-16,-1-17 0 0,1 17 0 0,2-18 0 15,-2 18 0-15,6-17 0 0,-6 17 0 0,12-21 0 16,-12 21 0-16,12-17 0 0,-12 17 0 16,21-17 0-16,-21 17 0 0,18-13 0 0,-18 13 0 15,24-9 0-15,-24 9 0 0,23-7 0 0,-23 7 0 16,24 3 0-16,-24-3 0 0,19 7 0 0,-19-7 0 15,14 16 0-15,-14-16 0 0,10 23 0 16,-10-23 0-16,0 31 0 0,0-31 0 0,-7 37 0 16,7-37 0-16,-17 40 0 0,17-40 0 0,-19 40 0 15,19-40 0-15,-25 40 0 0,25-40 0 0,-30 40 0 16,30-40 0-16,-27 36 0 0,27-36 0 0,-32 30 0 16,32-30 0-16,-24 28 0 0,24-28 0 15,-21 20 0-15,21-20 0 0,-17 16 0 0,17-16 0 16,-17 14 0-16,17-14 0 0,-10 8 0 0,10-8 0 15,-7 7 0-15,7-7 0 0,-3 2 0 0,3-2 0 16,1 1 0-16,-1-1 0 0,9-3 0 0,-9 3 0 16,10-6 0-16,-10 6 0 0,19-5 0 0,-19 5 0 15,18-8 0-15,-18 8 0 0,21-5 0 16,-21 5 0-16,21-4 0 0,-21 4 0 0,26-2 0 16,-26 2 0-16,21-2 0 0,-21 2 0 0,17 0 0 15,-17 0 0-15,17 4 0 0,-17-4 0 0,16 4 0 16,-16-4 0-16,14 4 0 0,-14-4 0 15,13 1 0-15,-13-1 0 0,12-1 0 0,-12 1 0 16,14-6 0-16,-14 6 0 0,10-7 0 0,-10 7 0 16,12-11 0-16,-5 1 0 0</inkml:trace>
  <inkml:trace contextRef="#ctx0" brushRef="#br0" timeOffset="32713.46">28267 1523 2048 0,'0'0'0'0,"0"0"0"15,0 0 0-15,0 0 0 0,0 0 0 0,0 0 0 16,1-1 0-16,-1 1 0 0,0 0 0 0,0 0 0 16,0 0 0-16,0 0 0 0,0-2 0 15,0 2 0-15,-2-2 0 0,2 2 0 0,-5-2 0 16,5 2 0-16,-11 0 0 0,11 0 0 0,-16 4 0 15,16-4 0-15,-22 3 0 0,22-3 0 0,-22 8 0 16,22-8 0-16,-24 8 0 0,24-8 0 16,-24 10 0-16,24-10 0 0,-23 11 0 0,23-11 0 15,-21 8 0-15,21-8 0 0,-19 7 0 0,19-7 0 16,-18 9 0-16,18-9 0 0,-15 7 0 0,15-7 0 16,-12 8 0-16,12-8 0 0,-9 12 0 15,9-12 0-15,-5 10 0 0,5-10 0 0,-4 10 0 16,4-10 0-16,0 12 0 0,0-12 0 0,2 11 0 15,-2-11 0-15,0 12 0 0,0-12 0 0,1 13 0 16,-1-13 0-16,1 10 0 0,-1-10 0 0,1 10 0 16,-1-10 0-16,1 9 0 0,-1-9 0 0,0 8 0 15,0-8 0-15,1 5 0 0,-1-5 0 0,0 5 0 16,0-5 0-16,0 1 0 0,0-1 0 16,4 0 0-16,-4 0 0 0,5-1 0 0,-5 1 0 15,13-7 0-15,-13 7 0 0,16-9 0 0,-16 9 0 16,20-12 0-16,-20 12 0 0,24-12 0 15,-24 12 0-15,21-11 0 0,-21 11 0 0,24-9 0 16,-24 9 0-16,21-6 0 0,-21 6 0 0,20 0 0 16,-20 0 0-16,20 2 0 0,-20-2 0 0,19 10 0 15,-19-10 0-15,15 10 0 0,-15-10 0 0,13 16 0 16,-13-16 0-16,9 19 0 0,-9-19 0 16,7 22 0-16,-7-22 0 0,4 22 0 0,-4-22 0 15,1 23 0-15,-1-23 0 0,-1 23 0 0,1-23 0 16,-5 21 0-16,5-21 0 0,-6 20 0 0,6-20 0 15,-8 20 0-15,8-20 0 0,-13 16 0 0,13-16 0 16,-13 13 0-16,13-13 0 0,-16 13 0 16,16-13 0-16,-19 9 0 0,19-9 0 0,-20 6 0 15,20-6 0-15,-19 3 0 0,19-3 0 0,-17-1 0 16,17 1 0-16,-18-2 0 0,18 2 0 16,-12-6 0-16,12 6 0 0,-11-7 0 0,11 7 0 15,-2-13 0-15,2 13 0 0,4-15 0 0,-4 15 0 16,10-16 0-16,-10 16 0 0,12-20 0 0,2 7 0 15</inkml:trace>
  <inkml:trace contextRef="#ctx0" brushRef="#br0" timeOffset="33297.56">28669 1565 2048 0,'0'0'0'0,"0"0"0"0,0 0 0 15,0 0 0-15,0 0 0 0,0 0 0 0,0-4 0 0,0 4 0 16,-1-7 0-16,1 7 0 0,-4-10 0 0,4 10 0 16,-2-11 0-16,2 11 0 0,-11-11 0 0,11 11 0 15,-10-10 0-15,10 10 0 0,-17-10 0 16,17 10 0-16,-25-6 0 0,25 6 0 0,-28 0 0 16,28 0 0-16,-33 3 0 0,33-3 0 0,-32 8 0 15,32-8 0-15,-28 9 0 0,28-9 0 0,-25 12 0 16,25-12 0-16,-23 13 0 0,23-13 0 15,-21 20 0-15,21-20 0 0,-17 20 0 0,17-20 0 16,-15 16 0-16,15-16 0 0,-6 17 0 0,6-17 0 16,2 17 0-16,-2-17 0 0,9 16 0 0,-9-16 0 15,14 10 0-15,-14-10 0 0,16 9 0 16,-16-9 0-16,18 4 0 0,-18-4 0 0,26-4 0 16,-26 4 0-16,22-4 0 0,-22 4 0 0,23-11 0 15,-23 11 0-15,21-10 0 0,-21 10 0 0,20-16 0 16,-20 16 0-16,16-14 0 0,-16 14 0 0,14-14 0 15,-14 14 0-15,11-8 0 0,-11 8 0 16,6-8 0-16,-6 8 0 0,4-6 0 0,-4 6 0 16,4-2 0-16,-4 2 0 0,4-6 0 0,-4 6 0 15,4-3 0-15,-4 3 0 0,2 3 0 0,-2-3 0 16,3 7 0-16,-3-7 0 0,4 16 0 0,-4-16 0 16,1 25 0-16,-1-25 0 0,1 32 0 15,-1-32 0-15,0 30 0 0,0-30 0 0,0 33 0 16,0-33 0-16,-1 29 0 0,1-29 0 0,-2 25 0 15,2-25 0-15,-3 26 0 0,3-26 0 0,-3 22 0 16,3-22 0-16,-5 24 0 0,5-24 0 16,-4 22 0-16,4-22 0 0,-2 19 0 0,2-19 0 15,-2 13 0-15,2-13 0 0,-1 15 0 0,1-15 0 16,-2 13 0-16,2-13 0 0,2 10 0 0,-2-10 0 16,3 4 0-16,-1-6 0 0</inkml:trace>
  <inkml:trace contextRef="#ctx0" brushRef="#br0" timeOffset="41613.25">29504 1740 2048 0,'0'0'0'16,"0"0"0"-16,0 0 0 0,0 0 0 0,0 0 0 16,0 0 0-16,0 0 0 0,0 0 0 0,4 0 0 15,-4 0 0-15,7 0 0 0,-7 0 0 0,14-1 0 16,-14 1 0-16,15 0 0 0,-15 0 0 16,22 0 0-16,-22 0 0 0,21-3 0 0,-21 3 0 15,18-2 0-15,-18 2 0 0,22-1 0 0,-22 1 0 16,20-1 0-16,-20 1 0 0,24-2 0 0,-24 2 0 15,23-1 0-15,-23 1 0 0,20 0 0 0,-20 0 0 16,13 0 0-16,-13 0 0 0,9-2 0 16</inkml:trace>
  <inkml:trace contextRef="#ctx0" brushRef="#br0" timeOffset="42179.57">29522 1857 2048 0,'-2'1'0'16,"2"-1"0"-16,-3 0 0 0,3 0 0 0,0 0 0 15,0 0 0-15,0 0 0 0,0 0 0 0,5 0 0 16,-5 0 0-16,5 2 0 0,-5-2 0 16,10 0 0-16,-10 0 0 0,16 0 0 0,-16 0 0 15,19-2 0-15,-19 2 0 0,22-6 0 0,-22 6 0 16,28-5 0-16,-28 5 0 0,26-8 0 0,-26 8 0 16,27-8 0-16,-27 8 0 0,25-6 0 0,-25 6 0 15,22-6 0-15,-22 6 0 0,22-4 0 16,-22 4 0-16,15-3 0 0,-15 3 0 0,14 0 0 15,-14 0 0-15,10 0 0 0,-10 0 0 0,5-2 0 16,-5 2 0-16,4 0 0 0,-4 0 0 0,2 0 0 16,-2 0 0-16,4 0 0 0,-4 0 0 0,0 0 0 15,0 0 0-15,1 0 0 0,-1 0 0 0,0-2 0 16,0 2 0-16,0 0 0 0,0 0 0 16,0 0 0-16,0 0 0 0,0 0 0 0,0 0 0 15,0 0 0-15,0 0 0 0,0 0 0 0,0 0 0 16,0 0 0-16,0 0 0 0,0 0 0 0,0 0 0 15,0-1 0-15,0 1 0 0,0 0 0 16,0 0 0-16,0-1 0 0,0 1 0 0,0 1 0 0,0-1 0 16,0-1 0-16,0 1 0 0,0 1 0 15,0-1 0-15,0 0 0 0,0 0 0 0,0-1 0 16,0 1 0-16,0 0 0 0,0 0 0 16,0 0 0-16,0 0 0 0,0 0 0 0,0 0 0 15,0 0 0-15,0 0 0 0,0 0 0 0,0 0 0 16,0-2 0-16,0 2 0 0,0 0 0 0,0 0 0 15,0 0 0-15,0 0 0 0,0 0 0 0,0 0 0 16,0 0 0-16,0 0 0 0,0 0 0 0,0 0 0 16,0 0 0-16,0 0 0 0,0 0 0 15,0 0 0-15,0 2 0 0,0-2 0 0,0 1 0 16,0-1 0-16,0 3 0 0,0-3 0 0,0 2 0 16,0-2 0-16,0-2 0 0</inkml:trace>
  <inkml:trace contextRef="#ctx0" brushRef="#br0" timeOffset="42629.93">30473 1398 2048 0,'0'0'0'15,"0"0"0"-15,0 1 0 0,0-1 0 0,0 0 0 16,0 0 0-16,0 6 0 0,0-6 0 0,0 8 0 16,0-8 0-16,-3 16 0 0,3-16 0 15,-2 23 0-15,2-23 0 0,-2 30 0 0,2-30 0 16,-2 38 0-16,2-38 0 0,-2 41 0 0,2-41 0 15,-1 45 0-15,1-45 0 0,-1 45 0 0,1-45 0 16,-3 46 0-16,3-46 0 0,-1 42 0 16,1-42 0-16,-3 42 0 0,3-42 0 0,-2 39 0 15,2-39 0-15,-2 37 0 0,2-37 0 0,-1 33 0 16,1-33 0-16,0 29 0 0,0-29 0 0,0 24 0 16,0-24 0-16,1 20 0 0,-1-20 0 0,3 18 0 15,-3-18 0-15,2 10 0 0,-2-10 0 16,2 8 0-16,-2-8 0 0,4 5 0 0,-4-5 0 15,0 1 0-15,0-1 0 0,0-6 0 0,0 6 0 16,0-13 0-16,0 13 0 0,0-13 0 0,0 2 0 16</inkml:trace>
  <inkml:trace contextRef="#ctx0" brushRef="#br0" timeOffset="43863.69">30892 1420 2048 0,'0'0'0'0,"0"0"0"0,0 0 0 16,0 0 0-16,0 0 0 0,0 0 0 15,0 0 0-15,0 0 0 0,0 0 0 0,0 0 0 16,-2-4 0-16,2 4 0 0,-2-2 0 0,2 2 0 16,-3-1 0-16,3 1 0 0,-4-2 0 0,4 2 0 15,-5 2 0-15,5-2 0 0,-10 7 0 16,10-7 0-16,-9 6 0 0,9-6 0 0,-17 10 0 15,17-10 0-15,-16 17 0 0,16-17 0 0,-19 23 0 16,19-23 0-16,-22 28 0 0,22-28 0 16,-24 31 0-16,24-31 0 0,-24 33 0 0,24-33 0 0,-21 38 0 15,21-38 0-15,-21 37 0 0,21-37 0 16,-18 34 0-16,18-34 0 0,-14 36 0 0,14-36 0 16,-14 35 0-16,14-35 0 0,-8 36 0 0,8-36 0 15,-4 33 0-15,4-33 0 0,4 31 0 0,-4-31 0 16,4 29 0-16,-4-29 0 0,9 26 0 15,-9-26 0-15,13 22 0 0,-13-22 0 0,14 18 0 16,-14-18 0-16,18 14 0 0,-18-14 0 0,25 11 0 16,-25-11 0-16,28 4 0 0,-28-4 0 0,29 1 0 15,-29-1 0-15,32-3 0 0,-32 3 0 16,28-7 0-16,-28 7 0 0,23-4 0 0,-23 4 0 16,22-10 0-16,-22 10 0 0,18-12 0 0,-18 12 0 15,18-18 0-15,-18 18 0 0,11-20 0 0,-11 20 0 16,9-19 0-16,-9 19 0 0,3-19 0 0,-3 19 0 15,-3-16 0-15,3 16 0 0,-15-13 0 16,15 13 0-16,-22-11 0 0,22 11 0 0,-23-6 0 16,23 6 0-16,-26-3 0 0,26 3 0 0,-27 3 0 15,27-3 0-15,-23 2 0 0,23-2 0 0,-28 9 0 16,28-9 0-16,-22 9 0 0,22-9 0 0,-22 12 0 16,22-12 0-16,-19 13 0 0,19-13 0 15,-21 13 0-15,21-13 0 0,-18 15 0 0,18-15 0 16,-12 11 0-16,12-11 0 0,-8 9 0 0,8-9 0 15,-1 9 0-15,1-9 0 0,5 2 0 0,-5-2 0 16,8 0 0-16,0-1 0 0</inkml:trace>
  <inkml:trace contextRef="#ctx0" brushRef="#br0" timeOffset="44447.13">31211 1865 2048 0,'1'0'0'0,"-1"0"0"0,-1 0 0 0,1 0 0 15,0 0 0-15,0 0 0 0,-1 0 0 0,1 0 0 16,-2 1 0-16,2-1 0 0,0 0 0 16,0 0 0-16,-1 2 0 0,1-2 0 0,0 0 0 0,0 0 0 15,-3 3 0-15,3-3 0 0,-2 2 0 16,2-2 0-16,0 6 0 0,0-6 0 0,0 2 0 15,0-2 0-15,-2 3 0 0,2-3 0 16,2 2 0-16,-2-2 0 0,0 3 0 0,0-3 0 16,0 0 0-16,0 0 0 0,1-3 0 0,-1 3 0 15,0-2 0-15,0 2 0 0,1-4 0 0,-1 4 0 16,0-3 0-16,0 3 0 0,-1-7 0 0,1 7 0 16,-1-6 0-16,1 6 0 0,-5-6 0 15,5 6 0-15,-6-6 0 0,6 6 0 0,-4-4 0 16,4 4 0-16,-6-1 0 0,6 1 0 0,-5 1 0 15,5-1 0-15,-5 4 0 0,5-4 0 0,-6 6 0 16,6-6 0-16,-2 6 0 0,2-6 0 0,-3 6 0 16,3-6 0-16,-1 4 0 0,1-4 0 15,-1 6 0-15,1-6 0 0,1 3 0 0,-1-3 0 16,4-2 0-16,-4 2 0 0,8-1 0 0,-8 1 0 16,9-10 0-16,-9 10 0 0,6-10 0 0,-6 10 0 15,5-10 0-15,-1 2 0 0</inkml:trace>
  <inkml:trace contextRef="#ctx0" brushRef="#br0" timeOffset="44897.05">31554 1407 2048 0,'2'0'0'0,"-2"0"0"0,0 2 0 16,0-2 0-16,1 7 0 0,-1-7 0 0,1 13 0 16,-1-13 0-16,3 16 0 0,-3-16 0 0,0 20 0 15,0-20 0-15,-4 28 0 0,4-28 0 0,-3 29 0 16,3-29 0-16,-3 30 0 0,3-30 0 0,0 32 0 16,0-32 0-16,-4 31 0 0,4-31 0 15,0 29 0-15,0-29 0 0,-1 31 0 0,1-31 0 16,-3 29 0-16,3-29 0 0,0 29 0 0,0-29 0 15,0 31 0-15,0-31 0 0,-1 28 0 0,1-28 0 16,-2 27 0-16,2-27 0 0,2 28 0 0,-2-28 0 16,1 24 0-16,-1-24 0 0,3 23 0 15,-3-23 0-15,1 16 0 0,-1-16 0 0,4 9 0 16,1-6 0-16</inkml:trace>
  <inkml:trace contextRef="#ctx0" brushRef="#br0" timeOffset="49081.33">19224 6375 2048 0,'0'0'0'0,"0"0"0"0,0 0 0 0,0 0 0 0,0 0 0 15,0 0 0-15,0 0 0 0,0 0 0 0,0 0 0 16,0 0 0-16,-1 0 0 0,1 0 0 0,-2 1 0 15,2-1 0-15,-3 0 0 0,3 0 0 0,-2 0 0 16,2 0 0-16,-2 0 0 0,2 0 0 0,2 3 0 16,-2-3 0-16,6 1 0 0,-6-1 0 15,9 5 0-15,-9-5 0 0,18 10 0 0,-18-10 0 16,19 9 0-16,-19-9 0 0,25 9 0 16,-25-9 0-16,30 8 0 0,-30-8 0 0,39 5 0 0,-39-5 0 15,47 4 0-15,-47-4 0 0,56-1 0 0,-56 1 0 16,58-8 0-16,-58 8 0 0,64-12 0 15,-64 12 0-15,65-17 0 0,-3-2 0 0,-5-1 0 16,-57 20 0-16,59-25 0 0,-59 25 0 16,60-27 0-16,-60 27 0 0,62-32 0 0,-5 4 0 15,-6 1 0-15,-51 27 0 0,49-29 0 0,-49 29 0 0,41-23 0 16,-41 23 0-16,39-23 0 0,-39 23 0 16,34-20 0-16,-34 20 0 0,31-17 0 0,-31 17 0 15,27-15 0-15,-27 15 0 0,20-10 0 0,-6 2 0 16</inkml:trace>
  <inkml:trace contextRef="#ctx0" brushRef="#br0" timeOffset="49416.85">19708 6463 2048 0,'2'2'0'0,"-2"-2"0"0,0 3 0 0,0-3 0 15,0 10 0-15,0-10 0 0,0 16 0 0,0-16 0 16,0 23 0-16,0-23 0 0,1 26 0 0,-1-26 0 15,2 30 0-15,-2-30 0 0,2 35 0 0,-2-35 0 16,4 36 0-16,-4-36 0 0,4 38 0 16,-4-38 0-16,4 36 0 0,-4-36 0 0,3 34 0 15,-3-34 0-15,2 28 0 0,-2-28 0 0,5 21 0 16,-5-21 0-16,4 15 0 0,-4-15 0 0,6 7 0 16,-1-1 0-16</inkml:trace>
  <inkml:trace contextRef="#ctx0" brushRef="#br0" timeOffset="49679.6">19943 6333 2048 0,'1'2'0'16,"-1"-2"0"-16,2 11 0 0,-2-11 0 0,1 13 0 15,-1-13 0-15,3 23 0 0,-3-23 0 0,1 30 0 16,-1-30 0-16,4 36 0 0,-4-36 0 0,3 43 0 15,-3-43 0-15,5 46 0 0,-5-46 0 0,2 49 0 16,-2-49 0-16,4 48 0 0,-4-48 0 16,1 45 0-16,-1-45 0 0,1 41 0 0,-1-41 0 15,2 35 0-15,-2-35 0 0,2 30 0 0,-2-30 0 16,3 22 0-16,-3-22 0 0,7 12 0 0,-7-12 0 16,11 3 0-16,-1-8 0 0</inkml:trace>
  <inkml:trace contextRef="#ctx0" brushRef="#br0" timeOffset="51364.07">20551 6510 2048 0,'0'0'0'0,"0"0"0"0,1 5 0 0,-1-5 0 0,2 11 0 15,-2-11 0-15,5 18 0 0,-5-18 0 0,2 27 0 16,-2-27 0-16,4 34 0 0,-4-34 0 16,3 39 0-16,-3-39 0 0,5 37 0 0,-5-37 0 15,5 34 0-15,-5-34 0 0,3 31 0 0,-3-31 0 16,4 25 0-16,-4-25 0 0,5 25 0 0,-5-25 0 15,4 20 0-15,-4-20 0 0,3 18 0 16,-3-18 0-16,1 13 0 0,-1-13 0 0,1 6 0 16</inkml:trace>
  <inkml:trace contextRef="#ctx0" brushRef="#br0" timeOffset="51697.88">20580 6491 2048 0,'6'1'0'0,"-6"-1"0"0,15 0 0 15,-15 0 0-15,19 2 0 0,-19-2 0 0,23 0 0 0,-23 0 0 16,27 1 0-16,-27-1 0 0,28 0 0 15,-28 0 0-15,28 2 0 0,-28-2 0 0,30 1 0 16,-30-1 0-16,26 1 0 0,-26-1 0 0,24 0 0 16,-24 0 0-16,23 1 0 0,-23-1 0 0,19 0 0 15,-19 0 0-15,15 0 0 0,-15 0 0 16,13 0 0-16,-13 0 0 0,12 0 0 0,-12 0 0 16,9-1 0-16,-9 1 0 0,9 0 0 0,-9 0 0 15,9-4 0-15,-9 4 0 0,7-4 0 0,-7 4 0 16,7-6 0-16</inkml:trace>
  <inkml:trace contextRef="#ctx0" brushRef="#br0" timeOffset="52764.31">21435 5861 2048 0,'0'0'0'0,"0"0"0"15,0 0 0-15,0 0 0 0,0 0 0 0,0 0 0 0,0 0 0 16,0 0 0-16,0 0 0 0,0 0 0 16,2 6 0-16,-2-6 0 0,0 5 0 0,0-5 0 15,0 14 0-15,0-14 0 0,0 24 0 0,0-24 0 16,-2 31 0-16,2-31 0 0,-3 39 0 0,3-39 0 15,-5 45 0-15,-1 4 0 0,6-49 0 16,-9 55 0-16,9-55 0 0,-7 60 0 0,7-60 0 16,-8 62 0-16,8-62 0 0,-11 64 0 0,11-64 0 15,-8 65 0-15,8-65 0 0,-6 66 0 0,6-66 0 16,-7 62 0-16,7-62 0 16,-5 60 0-16,5-60 0 0,-1 49 0 0,1-49 0 0,1 43 0 15,-1-43 0-15,6 44 0 0,-6-44 0 16,9 39 0-16,-9-39 0 0,13 32 0 0,-13-32 0 0,20 31 0 15,-20-31 0-15,26 25 0 0,-26-25 0 16,29 20 0-16,-29-20 0 0,30 13 0 0,-30-13 0 16,39 9 0-16,-39-9 0 0,42 4 0 0,-42-4 0 15,39 0 0-15,-7 0 0 0</inkml:trace>
  <inkml:trace contextRef="#ctx0" brushRef="#br0" timeOffset="56214.28">17980 6199 2048 0,'1'0'0'0,"-1"0"0"0,0 0 0 16,0 0 0-16,0-6 0 0,0 6 0 0,0-10 0 16,0 10 0-16,0-10 0 0,0 10 0 0,3-15 0 15,-3 15 0-15,1-16 0 0,-1 16 0 0,2-13 0 16,-2 13 0-16,1-11 0 0,-1 11 0 16,3-8 0-16,-3 8 0 0,9-14 0 0,-9 14 0 0,15-20 0 15,-15 20 0-15,16-18 0 0,-16 18 0 16,13-16 0-16,-13 16 0 0,20-13 0 0,-20 13 0 15,21-13 0-15,-21 13 0 0,24-12 0 0,-24 12 0 16,21-6 0-16,-21 6 0 0,16-1 0 16,-16 1 0-16,17 0 0 0,-17 0 0 0,17-2 0 15,-17 2 0-15,18 0 0 0,-18 0 0 0,22 12 0 16,-22-12 0-16,24 20 0 0,-24-20 0 0,22 16 0 16,-22-16 0-16,16 19 0 0,-16-19 0 0,11 38 0 15,-11-38 0-15,6 40 0 0,-6 13 0 16,0-53 0-16,-6 59 0 0,6-59 0 0,-11 61 0 15,11-61 0-15,-16 60 0 0,16-60 0 0,-21 59 0 16,21-59 0-16,-22 56 0 0,22-56 0 0,-26 55 0 16,26-55 0-16,-31 51 0 0,31-51 0 0,-30 50 0 15,30-50 0-15,-37 47 0 0,37-47 0 0,-35 45 0 16,35-45 0-16,-36 36 0 0,36-36 0 16,-36 35 0-16,36-35 0 0,-38 31 0 0,38-31 0 15,-39 29 0-15,39-29 0 0,-35 23 0 0,35-23 0 16,-39 22 0-16,39-22 0 0,-32 16 0 0,32-16 0 15,-34 14 0-15,34-14 0 0,-28 8 0 16,28-8 0-16,-21 7 0 0,21-7 0 0,-20 3 0 16,20-3 0-16,-18 2 0 0,18-2 0 0,-13 0 0 15,13 0 0-15,-12 0 0 0,12 0 0 0,-10-5 0 16,10 5 0-16,-6-8 0 0,6 8 0 0,0-16 0 16,0 16 0-16,2-13 0 0,-2 13 0 15,4-15 0-15,-4 15 0 0,4-9 0 0,-4 9 0 16,8-9 0-16,-8 9 0 0,21-14 0 0,-21 14 0 15,26-16 0-15,-26 16 0 0,24-18 0 0,-24 18 0 16,21-12 0-16,-21 12 0 0,31-11 0 0,-31 11 0 16,35-9 0-16,-35 9 0 0,43-4 0 15,-43 4 0-15,45-3 0 0,-45 3 0 0,44 3 0 16,-44-3 0-16,39 4 0 0,-39-4 0 16,43 6 0-16,-43-6 0 0,42 12 0 0,-42-12 0 15,44 11 0-15,-44-11 0 0,43 13 0 0,-43-13 0 16,44 12 0-16,-44-12 0 0,45 13 0 0,-45-13 0 15,46 13 0-15,-46-13 0 0,50 11 0 0,-50-11 0 16,47 10 0-16,-47-10 0 0,45 8 0 16,-45-8 0-16,39 8 0 0,-39-8 0 0,37 7 0 0,-37-7 0 15,33 4 0-15,-33-4 0 0,39 6 0 16,-39-6 0-16,33 5 0 0,-33-5 0 0,29 3 0 16,-29-3 0-16,26 4 0 0,-26-4 0 0,22 2 0 15,-22-2 0-15,19 2 0 0,-19-2 0 0,18 0 0 16,-18 0 0-16,16-8 0 0</inkml:trace>
  <inkml:trace contextRef="#ctx0" brushRef="#br0" timeOffset="59114.56">16108 9382 2048 0,'0'0'0'16,"0"0"0"-16,0 0 0 0,0 0 0 0,0 0 0 15,0 0 0-15,0 0 0 0,0 0 0 0,5 3 0 16,-5-3 0-16,8 3 0 0,-8-3 0 15,10 3 0-15,-10-3 0 0,14 4 0 0,-14-4 0 16,15 2 0-16,-15-2 0 0,20 2 0 0,-20-2 0 16,19 3 0-16,-19-3 0 0,18 2 0 0,-18-2 0 15,26 2 0-15,-26-2 0 0,36 0 0 16,-36 0 0-16,38 0 0 0,-38 0 0 0,35 0 0 16,-35 0 0-16,34 0 0 0,-34 0 0 0,37 0 0 15,-37 0 0-15,34-2 0 0,-34 2 0 0,36 2 0 16,-36-2 0-16,31 0 0 0,-31 0 0 15,34 0 0-15,-34 0 0 0,30 0 0 0,-30 0 0 0,24 0 0 16,-24 0 0-16,24 0 0 0</inkml:trace>
  <inkml:trace contextRef="#ctx0" brushRef="#br0" timeOffset="59429.64">16218 9649 2048 0,'0'0'0'16,"0"0"0"-16,2 0 0 0,-2 0 0 0,5 0 0 16,-5 0 0-16,6 0 0 0,-6 0 0 15,16-2 0-15,-16 2 0 0,17 0 0 0,-17 0 0 16,23 2 0-16,-23-2 0 0,27-2 0 0,-27 2 0 15,34 0 0-15,-34 0 0 0,35-1 0 0,-35 1 0 16,37-2 0-16,-37 2 0 0,36-2 0 0,-36 2 0 16,37-1 0-16,-37 1 0 0,38 0 0 15,-38 0 0-15,39 0 0 0,-39 0 0 0,35 0 0 16,-35 0 0-16,39 1 0 0,-39-1 0 0,35 0 0 16,-35 0 0-16,35 0 0 0,-8 0 0 0</inkml:trace>
  <inkml:trace contextRef="#ctx0" brushRef="#br0" timeOffset="60369.85">18158 9282 2048 0,'-2'0'0'0,"2"0"0"15,0-6 0-15,0 6 0 0,-4-7 0 0,4 7 0 16,0-11 0-16,0 11 0 0,4-16 0 0,-4 16 0 16,8-18 0-16,-8 18 0 0,16-19 0 0,-16 19 0 15,19-18 0-15,-19 18 0 0,26-20 0 0,-26 20 0 16,30-16 0-16,-30 16 0 0,35-15 0 16,-35 15 0-16,38-9 0 0,-38 9 0 0,40-7 0 15,-40 7 0-15,41-3 0 0,-41 3 0 0,39 3 0 16,-39-3 0-16,39 5 0 0,-39-5 0 0,35 10 0 15,-35-10 0-15,30 19 0 0,-30-19 0 16,25 22 0-16,-25-22 0 0,17 31 0 0,-17-31 0 16,8 38 0-16,-8-38 0 0,0 44 0 0,0-44 0 15,-10 47 0-15,10-47 0 0,-18 52 0 0,-8-4 0 16,26-48 0-16,-27 50 0 0,27-50 0 0,-35 46 0 16,1-1 0-16,34-45 0 0,-36 44 0 0,36-44 0 15,-42 41 0-15,42-41 0 0,-44 38 0 16,44-38 0-16,-42 38 0 0,42-38 0 0,-44 29 0 15,44-29 0-15,-36 25 0 0,36-25 0 16,-33 20 0-16,33-20 0 0,-25 13 0 0,25-13 0 0,-17 10 0 16,17-10 0-16,-13 5 0 0,13-5 0 15,-7 1 0-15,7-1 0 0,-3-1 0 0,3 1 0 16,2-6 0-16,-2 6 0 0,4-10 0 0,-4 10 0 16,17-10 0-16,-17 10 0 0,25-13 0 0,-25 13 0 15,34-12 0-15,-34 12 0 0,38-11 0 0,-38 11 0 16,45-8 0-16,-45 8 0 0,49-7 0 15,-49 7 0-15,54-3 0 0,-54 3 0 0,59 0 0 16,-59 0 0-16,59 1 0 0,-3 3 0 0,-56-4 0 16,55 5 0-16,-55-5 0 0,55 4 0 0,-55-4 0 15,54 7 0-15,-54-7 0 0,57 8 0 0,-57-8 0 16,53 7 0-16,-53-7 0 0,54 7 0 16,-54-7 0-16,51 9 0 0,-51-9 0 0,47 7 0 15,-47-7 0-15,41 8 0 0,-41-8 0 16,37 7 0-16,-37-7 0 0,30 6 0 0,-30-6 0 15,26 3 0-15,-26-3 0 0,23 2 0 0,-23-2 0 16,20 0 0-16,-20 0 0 0,21-5 0 0,-21 5 0 16,18-8 0-16</inkml:trace>
  <inkml:trace contextRef="#ctx0" brushRef="#br0" timeOffset="60849.74">19634 9310 2048 0,'0'0'0'0,"0"0"0"0,0 0 0 16,0 0 0-16,0 0 0 0,0 0 0 0,5 0 0 16,-5 0 0-16,7 2 0 0,-7-2 0 0,14 1 0 15,-14-1 0-15,22 0 0 0,-22 0 0 0,23 0 0 16,-23 0 0-16,28-1 0 0,-28 1 0 15,33-5 0-15,-33 5 0 0,39-7 0 0,-39 7 0 16,47-9 0-16,1-6 0 0,-48 15 0 16,52-14 0-16,-52 14 0 0,56-15 0 0,-56 15 0 15,54-16 0-15,-54 16 0 0,54-18 0 0,-54 18 0 16,47-15 0-16,-47 15 0 0,43-11 0 0,-43 11 0 16,35-13 0-16,-35 13 0 0,33-9 0 0,-33 9 0 15,29-10 0-15,-29 10 0 0,27-7 0 0,-27 7 0 16,23-6 0-16,-23 6 0 0,18-7 0 0,-18 7 0 15,12-2 0-15,-12 2 0 0,8-4 0 16</inkml:trace>
  <inkml:trace contextRef="#ctx0" brushRef="#br0" timeOffset="61217.61">19852 9324 2048 0,'0'0'0'0,"0"0"0"16,0 1 0-16,0-1 0 0,1 1 0 0,-1-1 0 15,1 4 0-15,-1-4 0 0,2 7 0 0,-2-7 0 16,2 12 0-16,-2-12 0 0,1 15 0 0,-1-15 0 15,1 24 0-15,-1-24 0 0,-1 29 0 0,1-29 0 16,-1 31 0-16,1-31 0 0,-2 38 0 0,2-38 0 16,-5 38 0-16,5-38 0 0,-6 39 0 15,6-39 0-15,-5 40 0 0,5-40 0 0,-4 36 0 16,4-36 0-16,-5 33 0 0,5-33 0 0,-4 29 0 16,4-29 0-16,-3 25 0 0,3-25 0 0,-1 20 0 15,1-20 0-15,-2 15 0 0,2-15 0 0,0 10 0 16,0-10 0-16,0 2 0 0,2-2 0 15</inkml:trace>
  <inkml:trace contextRef="#ctx0" brushRef="#br0" timeOffset="61533.37">20107 9224 2048 0,'0'0'0'16,"0"0"0"-16,1 0 0 0,-1 0 0 0,0 0 0 16,0 0 0-16,1 5 0 0,-1-5 0 0,0 11 0 15,0-11 0-15,2 17 0 0,-2-17 0 0,3 26 0 16,-3-26 0-16,2 32 0 0,-2-32 0 0,2 37 0 16,-2-37 0-16,2 43 0 0,-2-43 0 15,0 47 0-15,0-47 0 0,0 53 0 0,0-53 0 16,0 52 0-16,0-52 0 0,0 50 0 0,0-50 0 15,-2 50 0-15,2-50 0 0,0 45 0 16,0-45 0-16,-1 41 0 0,1-41 0 0,0 35 0 0,0-35 0 16,0 31 0-16,0-31 0 0,0 26 0 15,0-26 0-15,-1 20 0 0,1-20 0 0,0 14 0 16,0-14 0-16,-1 8 0 0,2-6 0 0</inkml:trace>
  <inkml:trace contextRef="#ctx0" brushRef="#br0" timeOffset="62150.95">21335 8771 2048 0,'0'0'0'16,"0"0"0"-16,-1 0 0 0,1 0 0 0,-2 3 0 16,2-3 0-16,-11 3 0 0,11-3 0 0,-16 9 0 15,16-9 0-15,-24 15 0 0,24-15 0 0,-28 22 0 16,28-22 0-16,-32 30 0 0,32-30 0 15,-36 35 0-15,36-35 0 0,-39 41 0 0,-1 4 0 16,7 1 0-16,33-46 0 0,-35 49 0 0,5-1 0 16,30-48 0-16,-30 52 0 0,5 0 0 0,3 0 0 15,22-52 0-15,-21 53 0 0,0 1 0 0,21-54 0 16,-16 53 0-16,2 4 0 0,14-57 0 16,-9 54 0-16,9-54 0 0,-6 57 0 0,6-57 0 15,-2 58 0-15,2-58 0 0,1 53 0 0,-1-53 0 16,7 58 0-16,-7-58 0 0,11 55 0 0,-11-55 0 15,15 55 0-15,-15-55 0 0,18 49 0 16,-18-49 0-16,22 47 0 0,-22-47 0 0,23 42 0 16,-23-42 0-16,24 34 0 0,-24-34 0 15,26 30 0-15,-26-30 0 0,22 20 0 0,-22-20 0 0,24 15 0 16</inkml:trace>
  <inkml:trace contextRef="#ctx0" brushRef="#br0" timeOffset="62718.86">21472 9325 2048 0,'0'0'0'15,"0"0"0"-15,0 0 0 0,0 0 0 0,1 4 0 16,-1-4 0-16,1 8 0 0,-1-8 0 0,3 16 0 15,-3-16 0-15,1 19 0 0,-1-19 0 0,2 24 0 16,-2-24 0-16,4 28 0 0,-4-28 0 16,2 33 0-16,-2-33 0 0,2 36 0 0,-2-36 0 15,3 39 0-15,-3-39 0 0,2 37 0 0,-2-37 0 16,1 37 0-16,-1-37 0 0,2 34 0 0,-2-34 0 16,1 31 0-16,-1-31 0 0,3 26 0 15,-3-26 0-15,3 23 0 16,-3-23 0-16,3 19 0 0,-3-19 0 0,4 12 0 0,-4-12 0 15,7 1 0-15,-7-1 0 0,8-1 0 0</inkml:trace>
  <inkml:trace contextRef="#ctx0" brushRef="#br0" timeOffset="63219.43">21949 9237 2048 0,'0'0'0'0,"0"0"0"0,0 0 0 0,0 0 0 15,0 3 0-15,0-3 0 0,-1 5 0 0,1-5 0 16,-7 13 0-16,7-13 0 0,-11 18 0 0,11-18 0 16,-14 26 0-16,14-26 0 0,-22 31 0 0,22-31 0 15,-24 35 0-15,24-35 0 0,-24 40 0 0,24-40 0 16,-24 43 0-16,24-43 0 0,-21 42 0 0,21-42 0 15,-18 42 0-15,18-42 0 0,-11 41 0 16,11-41 0-16,-7 38 0 0,7-38 0 0,0 36 0 16,0-36 0-16,3 31 0 0,-3-31 0 0,9 29 0 15,-9-29 0-15,17 28 0 0,-17-28 0 0,20 19 0 16,-20-19 0-16,26 17 0 0,-26-17 0 0,24 11 0 16,-24-11 0-16,24 4 0 0,-24-4 0 15,22 2 0-15,-22-2 0 0,23-5 0 0,-23 5 0 16,17-12 0-16,-17 12 0 0,13-17 0 0,-13 17 0 15,12-19 0-15,-12 19 0 0,5-25 0 0,-5 25 0 16,0-21 0-16,0 21 0 0,-7-20 0 16,7 20 0-16,-12-19 0 0,12 19 0 0,-17-14 0 15,17 14 0-15,-20-10 0 0,20 10 0 0,-23-6 0 16,23 6 0-16,-25-2 0 0,25 2 0 0,-21 0 0 16,21 0 0-16,-24 2 0 0,24-2 0 0,-17 4 0 15,17-4 0-15,-13 9 0 0,13-9 0 16,-5 11 0-16,5-11 0 0,-1 9 0 0,1-9 0 15,2 7 0-15,0 1 0 0</inkml:trace>
  <inkml:trace contextRef="#ctx0" brushRef="#br0" timeOffset="63464.19">22252 9777 2048 0,'0'0'0'0,"0"0"0"0,0 0 0 16,0 0 0-16,0 0 0 0,0 0 0 0,0 0 0 15,0 0 0-15,0 0 0 0,0 0 0 0,0 0 0 16,0 0 0-16,0 0 0 0,0 0 0 16,0 0 0-16,0 0 0 0,0 0 0 0,0 0 0 15,1 0 0-15,-1 0 0 0,1-3 0 0,-1 3 0 16,5-4 0-16,-5 4 0 0,7-9 0 0,1-1 0 15</inkml:trace>
  <inkml:trace contextRef="#ctx0" brushRef="#br0" timeOffset="63799.56">22602 9349 2048 0,'1'0'0'0,"-1"0"0"0,0 1 0 15,0-1 0-15,1 3 0 0,-1-3 0 0,3 7 0 16,-3-7 0-16,2 13 0 0,-2-13 0 0,2 15 0 16,-2-15 0-16,4 20 0 0,-4-20 0 0,1 25 0 15,-1-25 0-15,1 34 0 0,-1-34 0 16,0 33 0-16,0-33 0 0,0 38 0 0,0-38 0 15,1 38 0-15,-1-38 0 0,2 34 0 0,-2-34 0 16,2 30 0-16,-2-30 0 0,-2 31 0 0,2-31 0 16,-3 29 0-16,3-29 0 0,-2 27 0 0,2-27 0 15,-1 22 0-15,1-22 0 0,-3 16 0 16,3-16 0-16,3 11 0 0,-3-11 0 0,2 0 0 16,-2 0 0-16,4-11 0 0,0-2 0 0</inkml:trace>
  <inkml:trace contextRef="#ctx0" brushRef="#br0" timeOffset="64314.87">22695 8708 2048 0,'0'1'0'16,"0"-1"0"-16,2 4 0 0,-2-4 0 0,6 9 0 16,-6-9 0-16,12 15 0 0,-12-15 0 0,15 20 0 15,-15-20 0-15,20 24 0 0,-20-24 0 16,26 31 0-16,-26-31 0 0,30 37 0 0,-30-37 0 15,31 43 0-15,4-1 0 0,-35-42 0 0,33 49 0 16,0-3 0-16,-33-46 0 0,31 50 0 0,0 0 0 16,-2-3 0-16,-29-47 0 0,27 53 0 15,-27-53 0-15,28 54 0 0,-7-1 0 0,-21-53 0 16,22 57 0-16,-3-4 0 0,-19-53 0 0,15 55 0 16,-15-55 0-16,10 56 0 0,-10-56 0 0,7 57 0 15,-7-57 0-15,2 60 0 0,-5-5 0 16,3-55 0-16,-8 54 0 0,8-54 0 0,-14 55 0 15,14-55 0-15,-19 51 0 0,19-51 0 0,-26 51 0 16,26-51 0-16,-33 54 0 0,0-6 0 0,33-48 0 16,-35 45 0-16,35-45 0 0,-40 44 0 0,40-44 0 15,-37 42 0-15,37-42 0 0,-43 39 0 0,43-39 0 16,-37 37 0-16,37-37 0 0,-35 30 0 16,35-30 0-16,-28 22 0 0,28-22 0 0,-20 14 0 15,20-14 0-15,-14 9 0 0,9-11 0 0</inkml:trace>
  <inkml:trace contextRef="#ctx0" brushRef="#br0" timeOffset="64918.22">24110 8646 2048 0,'0'2'0'16,"0"-2"0"-16,0 0 0 0,0 0 0 0,0 0 0 15,0 0 0-15,0 0 0 0,0 0 0 16,0 4 0-16,0-4 0 0,-5 7 0 0,5-7 0 16,-10 10 0-16,10-10 0 0,-16 17 0 0,16-17 0 15,-21 24 0-15,21-24 0 0,-26 29 0 0,26-29 0 16,-31 38 0-16,31-38 0 0,-34 42 0 0,-1 2 0 15,35-44 0-15,-34 50 0 0,3 0 0 16,-1-3 0-16,32-47 0 0,-29 52 0 0,-1-1 0 16,4 3 0-16,26-54 0 0,-24 54 0 0,5 1 0 15,-1 0 0-15,20-55 0 0,-12 57 0 0,3 1 0 16,0-1 0-16,9-57 0 0,-3 58 0 16,-1 4 0-16,4-6 0 0,1 0 0 0,-1-56 0 15,4 57 0-15,1 1 0 0,-5-58 0 0,7 61 0 16,3-1 0-16,1 0 0 0,-11-60 0 0,13 56 0 15,1 0 0-15,-14-56 0 0,15 59 0 0,1-4 0 16,-16-55 0-16,19 55 0 0,-1-4 0 0,-18-51 0 16,22 50 0-16,-22-50 0 0,26 49 0 15,-26-49 0-15,31 47 0 0,-31-47 0 0,36 39 0 16,-36-39 0-16,33 32 0 0,-33-32 0 0,28 22 0 16,9-6 0-16</inkml:trace>
  <inkml:trace contextRef="#ctx0" brushRef="#br0" timeOffset="65948.16">25575 8854 2048 0,'3'0'0'0,"-3"0"0"0,0 0 0 0,0 0 0 16,0 0 0-16,0 0 0 0,0 0 0 0,0 0 0 16,0 3 0-16,0-3 0 0,2 5 0 15,-2-5 0-15,7 6 0 0,-7-6 0 0,11 9 0 16,-11-9 0-16,17 11 0 0,-17-11 0 0,23 14 0 15,-23-14 0-15,29 19 0 0,-29-19 0 16,34 27 0-16,-34-27 0 0,38 30 0 0,2 7 0 16,-40-37 0-16,45 44 0 0,-45-44 0 0,44 50 0 15,-6-3 0-15,-2 2 0 0,-36-49 0 0,37 53 0 16,-37-53 0-16,35 59 0 0,-6-5 0 0,-5-1 0 16,-24-53 0-16,22 57 0 0,-22-57 0 0,15 67 0 15,-2-5 0-15,-8 0 0 0,-5-62 0 16,0 67 0-16,-2-4 0 0,-7-2 0 0,9-61 0 15,-11 64 0-15,11-64 0 0,-16 67 0 0,-1-6 0 16,-1-5 0-16,18-56 0 0,-24 58 0 0,24-58 0 16,-27 58 0-16,27-58 0 0,-29 60 0 15,29-60 0-15,-33 60 0 0,33-60 0 0,-37 56 0 16,37-56 0-16,-39 56 0 0,39-56 0 0,-40 46 0 16,40-46 0-16,-41 43 0 0,41-43 0 0,-35 30 0 15,35-30 0-15,-34 24 0 0,5-8 0 0</inkml:trace>
  <inkml:trace contextRef="#ctx0" brushRef="#br0" timeOffset="66597.22">24313 9409 2048 0,'2'0'0'0,"-2"0"0"0,0 0 0 15,0 0 0-15,4 0 0 0,-4 0 0 0,9-1 0 0,-9 1 0 16,13-1 0-16,-13 1 0 0,23-1 0 15,-23 1 0-15,24 0 0 0,-24 0 0 0,28 1 0 16,-28-1 0-16,31 3 0 0,-31-3 0 0,29 9 0 16,-29-9 0-16,27 8 0 0,-27-8 0 15,22 15 0-15,-22-15 0 0,18 23 0 0,-18-23 0 16,11 30 0-16,-11-30 0 0,2 35 0 0,-2-35 0 16,-6 36 0-16,6-36 0 0,-14 40 0 0,14-40 0 15,-21 43 0-15,21-43 0 0,-27 39 0 0,27-39 0 16,-31 39 0-16,31-39 0 0,-29 36 0 15,29-36 0-15,-27 31 0 0,27-31 0 0,-21 30 0 0,21-30 0 16,-19 24 0-16,19-24 0 0,-14 19 0 16,14-19 0-16,-9 20 0 0,9-20 0 0,-4 18 0 15,4-18 0-15,3 17 0 0,-3-17 0 0,7 17 0 16,-7-17 0-16,17 11 0 0,-17-11 0 16,26 8 0-16,-26-8 0 0,34 3 0 0,-34-3 0 15,38 1 0-15,-38-1 0 0,43-3 0 0,-43 3 0 16,45-6 0-16,-45 6 0 0,47-13 0 0,-47 13 0 15,42-14 0-15,-42 14 0 0,36-17 0 16</inkml:trace>
  <inkml:trace contextRef="#ctx0" brushRef="#br0" timeOffset="67053.17">24892 9427 2048 0,'1'0'0'0,"-1"0"0"0,4-4 0 0,-4 4 0 16,8-4 0-16,-8 4 0 0,14-9 0 0,-14 9 0 15,19-8 0-15,-19 8 0 0,29-5 0 0,-29 5 0 16,33-4 0-16,-33 4 0 0,37 2 0 0,-37-2 0 16,37 3 0-16,-37-3 0 0,37 10 0 0,-37-10 0 15,33 14 0-15,-33-14 0 0,27 20 0 0,-27-20 0 16,21 25 0-16,-21-25 0 0,12 32 0 0,-12-32 0 15,0 36 0-15,0-36 0 0,-9 39 0 16,9-39 0-16,-20 41 0 0,20-41 0 0,-24 41 0 16,24-41 0-16,-27 40 0 0,27-40 0 0,-29 39 0 15,29-39 0-15,-27 35 0 0,27-35 0 16,-24 31 0-16,24-31 0 0,-20 26 0 0,20-26 0 16,-15 21 0-16,15-21 0 0,-10 19 0 0,10-19 0 15,-6 16 0-15,6-16 0 0,5 13 0 0,-5-13 0 16,17 13 0-16,-17-13 0 0,30 13 0 15,-30-13 0-15,41 11 0 0,-41-11 0 0,50 6 0 16,-50-6 0-16,54 6 0 0,-54-6 0 0,53 4 0 16,-53-4 0-16,50 1 0 0,-50-1 0 0,47 3 0 15,-47-3 0-15,39 0 0 0,-39 0 0 0,30 3 0 16,-30-3 0-16,25 0 0 0,-25 0 0 0,13 2 0 16,-13-2 0-16,8 1 0 0,-7-4 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5-30T07:27:02.7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21864 2619 2048 0,'0'0'0'16,"0"0"0"-16,0 0 0 0,0 0 0 0,0 0 0 15,0 0 0-15,0 0 0 0,0 0 0 0,0 0 0 16,0 0 0-16,1-1 0 0,-1 1 0 16,2-2 0-16,-2 2 0 0,8-3 0 0,-8 3 0 0,10-1 0 15,-10 1 0-15,15-4 0 0,-15 4 0 16,18 0 0-16,-18 0 0 0,22-2 0 0,-22 2 0 16,28-1 0-16,-28 1 0 0,35-2 0 0,-35 2 0 15,42-4 0-15,5-3 0 0,-47 7 0 0,53-10 0 16,-53 10 0-16,60-14 0 0,-60 14 0 15,65-19 0-15,-7 2 0 0,0-2 0 0,-58 19 0 16,54-20 0-16,-54 20 0 0,55-20 0 0,-55 20 0 16,56-23 0-16,-56 23 0 0,54-22 0 0,-54 22 0 15,47-19 0-15,-47 19 0 0,42-18 0 16,-42 18 0-16,35-14 0 0,-9 1 0 0</inkml:trace>
  <inkml:trace contextRef="#ctx0" brushRef="#br0" timeOffset="282.63">22250 2643 2048 0,'0'0'0'15,"0"0"0"-15,0 0 0 0,0 0 0 0,2 0 0 16,-2 0 0-16,0 9 0 0,0-9 0 0,1 16 0 15,-1-16 0-15,2 26 0 0,-2-26 0 0,2 34 0 16,-2-34 0-16,2 44 0 0,-2-44 0 16,1 48 0-16,-1-48 0 0,0 52 0 0,0-52 0 15,0 50 0-15,0-50 0 0,0 48 0 0,0-48 0 16,0 41 0-16,0-41 0 0,1 36 0 0,-1-36 0 16,3 26 0-16,-3-26 0 0,4 15 0 15,-4-15 0-15,6 5 0 0,-6-5 0 0,7-6 0 0</inkml:trace>
  <inkml:trace contextRef="#ctx0" brushRef="#br0" timeOffset="531.82">22488 2562 2048 0,'1'0'0'15,"-1"0"0"-15,0 4 0 0,0-4 0 0,1 10 0 16,-1-10 0-16,1 19 0 0,-1-19 0 0,0 28 0 15,0-28 0-15,0 41 0 0,0-41 0 16,0 48 0-16,0-48 0 0,0 55 0 0,-1 0 0 16,1-55 0-16,-1 54 0 0,1-54 0 0,1 51 0 15,-1-51 0-15,-1 49 0 0,1-49 0 16,0 41 0-16,0-41 0 0,1 36 0 0,-1-36 0 0,3 27 0 16,-3-27 0-16,9 16 0 0,-9-16 0 15,10 4 0-15,-10-4 0 0,12-7 0 0</inkml:trace>
  <inkml:trace contextRef="#ctx0" brushRef="#br0" timeOffset="765.28">22975 2688 2048 0,'0'0'0'15,"0"0"0"-15,1 1 0 0,-1-1 0 0,3 8 0 16,-3-8 0-16,2 15 0 0,-2-15 0 0,0 27 0 15,0-27 0-15,1 35 0 0,-1-35 0 0,4 42 0 16,-4-42 0-16,3 47 0 0,-3-47 0 0,4 48 0 16,-4-48 0-16,3 49 0 0,-3-49 0 0,3 44 0 15,-3-44 0-15,2 36 0 0,-2-36 0 16,5 31 0-16,-5-31 0 0,2 18 0 0,-2-18 0 16,3 9 0-16,-3-9 0 0,0 2 0 0,1-2 0 15</inkml:trace>
  <inkml:trace contextRef="#ctx0" brushRef="#br0" timeOffset="965.69">22999 2715 2048 0,'0'0'0'0,"0"0"0"16,1 2 0-16,-1-2 0 0,0 0 0 0,0 0 0 16,0 0 0-16,0 0 0 0,5 1 0 0,-5-1 0 15,9 3 0-15,-9-3 0 0,17 3 0 0,-17-3 0 16,22 3 0-16,-22-3 0 0,32 1 0 15,-32-1 0-15,36 2 0 0,-36-2 0 0,43-2 0 16,-43 2 0-16,47-4 0 0,-47 4 0 0,47-10 0 16,-47 10 0-16,42-13 0 0,-5 1 0 0</inkml:trace>
  <inkml:trace contextRef="#ctx0" brushRef="#br0" timeOffset="1399.62">23595 2332 2048 0,'1'-3'0'0,"-1"3"0"0,1-2 0 16,-1 2 0-16,2-3 0 0,-2 3 0 0,16-11 0 16,-16 11 0-16,31-14 0 0,-31 14 0 0,38-15 0 15,-38 15 0-15,44-11 0 0,-44 11 0 16,47-10 0-16,-47 10 0 0,41-3 0 0,-41 3 0 15,35 0 0-15,-35 0 0 0,30 9 0 0,-30-9 0 16,23 14 0-16,-23-14 0 0,11 21 0 0,-11-21 0 16,3 31 0-16,-3-31 0 0,-8 31 0 0,8-31 0 15,-15 35 0-15,15-35 0 0,-17 34 0 16,17-34 0-16,-22 33 0 0,22-33 0 0,-22 30 0 16,22-30 0-16,-20 25 0 0,20-25 0 0,-16 21 0 15,16-21 0-15,-16 16 0 0,16-16 0 16,-10 12 0-16,10-12 0 0,-7 7 0 0,7-7 0 15,-2 9 0-15,2-9 0 0,0 4 0 0,0-4 0 16,10 3 0-16,-10-3 0 0,23 2 0 16,-23-2 0-16,30-2 0 0,-30 2 0 0,39-3 0 15,-39 3 0-15,45-3 0 0,-45 3 0 0,51-3 0 16,-51 3 0-16,57-4 0 0,-57 4 0 0,55 0 0 16,-55 0 0-16,55-3 0 0,-55 3 0 0,55 0 0 15,-55 0 0-15,47-2 0 0</inkml:trace>
  <inkml:trace contextRef="#ctx0" brushRef="#br0" timeOffset="1670.68">24958 2564 2048 0,'0'0'0'0,"0"0"0"0,1 4 0 0,-1-4 0 15,4 5 0-15,-4-5 0 0,7 16 0 16,-7-16 0-16,7 24 0 0,-7-24 0 0,8 35 0 16,-8-35 0-16,9 41 0 0,-9-41 0 0,8 45 0 15,-8-45 0-15,4 49 0 0,-4-49 0 16,3 50 0-16,-3-50 0 0,0 47 0 0,0-47 0 16,-1 44 0-16,1-44 0 0,-2 38 0 0,2-38 0 15,0 34 0-15,0-34 0 0,0 24 0 0,0-24 0 16,0 13 0-16,0-13 0 0,-1 6 0 0,1-8 0 15</inkml:trace>
  <inkml:trace contextRef="#ctx0" brushRef="#br0" timeOffset="1950.41">24797 2820 2048 0,'0'0'0'0,"0"0"0"16,0 0 0-16,0 0 0 0,0 0 0 0,0 0 0 15,1 0 0-15,-1 0 0 0,2 0 0 0,-2 0 0 16,11 0 0-16,-11 0 0 0,17 0 0 0,-17 0 0 16,28-1 0-16,-28 1 0 0,41-3 0 0,-41 3 0 15,50-6 0-15,3 0 0 0,-53 6 0 16,59-4 0-16,-1-6 0 0,-58 10 0 0,56-7 0 16,-56 7 0-16,56-6 0 0,-56 6 0 0,55-5 0 15,-55 5 0-15,56-6 0 0,-56 6 0 0,49-4 0 16,-49 4 0-16,50-2 0 0,-50 2 0 0,42-3 0 15,-42 3 0-15,38-1 0 0,-38 1 0 16,26-3 0-16,-6 0 0 0</inkml:trace>
  <inkml:trace contextRef="#ctx0" brushRef="#br0" timeOffset="2433.17">26662 2595 2048 0,'1'0'0'16,"-1"0"0"-16,1 0 0 0,-1 0 0 0,3 0 0 15,-3 0 0-15,10 0 0 0,-10 0 0 0,20 2 0 0,-20-2 0 16,31-2 0-16,-31 2 0 0,43-3 0 15,-43 3 0-15,56-6 0 0,1-3 0 0,2 1 0 16,-2-1 0-16,-57 9 0 0,59-10 0 0,-2-3 0 16,2 2 0-16,-3-2 0 0,-56 13 0 15,45-10 0-15,6-3 0 0,2-2 0 0,-53 15 0 16,54-17 0-16,-54 17 0 0,56-17 0 0,-56 17 0 16,52-17 0-16,-52 17 0 0,47-16 0 0,-47 16 0 15,41-17 0-15,-41 17 0 0,31-14 0 16,-31 14 0-16,22-12 0 0,-22 12 0 0,9-10 0 15,-9 10 0-15,3-9 0 0</inkml:trace>
  <inkml:trace contextRef="#ctx0" brushRef="#br0" timeOffset="2700.07">27210 2610 2048 0,'0'0'0'0,"0"0"0"15,2 2 0-15,-2-2 0 0,0 0 0 16,0 0 0-16,-2 4 0 0,2-4 0 0,-2 10 0 16,2-10 0-16,-3 19 0 0,3-19 0 0,-6 27 0 15,6-27 0-15,-5 35 0 0,5-35 0 0,-7 42 0 16,7-42 0-16,-8 47 0 0,8-47 0 0,-11 50 0 16,11-50 0-16,-9 50 0 0,9-50 0 15,-9 49 0-15,9-49 0 0,-7 46 0 0,7-46 0 16,-4 39 0-16,4-39 0 0,-3 32 0 0,3-32 0 15,-1 23 0-15,1-23 0 0,0 9 0 0,0-9 0 16,1-6 0-16,2-7 0 0</inkml:trace>
  <inkml:trace contextRef="#ctx0" brushRef="#br0" timeOffset="2950.13">27370 2582 2048 0,'1'0'0'0,"-1"0"0"0,0 0 0 15,0 0 0-15,-1 6 0 0,1-6 0 16,0 11 0-16,0-11 0 0,1 22 0 0,-1-22 0 16,3 31 0-16,-3-31 0 0,4 42 0 15,-4-42 0-15,3 49 0 0,-3-49 0 0,4 53 0 0,-4-53 0 16,4 55 0-16,-4-55 0 0,2 54 0 16,-2-54 0-16,2 53 0 0,-2-53 0 0,4 49 0 15,-4-49 0-15,1 40 0 0,-1-40 0 0,1 33 0 16,-1-33 0-16,4 22 0 0,-4-22 0 0,8 10 0 15,-8-10 0-15,9 2 0 0,-9-2 0 16,12-5 0-16</inkml:trace>
  <inkml:trace contextRef="#ctx0" brushRef="#br0" timeOffset="3216.71">28069 2734 2048 0,'2'0'0'0,"-2"0"0"0,0 3 0 0,0-3 0 16,3 10 0-16,-3-10 0 0,0 20 0 0,0-20 0 15,0 29 0-15,0-29 0 0,-1 36 0 0,1-36 0 16,-2 39 0-16,2-39 0 0,-2 40 0 0,2-40 0 16,-2 37 0-16,2-37 0 0,-2 37 0 15,2-37 0-15,-1 28 0 0,1-28 0 0,-2 20 0 16,2-20 0-16,0 16 0 0,0-16 0 0,-1 6 0 15,1-6 0-15,-2-5 0 0,2 5 0 0,-5-17 0 16,5 17 0-16,-3-25 0 0,3 25 0 0,-3-23 0 16,3 23 0-16,-2-20 0 0,-1 2 0 0</inkml:trace>
  <inkml:trace contextRef="#ctx0" brushRef="#br0" timeOffset="3367.68">28027 2727 2048 0,'0'0'0'0,"0"0"0"0,0 1 0 15,0-1 0-15,1 0 0 0,-1 0 0 0,3 0 0 16,-3 0 0-16,9-3 0 0,-9 3 0 15,20-1 0-15,-20 1 0 0,29-4 0 0,-29 4 0 16,39-6 0-16,-39 6 0 0,51-9 0 0,-51 9 0 16,54-13 0-16,-1-1 0 0,-53 14 0 15,54-17 0-15,-54 17 0 0,51-23 0 0,-51 23 0 0,42-22 0 16,-42 22 0-16,33-17 0 0</inkml:trace>
  <inkml:trace contextRef="#ctx0" brushRef="#br0" timeOffset="3702.84">28946 2152 2048 0,'0'0'0'16,"0"0"0"-16,0 0 0 0,0 0 0 0,1 2 0 15,-1-2 0-15,1 4 0 0,-1-4 0 0,4 13 0 16,-4-13 0-16,6 19 0 0,-6-19 0 0,8 31 0 15,-8-31 0-15,7 39 0 0,-7-39 0 0,4 51 0 16,-4 6 0-16,-1-3 0 0,1-54 0 16,-4 58 0-16,0-1 0 0,4-57 0 0,-2 58 0 15,2-58 0-15,-2 56 0 0,2-56 0 0,3 56 0 16,-3-56 0-16,7 53 0 0,-7-53 0 16,13 50 0-16,-13-50 0 0,26 51 0 0,-26-51 0 15,32 45 0-15,-32-45 0 0,40 42 0 0,4-4 0 16,-44-38 0-16,54 29 0 0,1-4 0 0,-1-7 0 15,-54-18 0-15,62 13 0 0,-1-9 0 0,-2-4 0 16,-59 0 0-16,56-6 0 0,-56 6 0 0,50-9 0 16</inkml:trace>
  <inkml:trace contextRef="#ctx0" brushRef="#br0" timeOffset="7765.88">19525 6314 2048 0,'0'1'0'0,"0"-1"0"0,0 0 0 0,0 0 0 15,0 0 0-15,0 0 0 0,-2-4 0 0,2 4 0 16,-2-5 0-16,2 5 0 0,-2-5 0 0,2 5 0 16,0-8 0-16,0 8 0 0,2-11 0 0,-2 11 0 15,2-10 0-15,-2 10 0 0,2-7 0 0,-2 7 0 16,14-14 0-16,-14 14 0 0,26-17 0 16,-26 17 0-16,36-19 0 0,-36 19 0 0,43-16 0 15,-43 16 0-15,40-12 0 0,-40 12 0 0,36-8 0 16,-36 8 0-16,40 0 0 0,-40 0 0 0,32 1 0 15,-32-1 0-15,29 11 0 0,-29-11 0 16,26 18 0-16,-26-18 0 0,23 27 0 0,-23-27 0 16,14 35 0-16,-14-35 0 0,6 42 0 0,-6-42 0 15,-4 42 0-15,4-42 0 0,-13 48 0 0,13-48 0 16,-19 49 0-16,19-49 0 0,-28 47 0 16,28-47 0-16,-35 46 0 0,35-46 0 0,-41 43 0 15,41-43 0-15,-45 42 0 0,45-42 0 0,-47 35 0 16,47-35 0-16,-45 33 0 0,45-33 0 0,-39 25 0 15,39-25 0-15,-29 18 0 0,29-18 0 0,-26 14 0 16,26-14 0-16,-23 10 0 0,23-10 0 16,-15 6 0-16,15-6 0 0,-12-2 0 0,12 2 0 15,-2-8 0-15,2 8 0 0,2-12 0 0,-2 12 0 16,12-13 0-16,-12 13 0 0,17-15 0 0,-17 15 0 16,30-16 0-16,-30 16 0 0,38-11 0 15,-38 11 0-15,43-11 0 0,-43 11 0 0,38-5 0 16,-38 5 0-16,41-5 0 0,-41 5 0 0,44 2 0 15,-44-2 0-15,46 4 0 0,-46-4 0 0,46 4 0 16,-46-4 0-16,38 9 0 0,-38-9 0 0,37 9 0 16,-37-9 0-16,33 6 0 0,-33-6 0 0,32 7 0 15,-32-7 0-15,31 6 0 0,-31-6 0 16,28 1 0-16,-28-1 0 0,28 0 0 0,-28 0 0 16,21 0 0-16,-3-6 0 0</inkml:trace>
  <inkml:trace contextRef="#ctx0" brushRef="#br0" timeOffset="8116.49">20257 6260 2048 0,'0'5'0'16,"0"-5"0"-16,-1 16 0 0,1-16 0 0,-2 23 0 16,2-23 0-16,-6 23 0 0,6-23 0 0,-6 27 0 15,6-27 0-15,-5 31 0 0,5-31 0 0,-4 32 0 16,4-32 0-16,-2 29 0 0,2-29 0 0,4 26 0 16,-4-26 0-16,7 23 0 0,-7-23 0 15,13 19 0-15,-13-19 0 0,19 17 0 0,-19-17 0 16,28 12 0-16,-28-12 0 0,34 9 0 0,-34-9 0 15,43 3 0-15,-43-3 0 0,45 2 0 16,-45-2 0-16,48-2 0 0,-48 2 0 0,48-1 0 0,-48 1 0 16,47-6 0-16,-47 6 0 0,44-4 0 15,-44 4 0-15,40-7 0 0,-40 7 0 0,32-9 0 16,-32 9 0-16,23-11 0 0</inkml:trace>
  <inkml:trace contextRef="#ctx0" brushRef="#br0" timeOffset="8366.27">20485 6326 2048 0,'0'0'0'16,"0"0"0"-16,1 4 0 0,-1-4 0 0,1 10 0 16,-1-10 0-16,3 15 0 0,-3-15 0 0,2 25 0 15,-2-25 0-15,4 30 0 0,-4-30 0 0,3 40 0 16,-3-40 0-16,0 47 0 0,0-47 0 0,-3 48 0 15,3-48 0-15,-3 48 0 0,3-48 0 16,-5 46 0-16,5-46 0 0,-3 40 0 0,3-40 0 16,-3 35 0-16,3-35 0 0,-2 27 0 0,2-27 0 15,0 18 0-15,0-18 0 0,5 9 0 0,-5-9 0 16,7 3 0-16,1-5 0 0</inkml:trace>
  <inkml:trace contextRef="#ctx0" brushRef="#br0" timeOffset="8649.51">20890 6410 2048 0,'1'0'0'0,"-1"0"0"0,6 3 0 0,-6-3 0 16,12 3 0-16,-12-3 0 0,20 5 0 0,-20-5 0 15,26 5 0-15,-26-5 0 0,35 3 0 16,-35-3 0-16,39 0 0 0,-39 0 0 0,44-1 0 15,-44 1 0-15,43-4 0 0,-43 4 0 16,46-8 0-16,-46 8 0 0,47-12 0 0,-47 12 0 0,46-15 0 16,-46 15 0-16,47-17 0 0,-47 17 0 15,43-19 0-15,-43 19 0 0,41-25 0 0,-41 25 0 16,36-22 0-16,-36 22 0 0,30-22 0 0,-30 22 0 16,19-19 0-16,-19 19 0 0,14-16 0 0,-6 4 0 15</inkml:trace>
  <inkml:trace contextRef="#ctx0" brushRef="#br0" timeOffset="8916.79">21063 6442 2048 0,'0'0'0'0,"0"0"0"0,-1 4 0 16,1-4 0-16,-1 9 0 0,1-9 0 0,-1 17 0 15,1-17 0-15,-4 23 0 0,4-23 0 0,-1 31 0 16,1-31 0-16,0 35 0 0,0-35 0 16,-1 38 0-16,1-38 0 0,0 40 0 0,0-40 0 15,-1 39 0-15,1-39 0 0,-2 37 0 0,2-37 0 16,-2 34 0-16,2-34 0 0,-1 31 0 0,1-31 0 16,0 24 0-16,0-24 0 0,3 18 0 15,-3-18 0-15,5 7 0 0,-5-7 0 0,7 1 0 16,-2-2 0-16</inkml:trace>
  <inkml:trace contextRef="#ctx0" brushRef="#br0" timeOffset="9149.53">21303 6379 2048 0,'0'1'0'0,"0"-1"0"0,2 0 0 15,-2 0 0-15,0 5 0 0,0-5 0 16,1 11 0-16,-1-11 0 0,0 19 0 0,0-19 0 0,-1 26 0 15,1-26 0-15,-2 33 0 0,2-33 0 16,-1 41 0-16,1-41 0 0,-2 43 0 0,2-43 0 16,-2 48 0-16,2-48 0 0,-4 46 0 15,4-46 0-15,-2 44 0 0,2-44 0 0,-4 40 0 16,4-40 0-16,-1 35 0 0,1-35 0 0,0 29 0 16,0-29 0-16,1 23 0 0,-1-23 0 0,5 15 0 15,-5-15 0-15,6 9 0 0</inkml:trace>
  <inkml:trace contextRef="#ctx0" brushRef="#br0" timeOffset="9466.67">22132 6359 2048 0,'1'0'0'15,"-1"0"0"-15,6 0 0 0,-6 0 0 0,12 0 0 16,-12 0 0-16,16-2 0 0,-16 2 0 0,20 0 0 16,-20 0 0-16,25 2 0 0,-25-2 0 15,29 0 0-15,-29 0 0 0,31 3 0 0,-31-3 0 16,31 1 0-16,-31-1 0 0,30 0 0 0,-30 0 0 15,33 0 0-15,-33 0 0 0,33 0 0 0,-33 0 0 16,31 0 0-16,-31 0 0 0,30 0 0 0,-30 0 0 16,24-4 0-16,-24 4 0 0,19 0 0 15</inkml:trace>
  <inkml:trace contextRef="#ctx0" brushRef="#br0" timeOffset="10050">22272 6552 2048 0,'0'0'0'16,"0"0"0"-16,0 0 0 0,0 0 0 0,-1 0 0 16,1 0 0-16,-1 0 0 0,1 0 0 0,-2 0 0 15,2 0 0-15,-1 0 0 0,1 0 0 0,-1 0 0 16,1 0 0-16,-1 2 0 0,1-2 0 0,-1 0 0 15,1 0 0-15,-2 0 0 0,2 0 0 0,0 0 0 16,0 0 0-16,0 0 0 0,0 0 0 16,3 0 0-16,-3 0 0 0,6 0 0 0,-6 0 0 15,10 1 0-15,-10-1 0 0,16 0 0 0,-16 0 0 16,20 2 0-16,-20-2 0 0,22 1 0 16,-22-1 0-16,28 2 0 0,-28-2 0 0,33 1 0 15,-33-1 0-15,33 2 0 0,-33-2 0 0,37 0 0 16,-37 0 0-16,33 0 0 0,-33 0 0 0,30 0 0 15,-30 0 0-15,29 0 0 0,-29 0 0 0,20 0 0 16,-20 0 0-16,16 0 0 0,-16 0 0 0,11 0 0 16,-11 0 0-16,8 0 0 0,-8 0 0 15,5 0 0-15,-5 0 0 0,3 0 0 0,-3 0 0 16,0 0 0-16,0 0 0 0,1 0 0 0,-1 0 0 16,-1 0 0-16,1 0 0 0,0 0 0 0,0 0 0 15,1-2 0-15,-1 2 0 0,2 0 0 16,-2 0 0-16,3 0 0 0,-3 0 0 0,9-1 0 15</inkml:trace>
  <inkml:trace contextRef="#ctx0" brushRef="#br0" timeOffset="10920.14">23348 6327 2048 0,'0'0'0'16,"0"0"0"-16,0 0 0 0,0 0 0 0,0 0 0 0,0 0 0 15,0 0 0-15,0 0 0 0,0 0 0 0,0 0 0 0,2 1 0 16,-2-1 0-16,3 2 0 0,-3-2 0 16,4 3 0-16,-4-3 0 0,2 0 0 0,-2 0 0 15,12 0 0-15,-12 0 0 0,22-2 0 16,-22 2 0-16,30-5 0 0,-30 5 0 0,36-9 0 0,-36 9 0 15,45-11 0-15,-45 11 0 0,51-15 0 16,-51 15 0-16,55-19 0 0,-55 19 0 0,61-20 0 16,-61 20 0-16,65-21 0 0,-65 21 0 0,59-20 0 15,-3 1 0-15,-56 19 0 0,59-20 0 16,-59 20 0-16,51-19 0 0,-1 3 0 0,-50 16 0 16,45-15 0-16,-45 15 0 0,42-12 0 0,-42 12 0 15,35-10 0-15,-35 10 0 0,31-10 0 0,-31 10 0 16,28-7 0-16,-28 7 0 0,19-7 0 0,-4 0 0 15</inkml:trace>
  <inkml:trace contextRef="#ctx0" brushRef="#br0" timeOffset="11268.95">23692 6205 2048 0,'1'0'0'0,"-1"0"0"0,1 6 0 0,-1-6 0 16,0 7 0-16,0-7 0 0,0 15 0 0,0-15 0 16,0 21 0-16,0-21 0 0,0 28 0 0,0-28 0 15,1 37 0-15,-1-37 0 0,1 45 0 16,-1-45 0-16,0 51 0 0,0-51 0 0,0 51 0 15,0-51 0-15,-1 54 0 0,1-54 0 0,-1 54 0 16,1-54 0-16,0 49 0 0,0-49 0 16,-1 42 0-16,1-42 0 0,0 36 0 0,0-36 0 0,-1 31 0 15,1-31 0-15,-2 21 0 0,2-21 0 16,-1 15 0-16,1-15 0 0,1 4 0 0,-1-4 0 16,3-3 0-16,-3 3 0 0,3-10 0 15</inkml:trace>
  <inkml:trace contextRef="#ctx0" brushRef="#br0" timeOffset="11651.52">24026 6150 2048 0,'-1'5'0'0,"1"-5"0"0,0 13 0 15,0-13 0-15,-1 21 0 0,1-21 0 0,-1 29 0 16,1-29 0-16,1 36 0 0,-1-36 0 0,1 40 0 16,-1-40 0-16,2 46 0 0,-2-46 0 0,5 49 0 15,-5-49 0-15,7 50 0 0,-7-50 0 0,7 51 0 16,-7-51 0-16,6 47 0 0,-6-47 0 0,6 46 0 16,-6-46 0-16,6 40 0 0,-6-40 0 15,8 36 0-15,-8-36 0 0,6 33 0 0,-6-33 0 16,6 29 0-16,-6-29 0 0,5 24 0 0,-5-24 0 15,6 20 0-15,-6-20 0 0,3 15 0 0,-3-15 0 16,3 13 0-16,-3-13 0 0,3 10 0 16,-3-10 0-16,2 8 0 0,-2-8 0 0,1 5 0 15,-1-5 0-15,2 1 0 0,-2-1 0 0,1 3 0 16,-1-3 0-16,0 2 0 0,0-2 0 0,1 0 0 16,-1 0 0-16,2-3 0 0,-2 3 0 0,4-3 0 15,-4 3 0-15,5-7 0 0</inkml:trace>
  <inkml:trace contextRef="#ctx0" brushRef="#br0" timeOffset="12569.06">24942 5925 2048 0,'0'0'0'15,"0"0"0"-15,0 0 0 0,0 0 0 0,0 0 0 16,0 0 0-16,0 0 0 0,0 0 0 0,0 0 0 16,0 0 0-16,0 0 0 0,0 0 0 0,0 2 0 15,0-2 0-15,0 0 0 0,0 0 0 0,0 0 0 16,0 0 0-16,0 0 0 0,0 0 0 0,0 0 0 15,0 0 0-15,0 0 0 0,0 0 0 16,0-2 0-16,0 2 0 0,0 0 0 0,0 0 0 16,0 0 0-16,0 0 0 0,-5 0 0 0,5 0 0 15,-10-2 0-15,10 2 0 0,-13 0 0 0,13 0 0 16,-13 2 0-16,13-2 0 0,-20 8 0 16,20-8 0-16,-23 13 0 0,23-13 0 0,-27 20 0 15,27-20 0-15,-30 28 0 0,30-28 0 0,-30 33 0 16,0 5 0-16,30-38 0 0,-31 45 0 0,31-45 0 15,-31 52 0-15,31-52 0 0,-27 59 0 0,27-59 0 16,-26 63 0-16,26-63 0 0,-23 66 0 16,3-6 0-16,5-4 0 0,15-56 0 0,-14 58 0 15,14-58 0-15,-7 59 0 0,7-59 0 0,-5 61 0 16,5-61 0-16,-1 58 0 0,1-58 0 16,2 57 0-16,-2-57 0 0,7 57 0 0,-7-57 0 15,14 57 0-15,-14-57 0 0,16 49 0 0,-16-49 0 16,23 48 0-16,-23-48 0 0,30 40 0 0,-30-40 0 15,38 33 0-15,-38-33 0 0,34 24 0 0,0-7 0 16</inkml:trace>
  <inkml:trace contextRef="#ctx0" brushRef="#br0" timeOffset="16599.37">8109 12894 2048 0,'8'-1'0'0,"-8"1"0"0,18-1 0 15,-18 1 0-15,34-9 0 0,-34 9 0 0,47-10 0 16,-47 10 0-16,61-13 0 0,-1-1 0 0,0 0 0 15,-60 14 0-15,69-18 0 0,-7 1 0 0,4 1 0 16,-7-2 0-16,5 0 0 0,-6 3 0 0,5-3 0 16,3 0 0-16,-6 3 0 0,4-3 0 15,3 0 0-15,2 2 0 0,1-1 0 0,-3 0 0 16,3-1 0-16,-9 5 0 0,5-2 0 0,3 1 0 16,2-1 0-16,1 1 0 0,0 2 0 0,-3-1 0 15,1 1 0-15,1 0 0 0,-1 4 0 0,-70 8 0 16,77-10 0-16,-2 2 0 0,-1 1 0 15,3-2 0-15,-10 2 0 0,1 1 0 0,-7 0 0 16,1 1 0-16,-62 5 0 0,71-5 0 0,-4 1 0 16,2-1 0-16,-7 3 0 0,-4 0 0 0,-58 2 0 15,62-2 0-15,-62 2 0 0,65 0 0 16,-65 0 0-16,63 0 0 0,-63 0 0 0,61 0 0 16,-61 0 0-16,50 0 0 0,-50 0 0 0,48-2 0 15,-48 2 0-15,40 0 0 0,-40 0 0 0,30 0 0 16,-30 0 0-16,22 0 0 0,-22 0 0 15,14 0 0-15,-14 0 0 0,11 0 0 0,-11 0 0 16,9 2 0-16,-9-2 0 0,7 0 0 0,-7 0 0 16,6 2 0-16,-6-2 0 0,2 3 0 0</inkml:trace>
  <inkml:trace contextRef="#ctx0" brushRef="#br0" timeOffset="17866.91">9677 13470 2048 0,'0'0'0'16,"0"0"0"-16,0 0 0 0,0 0 0 0,4 0 0 0,-4 0 0 16,6 2 0-16,-6-2 0 0,5 2 0 0,-5-2 0 15,13 0 0-15,-13 0 0 0,20 0 0 16,-20 0 0-16,30-2 0 0,-30 2 0 0,30-2 0 15,-30 2 0-15,33-1 0 0,-33 1 0 0,42 0 0 16,-42 0 0-16,37 3 0 0,-37-3 0 16,43 5 0-16,-43-5 0 0,40 9 0 0,-40-9 0 15,41 16 0-15,-41-16 0 0,33 14 0 0,-33-14 0 16,28 19 0-16,-28-19 0 0,21 28 0 0,-21-28 0 16,9 29 0-16,-9-29 0 0,-4 34 0 0,4-34 0 15,-14 36 0-15,14-36 0 0,-25 37 0 0,25-37 0 16,-32 37 0-16,32-37 0 0,-38 37 0 0,38-37 0 15,-42 33 0-15,42-33 0 0,-41 32 0 16,41-32 0-16,-39 31 0 0,39-31 0 0,-34 26 0 16,34-26 0-16,-29 27 0 0,29-27 0 0,-24 22 0 15,24-22 0-15,-20 17 0 0,20-17 0 16,-12 18 0-16,12-18 0 0,-7 16 0 0,7-16 0 16,2 18 0-16,-2-18 0 0,12 20 0 0,-12-20 0 15,26 20 0-15,-26-20 0 0,33 20 0 0,-33-20 0 16,40 15 0-16,-40-15 0 0,46 14 0 0,-46-14 0 15,49 13 0-15,-49-13 0 0,50 11 0 16,-50-11 0-16,45 9 0 0,-45-9 0 0,45 6 0 16,-45-6 0-16,43 3 0 0,-43-3 0 0,49 2 0 15,-49-2 0-15,39-2 0 0,-39 2 0 0,34-3 0 16</inkml:trace>
  <inkml:trace contextRef="#ctx0" brushRef="#br0" timeOffset="18250.2">10637 13759 2048 0,'0'0'0'0,"0"0"0"0,0 0 0 0,0 0 0 16,-1 0 0-16,1 0 0 0,-2-2 0 0,2 2 0 15,-5-4 0-15,5 4 0 0,-8-6 0 0,8 6 0 16,-14-6 0-16,14 6 0 0,-18-5 0 0,18 5 0 16,-24-2 0-16,24 2 0 0,-28 4 0 0,28-4 0 15,-28 8 0-15,28-8 0 0,-28 12 0 16,28-12 0-16,-29 18 0 0,29-18 0 0,-23 22 0 16,23-22 0-16,-20 27 0 0,20-27 0 0,-17 30 0 15,17-30 0-15,-6 34 0 0,6-34 0 0,1 38 0 16,-1-38 0-16,11 39 0 0,-11-39 0 15,18 40 0-15,-18-40 0 0,26 36 0 0,-26-36 0 16,31 35 0-16,-31-35 0 0,39 31 0 0,-39-31 0 16,41 22 0-16,-41-22 0 0,42 19 0 0,-42-19 0 15,41 10 0-15,-41-10 0 0,41 0 0 0,-41 0 0 16,37-6 0-16,-37 6 0 0,28-9 0 16,-8 1 0-16</inkml:trace>
  <inkml:trace contextRef="#ctx0" brushRef="#br0" timeOffset="19018.41">10849 13667 2048 0,'0'0'0'16,"0"0"0"-16,1 1 0 0,-1-1 0 0,0 0 0 16,0 0 0-16,0 3 0 0,0-3 0 0,2 7 0 15,-2-7 0-15,2 15 0 0,-2-15 0 0,3 19 0 16,-3-19 0-16,2 29 0 0,-2-29 0 0,1 33 0 15,-1-33 0-15,0 35 0 0,0-35 0 16,1 41 0-16,-1-41 0 0,0 42 0 0,0-42 0 16,1 39 0-16,-1-39 0 0,1 35 0 0,-1-35 0 15,1 33 0-15,-1-33 0 0,2 24 0 0,-2-24 0 16,2 16 0-16,-2-16 0 0,1 11 0 0,-1-11 0 16,1 3 0-16,-1-3 0 0,3-7 0 0,-3 7 0 15,3-18 0-15,-3 18 0 0,5-21 0 16,-5 21 0-16,8-33 0 0,-8 33 0 0,8-39 0 15,-8 39 0-15,9-42 0 0,-9 42 0 0,10-44 0 16,-10 44 0-16,12-42 0 0,-12 42 0 0,10-40 0 16,-10 40 0-16,12-36 0 0,-12 36 0 0,11-32 0 15,-11 32 0-15,10-25 0 0,-10 25 0 16,10-22 0-16,-10 22 0 0,10-16 0 0,-10 16 0 16,10-10 0-16,-10 10 0 0,12-5 0 0,-12 5 0 15,12 0 0-15,-12 0 0 0,14 11 0 0,-14-11 0 16,20 17 0-16,-20-17 0 0,21 29 0 0,-21-29 0 15,18 29 0-15,-18-29 0 0,20 36 0 16,-20-36 0-16,14 36 0 0,-14-36 0 0,13 34 0 16,-13-34 0-16,12 35 0 0,-12-35 0 0,10 31 0 15,-10-31 0-15,6 28 0 0,-6-28 0 0,7 20 0 16,-7-20 0-16,4 15 0 0,-4-15 0 16,1 11 0-16,-1-11 0 0,1 7 0 0,-1-7 0 15,3 0 0-15,-3 0 0 0,2-7 0 0,-2 7 0 16,3-13 0-16,-3 13 0 0,9-19 0 0,-9 19 0 15,8-26 0-15,-8 26 0 0,12-31 0 16,-12 31 0-16,15-33 0 0,-15 33 0 0,20-35 0 16,-20 35 0-16,21-36 0 0,-21 36 0 0,23-33 0 15,-23 33 0-15,22-30 0 0,-22 30 0 0,22-23 0 16,-22 23 0-16,23-20 0 0,-23 20 0 0,20-13 0 16,-20 13 0-16,19-9 0 0,-19 9 0 15,22 0 0-15,-22 0 0 0,21 5 0 0,-21-5 0 16,23 15 0-16,-23-15 0 0,20 23 0 0,-20-23 0 15,21 32 0-15,-21-32 0 0,14 36 0 0,-14-36 0 16,15 40 0-16,-15-40 0 0,12 46 0 0,-12-46 0 16,13 46 0-16,-13-46 0 0,8 47 0 15,-8-47 0-15,7 49 0 0,-7-49 0 0,6 47 0 16,-6-47 0-16,6 45 0 0,-6-45 0 0,4 42 0 16,-4-42 0-16,3 34 0 0,-3-34 0 0,4 29 0 15,-2-7 0-15</inkml:trace>
  <inkml:trace contextRef="#ctx0" brushRef="#br0" timeOffset="23649.29">25004 6340 2048 0,'0'0'0'0,"0"0"0"0,0 0 0 0,0 0 0 16,0 0 0-16,0 0 0 0,0 0 0 0,0 0 0 15,0 0 0-15,0 0 0 0,-1-5 0 0,1 5 0 16,-1-8 0-16,1 8 0 0,-2-7 0 16,2 7 0-16,2-10 0 0,-2 10 0 0,1-13 0 15,-1 13 0-15,3-16 0 0,-3 16 0 0,10-17 0 16,-10 17 0-16,14-15 0 0,-14 15 0 15,15-16 0-15,-15 16 0 0,20-18 0 0,-20 18 0 16,20-13 0-16,-20 13 0 0,24-9 0 0,-24 9 0 16,21-8 0-16,-21 8 0 0,22 0 0 0,-22 0 0 15,19 4 0-15,-19-4 0 0,18 12 0 0,-18-12 0 16,12 13 0-16,-12-13 0 0,7 22 0 0,-7-22 0 16,0 29 0-16,0-29 0 0,-7 36 0 15,7-36 0-15,-11 39 0 0,11-39 0 0,-20 43 0 16,20-43 0-16,-21 41 0 0,21-41 0 0,-27 37 0 15,27-37 0-15,-32 37 0 0,32-37 0 0,-31 36 0 16,31-36 0-16,-27 29 0 0,27-29 0 0,-22 21 0 16,22-21 0-16,-16 17 0 0,16-17 0 15,-11 12 0-15,11-12 0 0,-7 5 0 0,7-5 0 16,-6 7 0-16,6-7 0 0,0 1 0 0,0-1 0 16,2-1 0-16,-2 1 0 0,10-2 0 0,-10 2 0 15,20-5 0-15,-20 5 0 0,30-5 0 16,-30 5 0-16,31-4 0 0,-31 4 0 0,33-3 0 15,-33 3 0-15,41-3 0 0,-41 3 0 0,37 0 0 16,-37 0 0-16,38 0 0 0,-38 0 0 0,33 0 0 16,-33 0 0-16,29 0 0 0,-29 0 0 0,23 2 0 15,-23-2 0-15,23 1 0 0,-23-1 0 16,20 2 0-16,-20-2 0 0,15-3 0 0,-15 3 0 16,15-4 0-16,-15 4 0 0,12-2 0 0,-12 2 0 15,11-7 0-15</inkml:trace>
  <inkml:trace contextRef="#ctx0" brushRef="#br0" timeOffset="24052.46">25327 5839 2048 0,'0'0'0'15,"0"0"0"-15,3 0 0 0,-3 0 0 0,9 0 0 16,-9 0 0-16,10 2 0 0,-10-2 0 0,17 7 0 16,-17-7 0-16,21 9 0 0,-21-9 0 0,28 17 0 15,-28-17 0-15,31 21 0 0,-31-21 0 0,33 26 0 16,-33-26 0-16,35 35 0 0,-35-35 0 0,37 41 0 16,-2 1 0-16,-35-42 0 0,32 48 0 15,-32-48 0-15,30 50 0 0,-4 2 0 0,-26-52 0 16,23 52 0-16,-23-52 0 0,19 56 0 0,-5 0 0 15,-14-56 0-15,10 55 0 0,-10-55 0 0,6 58 0 16,-6-58 0-16,1 57 0 0,-1-57 0 0,-4 57 0 16,4-57 0-16,-10 56 0 0,10-56 0 15,-17 58 0-15,17-58 0 0,-22 52 0 0,22-52 0 16,-24 50 0-16,24-50 0 0,-28 43 0 0,28-43 0 16,-28 38 0-16,28-38 0 0,-26 34 0 0,26-34 0 15,-24 24 0-15,24-24 0 0,-22 18 0 0,22-18 0 16,-17 6 0-16,17-6 0 0,-16-6 0 0,16 6 0 15,-11-12 0-15</inkml:trace>
  <inkml:trace contextRef="#ctx0" brushRef="#br0" timeOffset="24565.61">25797 5717 2048 0,'1'-1'0'16,"-1"1"0"-16,2-6 0 0,-2 6 0 15,9-6 0-15,-9 6 0 0,10-9 0 0,-10 9 0 16,17-8 0-16,-17 8 0 0,17-9 0 0,-17 9 0 0,23-9 0 16,-23 9 0-16,23-4 0 0,-23 4 0 15,24-4 0-15,-24 4 0 0,21 0 0 0,-21 0 0 16,23 4 0-16,-23-4 0 0,17 6 0 0,-17-6 0 16,12 14 0-16,-12-14 0 0,7 21 0 0,-7-21 0 15,1 23 0-15,-1-23 0 0,-1 23 0 16,1-23 0-16,-6 26 0 0,6-26 0 0,-12 27 0 15,12-27 0-15,-11 27 0 0,11-27 0 0,-12 24 0 16,12-24 0-16,-11 23 0 0,11-23 0 0,-8 16 0 16,8-16 0-16,-5 17 0 0,5-17 0 15,-2 13 0-15,2-13 0 0,2 11 0 0,-2-11 0 16,7 10 0-16,-7-10 0 0,16 4 0 0,-16-4 0 16,21 2 0-16,-21-2 0 0,27 1 0 0,-27-1 0 15,29-3 0-15,-29 3 0 0,31-3 0 0,-31 3 0 16,34-4 0-16,-34 4 0 0,34-5 0 15,-34 5 0-15,30-3 0 0,-30 3 0 0,25-5 0 16</inkml:trace>
  <inkml:trace contextRef="#ctx0" brushRef="#br0" timeOffset="25266.81">26619 6187 2048 0,'1'0'0'0,"-1"0"0"0,0 1 0 0,0-1 0 16,2 1 0-16,-2-1 0 0,3 2 0 0,-3-2 0 15,2 2 0-15,-2-2 0 0,4 9 0 0,-4-9 0 16,1 13 0-16,-1-13 0 0,2 21 0 0,-2-21 0 16,2 26 0-16,-2-26 0 0,0 32 0 15,0-32 0-15,0 34 0 0,0-34 0 0,0 39 0 16,0-39 0-16,-2 39 0 0,2-39 0 0,-1 40 0 15,1-40 0-15,-1 38 0 0,1-38 0 0,-1 35 0 16,1-35 0-16,0 35 0 0,0-35 0 16,-1 29 0-16,1-29 0 0,-3 26 0 0,3-26 0 15,0 23 0-15,0-23 0 0,-1 18 0 0,1-18 0 16,-3 13 0-16,3-13 0 0,-4 7 0 0,4-7 0 16,-3 2 0-16,3-2 0 0,-6-5 0 15,1-3 0-15</inkml:trace>
  <inkml:trace contextRef="#ctx0" brushRef="#br0" timeOffset="25666.39">26504 6430 2048 0,'1'2'0'16,"-1"-2"0"-16,0-2 0 0,0 2 0 0,0 0 0 0,0 0 0 15,1-1 0-15,-1 1 0 0,1-1 0 16,-1 1 0-16,5-2 0 0,-5 2 0 0,8 0 0 16,-8 0 0-16,14-5 0 0,-14 5 0 15,18 0 0-15,-18 0 0 0,22-2 0 0,-22 2 0 0,27-1 0 16,-27 1 0-16,28 1 0 0,-28-1 0 16,30 2 0-16,-30-2 0 0,31 3 0 0,-31-3 0 15,33 2 0-15,-33-2 0 0,34 2 0 0,-34-2 0 16,32 2 0-16,-32-2 0 0,33 2 0 15,-33-2 0-15,32 3 0 0,-32-3 0 0,28 2 0 16,-28-2 0-16,26 2 0 0,-26-2 0 0,20 0 0 16,-20 0 0-16,16 0 0 0,-16 0 0 0,15 0 0 15,-15 0 0-15,12 0 0 0,-12 0 0 16,7 2 0-16,-7-2 0 0,6 0 0 0,-6 0 0 16,5-2 0-16,-5 2 0 0,7-4 0 0,-7 4 0 15,7-6 0-15,-7 6 0 0,10-8 0 0,-10 8 0 16,9-8 0-16</inkml:trace>
  <inkml:trace contextRef="#ctx0" brushRef="#br0" timeOffset="26017.35">27467 6284 2048 0,'0'0'0'0,"0"0"0"0,2 0 0 16,-2 0 0-16,1 0 0 0,-1 0 0 16,3 0 0-16,-3 0 0 0,10 0 0 0,-10 0 0 0,14-3 0 15,-14 3 0-15,21-1 0 0,-21 1 0 16,22-6 0-16,-22 6 0 0,28-3 0 0,-28 3 0 16,30-5 0-16,-30 5 0 0,32-6 0 0,-32 6 0 15,34-8 0-15,-34 8 0 0,40-8 0 0,-40 8 0 16,41-10 0-16,-41 10 0 0,43-9 0 0,-43 9 0 15,47-11 0-15,-47 11 0 0,44-12 0 16,-44 12 0-16,45-9 0 0,-45 9 0 0,41-11 0 16,-41 11 0-16,37-10 0 0,-37 10 0 0,33-9 0 15,-33 9 0-15,31-8 0 0,-31 8 0 0,22-6 0 16,-22 6 0-16,18-7 0 0,-18 7 0 0,12-3 0 16,-5 0 0-16</inkml:trace>
  <inkml:trace contextRef="#ctx0" brushRef="#br0" timeOffset="26317.73">27668 6251 2048 0,'0'1'0'0,"0"-1"0"0,0 2 0 16,0-2 0-16,-1 3 0 0,1-3 0 0,-4 8 0 15,4-8 0-15,-4 15 0 0,4-15 0 16,-4 22 0-16,4-22 0 0,-4 29 0 0,4-29 0 0,-5 33 0 16,5-33 0-16,-4 38 0 0,4-38 0 15,-6 41 0-15,6-41 0 0,-5 44 0 0,5-44 0 16,-6 44 0-16,6-44 0 0,-3 42 0 0,3-42 0 16,-4 39 0-16,4-39 0 0,-1 35 0 0,1-35 0 15,-1 32 0-15,1-32 0 0,-1 24 0 16,1-24 0-16,-2 18 0 0,2-18 0 0,2 12 0 15,-2-12 0-15,3 5 0 0,-3-5 0 0,5-1 0 16,-5 1 0-16,5-2 0 0</inkml:trace>
  <inkml:trace contextRef="#ctx0" brushRef="#br0" timeOffset="26633.23">27907 6222 2048 0,'0'0'0'0,"0"0"0"0,0 2 0 16,0-2 0-16,0 1 0 0,0-1 0 0,0 6 0 16,0-6 0-16,0 8 0 0,0-8 0 0,-1 16 0 15,1-16 0-15,0 25 0 0,0-25 0 0,-3 27 0 16,3-27 0-16,-3 34 0 0,3-34 0 0,-3 42 0 16,3-42 0-16,-4 45 0 0,4-45 0 15,-5 47 0-15,5-47 0 0,-6 48 0 16,6-48 0-16,-3 45 0 0,3-45 0 0,-4 41 0 0,4-41 0 15,-4 37 0-15,4-37 0 0,-2 33 0 16,2-33 0-16,-2 26 0 0,2-26 0 0,-1 23 0 16,1-23 0-16,-2 17 0 0,2-17 0 0,2 13 0 15,-2-13 0-15,1 7 0 0,-1-7 0 0,1 3 0 16,-1-3 0-16,3-3 0 0,-3 3 0 0,4-6 0 16</inkml:trace>
  <inkml:trace contextRef="#ctx0" brushRef="#br0" timeOffset="27133.69">28854 5937 2048 0,'0'0'0'0,"0"0"0"16,0-2 0-16,0 2 0 0,-4-5 0 0,4 5 0 16,-2-2 0-16,2 2 0 0,-5-1 0 0,5 1 0 15,-11 3 0-15,11-3 0 0,-13 8 0 0,13-8 0 16,-22 18 0-16,22-18 0 0,-28 24 0 0,28-24 0 15,-33 34 0-15,33-34 0 0,-35 42 0 16,-1 4 0-16,36-46 0 0,-31 48 0 0,2 3 0 16,29-51 0-16,-29 51 0 0,4 1 0 0,25-52 0 15,-22 55 0-15,1-2 0 0,21-53 0 0,-18 54 0 16,18-54 0-16,-13 55 0 0,13-55 0 16,-9 60 0-16,9-60 0 0,-3 58 0 0,3-58 0 15,1 59 0-15,-1-59 0 0,10 57 0 0,-10-57 0 16,13 51 0-16,-13-51 0 0,19 45 0 0,-19-45 0 15,23 44 0-15,-23-44 0 0,29 34 0 16,-29-34 0-16,31 30 0 0,-31-30 0 0,33 19 0 16,-33-19 0-16,36 14 0 0,-36-14 0 0,34 6 0 15,-34-6 0-15,30 0 0 0,-30 0 0 0,24-4 0 16,-2-7 0-16</inkml:trace>
  <inkml:trace contextRef="#ctx0" brushRef="#br0" timeOffset="28033.69">28860 6363 2048 0,'1'1'0'16,"-1"-1"0"-16,0 0 0 0,0 0 0 0,0 0 0 15,0 0 0-15,0 0 0 0,0 0 0 0,0 0 0 16,0 0 0-16,0 0 0 0,0 0 0 0,0 0 0 15,0 0 0-15,0 0 0 0,0 0 0 16,0 0 0-16,0 0 0 0,0 0 0 0,0 0 0 0,0 0 0 16,0 0 0-16,0 0 0 0,0 0 0 15,0 0 0-15,0 0 0 0,-1 0 0 0,1 0 0 16,0 0 0-16,0 0 0 0,-1 0 0 0,1 0 0 16,0 2 0-16,0-2 0 0,0 0 0 0,0 0 0 15,0 0 0-15,0 0 0 0,0 0 0 16,0 0 0-16,0 0 0 0,0 0 0 0,0 0 0 15,0 0 0-15,0 0 0 0,0 0 0 0,0 0 0 16,0 0 0-16,0 0 0 0,0 0 0 0,0 0 0 16,0 0 0-16,0-2 0 0,0 2 0 15,0 0 0-15,0 0 0 0,0-1 0 0,0 1 0 16,1-4 0-16,-1 4 0 0,2-5 0 0,-2 5 0 16,4-8 0-16,-4 8 0 0,10-11 0 0,-10 11 0 15,12-12 0-15,-12 12 0 0,18-13 0 16,-18 13 0-16,23-13 0 0,-23 13 0 0,26-11 0 15,-26 11 0-15,31-6 0 0,-31 6 0 0,34-8 0 16,-34 8 0-16,32-1 0 0,-32 1 0 0,34 3 0 16,-34-3 0-16,31 7 0 0,-31-7 0 15,27 13 0-15,-27-13 0 0,25 21 0 0,-25-21 0 16,18 25 0-16,-18-25 0 0,11 30 0 0,-11-30 0 16,5 36 0-16,-5-36 0 0,-5 40 0 0,5-40 0 15,-12 42 0-15,12-42 0 0,-22 42 0 0,22-42 0 16,-25 40 0-16,25-40 0 0,-27 36 0 15,27-36 0-15,-28 33 0 0,28-33 0 0,-30 26 0 16,30-26 0-16,-27 24 0 0,27-24 0 0,-23 18 0 16,23-18 0-16,-20 13 0 0,20-13 0 0,-12 8 0 15,12-8 0-15,-12 7 0 0,12-7 0 16,-2 3 0-16,2-3 0 0,2 0 0 0,-2 0 0 16,9-1 0-16,-9 1 0 0,16-4 0 0,-16 4 0 15,26-1 0-15,-26 1 0 0,27 0 0 0,-27 0 0 16,30 0 0-16,-30 0 0 0,35 1 0 0,-35-1 0 15,34 4 0-15,-34-4 0 0,33 6 0 16,-33-6 0-16,32 2 0 0,-32-2 0 0,31 4 0 16,-31-4 0-16,26 4 0 0,-26-4 0 0,23 3 0 15,-23-3 0-15,17 2 0 0,-17-2 0 0,16 3 0 16,-16-3 0-16,10 1 0 0,-10-1 0 16,6 0 0-16,-6 0 0 0,7-4 0 0,-7 4 0 15,7-13 0-15,-7 13 0 0,9-13 0 16,-9 13 0-16,6-12 0 0</inkml:trace>
  <inkml:trace contextRef="#ctx0" brushRef="#br0" timeOffset="28499.81">29461 5945 2048 0,'0'0'0'16,"0"0"0"-16,0 0 0 0,0 0 0 0,0 0 0 0,0 0 0 15,4 1 0-15,-4-1 0 0,11 4 0 16,-11-4 0-16,20 10 0 0,-20-10 0 0,26 16 0 16,-26-16 0-16,31 21 0 0,-31-21 0 0,34 24 0 15,-34-24 0-15,37 30 0 0,-37-30 0 0,38 36 0 16,-38-36 0-16,39 40 0 0,-39-40 0 15,37 48 0-15,-37-48 0 0,35 53 0 0,-35-53 0 16,31 56 0-16,-31-56 0 0,24 62 0 0,-24-62 0 16,22 60 0-16,-22-60 0 0,17 66 0 0,-17-66 0 15,8 62 0-15,-8-62 0 0,4 65 0 16,-4-65 0-16,-4 60 0 0,4-60 0 0,-10 59 0 16,10-59 0-16,-19 57 0 0,19-57 0 0,-22 56 0 15,22-56 0-15,-26 52 0 0,26-52 0 0,-32 50 0 16,32-50 0-16,-35 45 0 0,35-45 0 0,-38 40 0 15,38-40 0-15,-40 38 0 0,40-38 0 16,-33 30 0-16,33-30 0 0,-31 25 0 0,31-25 0 0,-26 19 0 16,26-19 0-16,-19 15 0 0,19-15 0 15,-14 6 0-15,14-6 0 0,-7-1 0 0,7 1 0 16,-1-8 0-16,1-4 0 0</inkml:trace>
  <inkml:trace contextRef="#ctx0" brushRef="#br0" timeOffset="29085.83">30393 5863 2048 0,'0'0'0'0,"0"0"0"16,-2-2 0-16,2 2 0 0,-3-2 0 0,3 2 0 15,-2-3 0-15,2 3 0 0,-4-2 0 0,4 2 0 16,-9 2 0-16,9-2 0 0,-12 8 0 16,12-8 0-16,-19 13 0 0,19-13 0 0,-25 19 0 15,25-19 0-15,-30 29 0 0,30-29 0 0,-35 35 0 16,35-35 0-16,-36 38 0 0,-2 6 0 0,4 1 0 15,34-45 0-15,-33 45 0 0,0 5 0 0,5-1 0 16,28-49 0-16,-25 53 0 0,2 3 0 16,6 0 0-16,1 0 0 0,16-56 0 0,-10 59 0 15,5 0 0-15,0-2 0 0,5-57 0 0,5 59 0 16,2 0 0-16,4-4 0 0,-11-55 0 0,18 57 0 16,2-8 0-16,-20-49 0 0,23 53 0 15,-23-53 0-15,31 51 0 0,3-4 0 0,-34-47 0 16,36 44 0-16,-36-44 0 0,39 36 0 0,-39-36 0 15,42 29 0-15,-42-29 0 0,41 23 0 0,-41-23 0 16,45 9 0-16,-45-9 0 0,45-2 0 0,-45 2 0 16,41-6 0-16,-7-8 0 0</inkml:trace>
  <inkml:trace contextRef="#ctx0" brushRef="#br0" timeOffset="29516.74">30308 6439 2048 0,'0'0'0'0,"0"0"0"0,0 0 0 15,0 0 0-15,0-4 0 0,0 4 0 16,0-5 0-16,0 5 0 0,3-4 0 0,-3 4 0 0,6-10 0 15,-6 10 0-15,13-10 0 0,-13 10 0 16,18-13 0-16,-18 13 0 0,27-11 0 0,-27 11 0 16,33-9 0-16,-33 9 0 0,34-5 0 0,-34 5 0 15,34 0 0-15,-34 0 0 0,30 4 0 0,-30-4 0 16,28 10 0-16,-28-10 0 0,28 17 0 16,-28-17 0-16,25 25 0 0,-25-25 0 0,19 28 0 15,-19-28 0-15,15 30 0 0,-15-30 0 0,8 30 0 16,-8-30 0-16,-2 32 0 0,2-32 0 0,-6 32 0 15,6-32 0-15,-15 27 0 0,15-27 0 0,-19 27 0 16,19-27 0-16,-22 20 0 0,22-20 0 0,-28 19 0 16,28-19 0-16,-27 12 0 0,27-12 0 15,-27 5 0-15,27-5 0 0,-23 0 0 0,23 0 0 16,-16-7 0-16,16 7 0 0,-8-14 0 0,8 14 0 16,6-21 0-16,-6 21 0 0,9-24 0 0</inkml:trace>
  <inkml:trace contextRef="#ctx0" brushRef="#br0" timeOffset="29816.5">30880 6417 2048 0,'-1'-1'0'0,"1"1"0"0,-7-1 0 0,7 1 0 16,-9-3 0-16,9 3 0 0,-14-2 0 0,14 2 0 15,-20 0 0-15,20 0 0 0,-23 5 0 0,23-5 0 16,-23 6 0-16,23-6 0 0,-26 11 0 0,26-11 0 15,-25 16 0-15,25-16 0 0,-19 20 0 16,19-20 0-16,-19 23 0 0,19-23 0 0,-10 23 0 16,10-23 0-16,-4 25 0 0,4-25 0 0,3 24 0 15,-3-24 0-15,9 24 0 0,-9-24 0 16,14 23 0-16,-14-23 0 0,22 22 0 0,-22-22 0 16,29 18 0-16,-29-18 0 0,35 12 0 0,-35-12 0 15,39 8 0-15,-39-8 0 0,44 2 0 0,-44-2 0 16,44-3 0-16,-44 3 0 0,47-10 0 0,-47 10 0 15,46-16 0-15,-46 16 0 0,42-20 0 16,-42 20 0-16,34-18 0 0</inkml:trace>
  <inkml:trace contextRef="#ctx0" brushRef="#br0" timeOffset="30216.5">31058 5953 2048 0,'3'0'0'0,"-3"0"0"0,2 1 0 16,-2-1 0-16,9 6 0 0,-9-6 0 0,16 7 0 16,-16-7 0-16,23 17 0 0,-23-17 0 0,32 19 0 15,-32-19 0-15,38 29 0 0,-38-29 0 0,41 33 0 16,-41-33 0-16,42 37 0 0,-3 5 0 15,-39-42 0-15,39 44 0 0,-39-44 0 16,31 48 0-16,-4 2 0 0,-27-50 0 0,21 51 0 0,-21-51 0 16,18 55 0-16,-18-55 0 0,13 58 0 15,-4 2 0-15,-9-60 0 0,-1 58 0 0,1-58 0 16,-9 58 0-16,-3-2 0 0,12-56 0 0,-18 55 0 16,18-55 0-16,-20 54 0 0,20-54 0 0,-23 54 0 15,23-54 0-15,-28 53 0 0,28-53 0 0,-34 51 0 16,1-8 0-16,33-43 0 0,-36 43 0 0,36-43 0 15,-37 37 0-15,37-37 0 0,-42 34 0 16,42-34 0-16,-40 31 0 0,40-31 0 0,-39 26 0 16,39-26 0-16,-36 14 0 0</inkml:trace>
  <inkml:trace contextRef="#ctx0" brushRef="#br0" timeOffset="32350.56">19827 8538 2048 0,'0'0'0'0,"0"0"0"0,0 0 0 0,0 0 0 16,0 0 0-16,0 0 0 0,2-3 0 15,-2 3 0-15,0-5 0 0,0 5 0 0,1-5 0 16,-1 5 0-16,3-10 0 0,-3 10 0 0,4-12 0 15,-4 12 0-15,6-16 0 0,-6 16 0 16,13-19 0-16,-13 19 0 0,13-18 0 0,-13 18 0 16,24-19 0-16,-24 19 0 0,24-17 0 0,-24 17 0 15,28-14 0-15,-28 14 0 0,34-9 0 0,-34 9 0 16,39-4 0-16,-39 4 0 0,37-2 0 16,-37 2 0-16,38 6 0 0,-38-6 0 0,36 15 0 15,-36-15 0-15,31 20 0 0,-31-20 0 0,24 31 0 16,-24-31 0-16,19 33 0 0,-19-33 0 15,7 43 0-15,-7-43 0 0,-2 48 0 0,2-48 0 16,-14 54 0-16,14-54 0 0,-21 55 0 0,21-55 0 16,-29 55 0-16,29-55 0 0,-36 54 0 0,36-54 0 15,-40 53 0-15,40-53 0 0,-45 47 0 0,45-47 0 16,-45 43 0-16,45-43 0 0,-46 41 0 0,46-41 0 16,-37 31 0-16,37-31 0 0,-32 24 0 0,32-24 0 15,-26 19 0-15,26-19 0 0,-24 13 0 16,24-13 0-16,-17 9 0 0,17-9 0 0,-13 7 0 15,13-7 0-15,-6 0 0 0,6 0 0 0,1-6 0 16,-1 6 0-16,10-11 0 0,-10 11 0 0,19-13 0 16,-19 13 0-16,29-13 0 0,-29 13 0 15,33-12 0-15,-33 12 0 0,43-11 0 0,-43 11 0 16,45-10 0-16,-45 10 0 0,48-5 0 0,-48 5 0 16,40-3 0-16,-40 3 0 0,40-1 0 0,-40 1 0 15,35 0 0-15,-35 0 0 0,33 4 0 0,-33-4 0 16,31 7 0-16,-31-7 0 0,30 9 0 15,-30-9 0-15,26 13 0 0,-26-13 0 0,21 10 0 16,-21-10 0-16,15 10 0 0,-15-10 0 0,14 6 0 16,-14-6 0-16,11 6 0 0,-11-6 0 0,12 3 0 15,-3-3 0-15</inkml:trace>
  <inkml:trace contextRef="#ctx0" brushRef="#br0" timeOffset="32699.44">20392 8497 2048 0,'0'2'0'0,"0"-2"0"15,0 3 0-15,0-3 0 0,0 5 0 0,0-5 0 0,0 9 0 0,0-9 0 16,-1 19 0-16,1-19 0 0,-5 25 0 15,5-25 0-15,-6 28 0 0,6-28 0 0,-9 34 0 16,9-34 0-16,-10 33 0 0,10-33 0 0,-9 35 0 16,9-35 0-16,-8 34 0 0,8-34 0 15,-4 31 0-15,4-31 0 0,0 31 0 0,0-31 0 16,7 28 0-16,-7-28 0 0,14 26 0 0,-14-26 0 16,21 22 0-16,-21-22 0 0,28 20 0 0,-28-20 0 15,37 15 0-15,-37-15 0 0,43 11 0 0,-43-11 0 16,47 8 0-16,-47-8 0 0,47 3 0 15,-47-3 0-15,47 2 0 0,-47-2 0 0,43-2 0 16,-43 2 0-16,35-3 0 0,-35 3 0 0,27-3 0 16</inkml:trace>
  <inkml:trace contextRef="#ctx0" brushRef="#br0" timeOffset="32949.58">20583 8712 2048 0,'-2'5'0'0,"2"-5"0"0,-2 11 0 0,2-11 0 15,-4 19 0-15,4-19 0 0,-4 24 0 0,4-24 0 16,-6 32 0-16,6-32 0 0,-4 38 0 0,4-38 0 16,-3 44 0-16,3-44 0 0,-2 44 0 15,2-44 0-15,-3 47 0 0,3-47 0 0,-2 45 0 16,2-45 0-16,0 38 0 0,0-38 0 0,5 34 0 15,-5-34 0-15,6 27 0 0,-6-27 0 0,8 15 0 16,-1-5 0-16</inkml:trace>
  <inkml:trace contextRef="#ctx0" brushRef="#br0" timeOffset="33217.57">20936 8639 2048 0,'0'0'0'16,"0"0"0"-16,1 0 0 0,-1 0 0 0,6-2 0 15,-6 2 0-15,12-1 0 0,-12 1 0 0,20-3 0 16,-20 3 0-16,29-1 0 0,-29 1 0 0,37-4 0 16,-37 4 0-16,45-2 0 0,-45 2 0 0,43-2 0 15,-43 2 0-15,53-2 0 0,-53 2 0 0,54-3 0 16,-54 3 0-16,52-4 0 0,-52 4 0 0,53-3 0 15,-53 3 0-15,50-4 0 0,-50 4 0 16,41-4 0-16,-41 4 0 0,34-4 0 0,-34 4 0 16,26-5 0-16,-26 5 0 0,17-6 0 0,-5 3 0 15</inkml:trace>
  <inkml:trace contextRef="#ctx0" brushRef="#br0" timeOffset="33466.67">21190 8664 2048 0,'0'4'0'0,"0"-4"0"0,-1 10 0 0,1-10 0 15,-1 17 0-15,1-17 0 0,-1 27 0 0,1-27 0 16,-4 33 0-16,4-33 0 0,-4 38 0 0,4-38 0 16,-7 44 0-16,7-44 0 0,-5 45 0 15,5-45 0-15,-7 44 0 0,7-44 0 0,-6 42 0 16,6-42 0-16,-5 39 0 0,5-39 0 0,-3 33 0 15,3-33 0-15,-2 27 0 0,2-27 0 0,3 19 0 16,-3-19 0-16,5 9 0 0,-5-9 0 16,5 0 0-16,3-4 0 0</inkml:trace>
  <inkml:trace contextRef="#ctx0" brushRef="#br0" timeOffset="33700.69">21359 8607 2048 0,'0'1'0'0,"0"-1"0"16,0 6 0-16,0-6 0 0,1 12 0 0,-1-12 0 0,0 19 0 15,0-19 0-15,-1 26 0 0,1-26 0 0,-2 35 0 16,2-35 0-16,-2 41 0 0,2-41 0 16,-2 45 0-16,2-45 0 0,-2 51 0 0,2-51 0 15,-4 49 0-15,4-49 0 0,-2 47 0 0,2-47 0 16,-3 42 0-16,3-42 0 0,-1 37 0 15,1-37 0-15,1 32 0 0,-1-32 0 0,5 23 0 16,-5-23 0-16,12 12 0 0,-12-12 0 0,12 5 0 16</inkml:trace>
  <inkml:trace contextRef="#ctx0" brushRef="#br0" timeOffset="34031.43">22344 8678 2048 0,'0'0'0'0,"0"0"0"16,1 0 0-16,-1 0 0 0,5 2 0 0,-5-2 0 16,11 2 0-16,-11-2 0 0,18 0 0 0,-18 0 0 15,25 0 0-15,-25 0 0 0,27 0 0 0,-27 0 0 16,29-4 0-16,-29 4 0 0,29-1 0 0,-29 1 0 16,28-2 0-16,-28 2 0 0,27-4 0 0,-27 4 0 15,24-2 0-15,-24 2 0 0,17-1 0 16,-4-3 0-16</inkml:trace>
  <inkml:trace contextRef="#ctx0" brushRef="#br0" timeOffset="34217.76">22350 8862 2048 0,'0'0'0'0,"0"0"0"15,0 0 0-15,0 0 0 0,2 0 0 16,-2 0 0-16,6 1 0 0,-6-1 0 0,9 5 0 0,-9-5 0 15,19 1 0-15,-19-1 0 0,23 0 0 16,-23 0 0-16,29-1 0 0,-29 1 0 0,34-6 0 16,-34 6 0-16,30-6 0 0,-8 0 0 0</inkml:trace>
  <inkml:trace contextRef="#ctx0" brushRef="#br0" timeOffset="34750.58">23833 8316 2048 0,'1'0'0'16,"-1"0"0"-16,-1 2 0 0,1-2 0 0,0 11 0 0,0-11 0 15,-2 16 0-15,2-16 0 0,-5 24 0 0,5-24 0 16,-7 29 0-16,7-29 0 0,-7 37 0 15,7-37 0-15,-10 38 0 0,10-38 0 0,-9 40 0 16,9-40 0-16,-11 41 0 0,11-41 0 0,-10 35 0 16,10-35 0-16,-7 35 0 0,7-35 0 15,-6 29 0-15,6-29 0 0,-3 25 0 0,3-25 0 0,0 23 0 16,0-23 0-16,5 18 0 0,-5-18 0 16,6 16 0-16,-6-16 0 0,9 12 0 0,-9-12 0 15,19 10 0-15,-19-10 0 0,25 7 0 0,-25-7 0 16,34 4 0-16,-34-4 0 0,41 3 0 0,-41-3 0 15,48 3 0-15,-48-3 0 0,51 1 0 0,-51-1 0 16,58 1 0-16,-58-1 0 0,60 1 0 16,-60-1 0-16,59 0 0 0,-59 0 0 0,53 0 0 15,-53 0 0-15,47 0 0 0,-47 0 0 0,40-6 0 16,-40 6 0-16,36-8 0 0,-36 8 0 0,23-8 0 16</inkml:trace>
  <inkml:trace contextRef="#ctx0" brushRef="#br0" timeOffset="35051.5">24070 8452 2048 0,'0'0'0'0,"0"0"0"0,0 2 0 0,0-2 0 16,0 4 0-16,0-4 0 0,-3 6 0 0,3-6 0 15,-1 16 0-15,1-16 0 0,-3 22 0 16,3-22 0-16,-3 28 0 0,3-28 0 0,-3 33 0 15,3-33 0-15,-4 39 0 0,4-39 0 0,-5 44 0 16,5-44 0-16,-3 44 0 0,3-44 0 0,-6 47 0 16,6-47 0-16,-6 51 0 0,6-51 0 0,-6 52 0 15,6-52 0-15,-4 50 0 0,4-50 0 16,-5 48 0-16,5-48 0 0,-6 43 0 0,6-43 0 16,-2 37 0-16,2-37 0 0,-5 34 0 0,5-34 0 15,-1 27 0-15,1-27 0 0,3 17 0 0,-3-17 0 16,7 10 0-16,-7-10 0 0,9 1 0 15,0-5 0-15</inkml:trace>
  <inkml:trace contextRef="#ctx0" brushRef="#br0" timeOffset="35351.25">24397 8640 2048 0,'0'0'0'16,"0"0"0"-16,1 2 0 0,-1-2 0 0,3 0 0 16,-3 0 0-16,7 0 0 0,-7 0 0 0,12 2 0 15,-12-2 0-15,20 2 0 0,-20-2 0 0,26 2 0 16,-26-2 0-16,36 0 0 0,-36 0 0 0,40-3 0 16,-40 3 0-16,47-3 0 0,-47 3 0 0,52-6 0 15,-52 6 0-15,54-8 0 0,-54 8 0 16,57-5 0-16,-57 5 0 0,56-11 0 0,-56 11 0 15,51-10 0-15,-51 10 0 0,48-14 0 0,-48 14 0 16,44-15 0-16,-44 15 0 0,35-17 0 16,-35 17 0-16,29-18 0 0,-29 18 0 0,21-20 0 0,-21 20 0 15,10-15 0-15</inkml:trace>
  <inkml:trace contextRef="#ctx0" brushRef="#br0" timeOffset="35635.6">24672 8639 2048 0,'0'3'0'0,"0"-3"0"0,-1 7 0 0,1-7 0 16,-2 15 0-16,2-15 0 0,-2 24 0 0,2-24 0 0,-2 29 0 15,2-29 0-15,-5 38 0 0,5-38 0 0,-6 43 0 16,6-43 0-16,-9 46 0 0,9-46 0 0,-12 48 0 15,12-48 0-15,-12 49 0 0,12-49 0 16,-12 47 0-16,12-47 0 0,-12 44 0 0,12-44 0 16,-10 35 0-16,10-35 0 0,-9 31 0 0,9-31 0 15,-8 25 0-15,8-25 0 0,-4 17 0 0,4-17 0 16,-2 6 0-16,2-6 0 0,2-1 0 0,-2 1 0 16,3-6 0-16</inkml:trace>
  <inkml:trace contextRef="#ctx0" brushRef="#br0" timeOffset="35868.48">24843 8651 2048 0,'0'1'0'16,"0"-1"0"-16,0 3 0 0,0-3 0 0,0 6 0 16,0-6 0-16,-2 12 0 0,2-12 0 0,-1 22 0 15,1-22 0-15,-4 26 0 0,4-26 0 0,-4 34 0 16,4-34 0-16,-4 37 0 0,4-37 0 15,-1 44 0-15,1-44 0 0,-2 46 0 0,2-46 0 16,-1 47 0-16,1-47 0 0,-3 47 0 0,3-47 0 16,-2 44 0-16,2-44 0 0,-2 38 0 0,2-38 0 15,-3 31 0-15,3-31 0 0,-1 20 0 16,1-20 0-16,-1 17 0 0</inkml:trace>
  <inkml:trace contextRef="#ctx0" brushRef="#br0" timeOffset="36619.12">26395 8511 2048 0,'0'0'0'0,"0"0"0"0,0 0 0 16,0 0 0-16,0 0 0 0,0 0 0 0,0 0 0 15,0 0 0-15,0 5 0 0,0-5 0 0,0 10 0 16,0-10 0-16,-1 17 0 0,1-17 0 0,-1 26 0 16,1-26 0-16,-2 35 0 0,2-35 0 15,-3 45 0-15,1 7 0 0,2-52 0 0,-3 59 0 16,3-59 0-16,-2 63 0 0,2-63 0 15,-1 66 0-15,1-66 0 0,-1 63 0 0,1-63 0 16,0 57 0-16,0-57 0 0,1 50 0 0,-1-50 0 16,2 44 0-16,-2-44 0 0,1 32 0 0,-1-32 0 15,-1 24 0-15,1-24 0 0,-1 19 0 0,-3-9 0 16</inkml:trace>
  <inkml:trace contextRef="#ctx0" brushRef="#br0" timeOffset="36819.28">26138 8811 2048 0,'0'0'0'15,"0"0"0"-15,0 0 0 0,0 0 0 0,2 0 0 16,-2 0 0-16,4 0 0 0,-4 0 0 0,11 0 0 16,-11 0 0-16,16 0 0 0,-16 0 0 0,28 0 0 15,-28 0 0-15,35-1 0 0,-35 1 0 0,45 0 0 16,-45 0 0-16,49-2 0 0,-49 2 0 15,55-5 0-15,-55 5 0 0,52-4 0 0,-7-2 0 16</inkml:trace>
  <inkml:trace contextRef="#ctx0" brushRef="#br0" timeOffset="37485.37">27560 8493 2048 0,'0'-1'0'0,"0"1"0"0,4-5 0 16,-4 5 0-16,9-11 0 0,-9 11 0 0,19-16 0 0,-19 16 0 15,25-18 0-15,-25 18 0 0,31-19 0 16,-31 19 0-16,36-18 0 0,-36 18 0 0,39-17 0 15,-39 17 0-15,42-12 0 0,-42 12 0 0,42-5 0 16,-42 5 0-16,42-2 0 0,-42 2 0 0,37 5 0 16,-37-5 0-16,35 13 0 0,-35-13 0 15,26 20 0-15,-26-20 0 0,21 28 0 0,-21-28 0 16,14 36 0-16,-14-36 0 0,1 41 0 0,-1-41 0 16,-9 51 0-16,-5 1 0 0,14-52 0 0,-23 53 0 15,-1-4 0-15,24-49 0 0,-32 47 0 0,32-47 0 16,-33 50 0-16,33-50 0 0,-38 48 0 15,38-48 0-15,-36 48 0 0,36-48 0 0,-35 42 0 16,35-42 0-16,-30 38 0 0,30-38 0 0,-26 33 0 16,26-33 0-16,-22 29 0 0,22-29 0 0,-13 21 0 15,13-21 0-15,-10 17 0 0,10-17 0 0,1 16 0 16,-1-16 0-16,11 11 0 0,-11-11 0 16,20 8 0-16,-20-8 0 0,30 4 0 0,-30-4 0 15,39 1 0-15,-39-1 0 0,48 0 0 0,-48 0 0 16,51-1 0-16,-51 1 0 0,53 0 0 0,-53 0 0 15,51 0 0-15,-51 0 0 0,48 0 0 16,-48 0 0-16,42 0 0 0,-42 0 0 0,36 0 0 16,-36 0 0-16,30-3 0 0,-30 3 0 0,24-4 0 15,-24 4 0-15,20-5 0 0,-7 1 0 0</inkml:trace>
  <inkml:trace contextRef="#ctx0" brushRef="#br0" timeOffset="37775.14">28254 8732 2048 0,'3'2'0'0,"-3"-2"0"0,3 0 0 0,-3 0 0 15,10 0 0-15,-10 0 0 0,15 0 0 0,-15 0 0 16,26-2 0-16,-26 2 0 0,32-2 0 0,-32 2 0 15,43-2 0-15,-43 2 0 0,47-3 0 0,-47 3 0 16,57-4 0-16,0-2 0 0,-57 6 0 0,54-7 0 16,-54 7 0-16,55-11 0 0,-55 11 0 0,56-12 0 15,-56 12 0-15,54-14 0 0,-54 14 0 16,49-15 0-16,-49 15 0 0,45-14 0 0,-45 14 0 16,35-15 0-16,-35 15 0 0,30-13 0 0,-30 13 0 15,17-12 0-15,-5 2 0 0</inkml:trace>
  <inkml:trace contextRef="#ctx0" brushRef="#br0" timeOffset="38049.73">28487 8751 2048 0,'0'1'0'16,"0"-1"0"-16,0 3 0 0,0-3 0 0,0 11 0 15,0-11 0-15,-2 20 0 0,2-20 0 0,-1 24 0 16,1-24 0-16,-2 31 0 0,2-31 0 16,-3 36 0-16,3-36 0 0,-3 44 0 0,3-44 0 15,-5 46 0-15,5-46 0 0,-6 47 0 0,6-47 0 16,-6 45 0-16,6-45 0 0,-7 44 0 0,7-44 0 16,-7 37 0-16,7-37 0 0,-3 32 0 0,3-32 0 15,-4 24 0-15,4-24 0 0,1 15 0 16,-1-15 0-16,5 2 0 0,-5-2 0 0,7-11 0 15,-1-4 0-15</inkml:trace>
  <inkml:trace contextRef="#ctx0" brushRef="#br0" timeOffset="38303.51">28693 8726 2048 0,'0'0'0'0,"0"0"0"0,0 2 0 0,0-2 0 15,0 4 0-15,0-4 0 0,0 9 0 0,0-9 0 16,0 17 0-16,0-17 0 0,0 25 0 0,0-25 0 16,-2 29 0-16,2-29 0 0,-1 37 0 0,1-37 0 15,-3 41 0-15,3-41 0 0,-3 44 0 16,3-44 0-16,-3 46 0 0,3-46 0 0,-5 43 0 0,5-43 0 16,-2 43 0-16,2-43 0 0,0 38 0 15,0-38 0-15,0 34 0 0,0-34 0 16,2 29 0-16,-2-29 0 0,7 20 0 0,-7-20 0 15,10 11 0-15,-2-7 0 0</inkml:trace>
  <inkml:trace contextRef="#ctx0" brushRef="#br0" timeOffset="38721.75">29156 8857 2048 0,'1'0'0'0,"-1"0"0"0,0-1 0 16,0 1 0-16,2-7 0 0,-2 7 0 0,7-10 0 16,-7 10 0-16,17-13 0 0,-17 13 0 0,20-12 0 15,-20 12 0-15,30-11 0 0,-30 11 0 16,33-10 0-16,-33 10 0 0,40-3 0 0,-40 3 0 15,41 0 0-15,-41 0 0 0,40 9 0 16,-40-9 0-16,36 13 0 0,-36-13 0 0,33 20 0 0,-33-20 0 16,30 25 0-16,-30-25 0 0,23 29 0 15,-23-29 0-15,17 35 0 0,-17-35 0 0,9 37 0 16,-9-37 0-16,0 36 0 0,0-36 0 0,-8 38 0 16,8-38 0-16,-16 34 0 0,16-34 0 0,-21 30 0 15,21-30 0-15,-25 27 0 0,25-27 0 16,-33 22 0-16,33-22 0 0,-32 14 0 0,32-14 0 15,-36 10 0-15,36-10 0 0,-32 3 0 0,32-3 0 16,-27-5 0-16,27 5 0 0,-23-12 0 0,23 12 0 16,-16-20 0-16,16 20 0 0,-8-22 0 0,3 4 0 15</inkml:trace>
  <inkml:trace contextRef="#ctx0" brushRef="#br0" timeOffset="39038.01">29757 8757 2048 0,'-3'-2'0'0,"3"2"0"0,-8 0 0 0,8 0 0 16,-17-1 0-16,17 1 0 0,-21 3 0 16,21-3 0-16,-29 7 0 0,29-7 0 0,-30 15 0 15,30-15 0-15,-29 20 0 0,29-20 0 0,-27 27 0 16,27-27 0-16,-23 30 0 0,23-30 0 0,-15 33 0 15,15-33 0-15,-8 30 0 0,8-30 0 0,1 33 0 16,-1-33 0-16,15 38 0 0,-15-38 0 16,27 37 0-16,-27-37 0 0,37 32 0 0,-37-32 0 15,41 31 0-15,-41-31 0 0,46 26 0 0,-46-26 0 16,45 19 0-16,-45-19 0 0,47 14 0 0,-47-14 0 16,43 9 0-16,-43-9 0 0,39 1 0 15,-39-1 0-15,33-4 0 0,-33 4 0 0,26-7 0 16</inkml:trace>
  <inkml:trace contextRef="#ctx0" brushRef="#br0" timeOffset="42299.87">20567 10479 2048 0,'1'0'0'16,"-1"0"0"-16,0 0 0 0,0 0 0 0,0 0 0 15,0 0 0-15,2-3 0 0,-2 3 0 0,2-4 0 16,-2 4 0-16,2-4 0 0,-2 4 0 0,7-9 0 15,-7 9 0-15,9-10 0 0,-9 10 0 0,14-13 0 16,-14 13 0-16,14-13 0 0,-14 13 0 0,21-13 0 16,-21 13 0-16,20-12 0 0,-20 12 0 0,25-8 0 15,-25 8 0-15,23-5 0 0,-23 5 0 0,26 0 0 16,-26 0 0-16,30 5 0 0,-30-5 0 16,28 13 0-16,-28-13 0 0,24 18 0 0,-24-18 0 15,20 22 0-15,-20-22 0 0,11 33 0 0,-11-33 0 16,4 42 0-16,-4-42 0 0,-2 49 0 15,2-49 0-15,-12 50 0 0,12-50 0 0,-21 53 0 16,21-53 0-16,-26 53 0 0,26-53 0 0,-31 51 0 16,31-51 0-16,-34 48 0 0,34-48 0 0,-38 45 0 15,38-45 0-15,-41 43 0 0,41-43 0 16,-39 37 0-16,39-37 0 0,-34 32 0 0,34-32 0 16,-33 28 0-16,33-28 0 0,-30 20 0 0,30-20 0 15,-22 15 0-15,22-15 0 0,-20 12 0 0,20-12 0 16,-18 7 0-16,18-7 0 0,-13 7 0 0,13-7 0 15,-12 4 0-15,12-4 0 0,-2 0 0 16,2 0 0-16,4-2 0 0,-4 2 0 0,15-3 0 16,-15 3 0-16,23-1 0 0,-23 1 0 0,32-5 0 15,-32 5 0-15,39 0 0 0,-39 0 0 0,35 5 0 16,-35-5 0-16,38 0 0 0,-38 0 0 0,39 4 0 16,-39-4 0-16,45 5 0 0,-45-5 0 15,39 4 0-15,-39-4 0 0,39 2 0 0,-39-2 0 16,35 2 0-16,-35-2 0 0,26 1 0 0,-3-2 0 15</inkml:trace>
  <inkml:trace contextRef="#ctx0" brushRef="#br0" timeOffset="42783.25">21220 10453 2048 0,'-1'0'0'0,"1"0"0"0,-4-3 0 16,4 3 0-16,-6-2 0 0,6 2 0 0,-10 0 0 15,10 0 0-15,-12 0 0 0,12 0 0 0,-19 5 0 16,19-5 0-16,-21 12 0 0,21-12 0 16,-27 18 0-16,27-18 0 0,-29 27 0 0,29-27 0 15,-28 33 0-15,28-33 0 0,-29 40 0 0,29-40 0 16,-26 48 0-16,26-48 0 0,-19 49 0 15,19-49 0-15,-15 55 0 0,15-55 0 0,-7 52 0 16,7-52 0-16,0 55 0 0,0-55 0 0,8 51 0 16,-8-51 0-16,20 47 0 0,-20-47 0 0,22 42 0 15,-22-42 0-15,31 35 0 0,-31-35 0 0,35 27 0 16,-35-27 0-16,34 17 0 0,-34-17 0 16,36 9 0-16,-36-9 0 0,32 0 0 0,-32 0 0 15,27-3 0-15,-27 3 0 0,29-19 0 0,-29 19 0 16,27-34 0-16,-27 34 0 0,25-46 0 0,-25 46 0 15,19-54 0-15,-7-3 0 0,-12 57 0 0,8-52 0 16,-8 52 0-16,4-44 0 0,-4 44 0 16,3-32 0-16,-8-10 0 0,5 42 0 0,-13-51 0 15,13 51 0-15,-16-49 0 0,16 49 0 0,-24-42 0 16,24 42 0-16,-22-33 0 0,22 33 0 0,-25-22 0 16,25 22 0-16,-26-14 0 0,26 14 0 0,-22-4 0 15,22 4 0-15,-19-2 0 0,19 2 0 16,-13 0 0-16</inkml:trace>
  <inkml:trace contextRef="#ctx0" brushRef="#br0" timeOffset="43049.98">21484 10604 2048 0,'0'0'0'0,"0"0"0"0,1 0 0 16,-1 0 0-16,1 1 0 0,-1-1 0 15,2 0 0-15,-2 0 0 0,6 2 0 0,-6-2 0 16,12 2 0-16,-12-2 0 0,17 0 0 0,-17 0 0 16,22 0 0-16,-22 0 0 0,27-4 0 0,-27 4 0 15,33-3 0-15,-33 3 0 0,35-4 0 0,-35 4 0 16,38-6 0-16,-38 6 0 0,41-6 0 16,-41 6 0-16,43-8 0 0,-43 8 0 0,39-6 0 15,-39 6 0-15,39-9 0 0,-39 9 0 16,30-8 0-16,-30 8 0 0,26-5 0 0</inkml:trace>
  <inkml:trace contextRef="#ctx0" brushRef="#br0" timeOffset="43299.83">21611 10682 2048 0,'-1'5'0'0,"1"-5"0"15,-1 13 0-15,1-13 0 0,-2 19 0 0,2-19 0 16,-2 26 0-16,2-26 0 0,-5 35 0 0,5-35 0 16,-1 36 0-16,1-36 0 0,-1 42 0 0,1-42 0 15,-1 44 0-15,1-44 0 0,-1 40 0 16,1-40 0-16,-3 39 0 0,3-39 0 0,-2 35 0 16,2-35 0-16,-1 28 0 0,1-28 0 0,1 23 0 15,-1-23 0-15,4 13 0 0,-4-13 0 0,4 5 0 16,-4-5 0-16,7-1 0 0,-3 0 0 15</inkml:trace>
  <inkml:trace contextRef="#ctx0" brushRef="#br0" timeOffset="43516.5">21798 10596 2048 0,'0'2'0'0,"0"-2"0"0,0 1 0 0,0-1 0 0,0 4 0 16,0-4 0-16,0 11 0 0,0-11 0 15,-1 19 0-15,1-19 0 0,-2 25 0 0,2-25 0 16,-3 32 0-16,3-32 0 0,-4 37 0 0,4-37 0 16,-3 42 0-16,3-42 0 0,-2 44 0 0,2-44 0 15,-1 42 0-15,1-42 0 0,1 44 0 0,-1-44 0 16,4 39 0-16,-4-39 0 0,8 34 0 0,-8-34 0 16,10 27 0-16,-10-27 0 0,17 15 0 15,-2-7 0-15</inkml:trace>
  <inkml:trace contextRef="#ctx0" brushRef="#br0" timeOffset="43833.4">22634 10612 2048 0,'3'2'0'16,"-3"-2"0"-16,8 0 0 0,-8 0 0 0,17 3 0 0,-17-3 0 15,22 3 0-15,-22-3 0 0,25 5 0 0,-25-5 0 16,26 5 0-16,-26-5 0 0,26 4 0 15,-26-4 0-15,25 3 0 0,-25-3 0 0,21 3 0 16,-21-3 0-16,15 3 0 0,-15-3 0 0,11 3 0 16,-2-2 0-16</inkml:trace>
  <inkml:trace contextRef="#ctx0" brushRef="#br0" timeOffset="43999.95">22658 10826 2048 0,'0'2'0'0,"0"-2"0"0,1 1 0 0,-1-1 0 16,5 6 0-16,-5-6 0 0,10 7 0 0,-10-7 0 16,15 5 0-16,-15-5 0 0,21 5 0 0,-21-5 0 15,26 1 0-15,-26-1 0 0,33-1 0 0,-33 1 0 16,39-5 0-16,-39 5 0 0,34-5 0 0</inkml:trace>
  <inkml:trace contextRef="#ctx0" brushRef="#br0" timeOffset="45149.09">23921 10370 2048 0,'0'0'0'15,"0"0"0"-15,0 0 0 0,0 0 0 0,0 0 0 16,0 0 0-16,3-3 0 0,-3 3 0 0,4-6 0 15,-4 6 0-15,11-7 0 0,-11 7 0 0,16-13 0 0,-16 13 0 16,18-11 0-16,-18 11 0 0,25-11 0 16,-25 11 0-16,28-10 0 0,-28 10 0 0,32-5 0 15,-32 5 0-15,35-3 0 0,-35 3 0 0,38 3 0 16,-38-3 0-16,33 4 0 0,-33-4 0 16,32 11 0-16,-32-11 0 0,25 16 0 0,-25-16 0 15,21 17 0-15,-21-17 0 0,13 29 0 0,-13-29 0 16,1 29 0-16,-1-29 0 0,-12 38 0 0,12-38 0 15,-21 39 0-15,-10 3 0 0,31-42 0 0,-41 44 0 16,41-44 0-16,-44 41 0 0,44-41 0 0,-47 40 0 16,47-40 0-16,-43 37 0 0,43-37 0 15,-40 34 0-15,40-34 0 0,-34 27 0 0,34-27 0 16,-30 20 0-16,30-20 0 0,-21 17 0 0,21-17 0 16,-18 13 0-16,18-13 0 0,-12 16 0 15,12-16 0-15,-8 14 0 0,8-14 0 0,2 15 0 16,-2-15 0-16,13 14 0 0,-13-14 0 0,17 12 0 15,-17-12 0-15,24 11 0 0,-24-11 0 0,33 9 0 16,-33-9 0-16,39 9 0 0,-39-9 0 0,47 8 0 16,5-1 0-16,-52-7 0 0,58 6 0 15,-58-6 0-15,60 3 0 0,-60-3 0 0,59 2 0 16,-59-2 0-16,50 0 0 0,-50 0 0 0,49-4 0 16,-49 4 0-16,46-6 0 0,-46 6 0 0,40-6 0 15,-40 6 0-15,32-10 0 0</inkml:trace>
  <inkml:trace contextRef="#ctx0" brushRef="#br0" timeOffset="45419.94">24535 10475 2048 0,'0'0'0'16,"0"0"0"-16,0-1 0 0,0 1 0 0,2-2 0 15,-2 2 0-15,8-4 0 0,-8 4 0 16,19-8 0-16,-19 8 0 0,31-10 0 0,-31 10 0 0,41-13 0 16,-41 13 0-16,51-16 0 0,2 0 0 15,-53 16 0-15,55-15 0 0,0-1 0 0,-55 16 0 16,54-15 0-16,-54 15 0 0,47-14 0 16,-47 14 0-16,48-16 0 0,-48 16 0 0,50-19 0 0,-50 19 0 15,44-18 0-15,-44 18 0 0,38-17 0 16,-38 17 0-16,26-16 0 0,-26 16 0 0,17-11 0 15</inkml:trace>
  <inkml:trace contextRef="#ctx0" brushRef="#br0" timeOffset="45684">24810 10414 2048 0,'-2'2'0'0,"2"-2"0"15,-2 3 0-15,2-3 0 0,-1 10 0 0,1-10 0 16,-1 19 0-16,1-19 0 0,-4 24 0 0,4-24 0 16,-2 33 0-16,2-33 0 0,-4 43 0 15,4-43 0-15,-6 44 0 0,6-44 0 0,-6 49 0 16,6-49 0-16,-5 50 0 0,5-50 0 0,-9 49 0 16,9-49 0-16,-6 49 0 0,6-49 0 0,-5 40 0 15,5-40 0-15,-5 35 0 0,5-35 0 16,-1 25 0-16,1-25 0 0,0 15 0 0,0-15 0 15,3 2 0-15,-3-2 0 0,4-4 0 0,0-1 0 16</inkml:trace>
  <inkml:trace contextRef="#ctx0" brushRef="#br0" timeOffset="45933.76">24931 10388 2048 0,'-2'0'0'0,"2"0"0"15,0 2 0-15,0-2 0 0,-3 7 0 0,3-7 0 0,-3 11 0 16,3-11 0-16,-4 18 0 0,4-18 0 16,-5 27 0-16,5-27 0 0,-2 33 0 0,2-33 0 15,-3 39 0-15,3-39 0 0,-2 43 0 0,2-43 0 16,-2 46 0-16,2-46 0 0,0 46 0 0,0-46 0 16,1 47 0-16,-1-47 0 0,1 45 0 15,-1-45 0-15,4 41 0 0,-4-41 0 0,3 35 0 16,-3-35 0-16,8 29 0 0,-8-29 0 0,9 26 0 15,-9-26 0-15,12 18 0 0,1-9 0 0</inkml:trace>
  <inkml:trace contextRef="#ctx0" brushRef="#br0" timeOffset="46365.36">25344 10614 2048 0,'2'0'0'0,"-2"0"0"0,2-5 0 16,-2 5 0-16,7-8 0 0,-7 8 0 0,13-9 0 15,-13 9 0-15,19-9 0 0,-19 9 0 0,23-10 0 16,-23 10 0-16,30-8 0 0,-30 8 0 0,32-4 0 15,-32 4 0-15,35-2 0 0,-35 2 0 0,35 5 0 16,-35-5 0-16,37 8 0 0,-37-8 0 16,32 13 0-16,-32-13 0 0,27 17 0 0,-27-17 0 15,23 23 0-15,-23-23 0 0,18 29 0 0,-18-29 0 16,9 33 0-16,-9-33 0 0,4 38 0 0,-4-38 0 16,-1 36 0-16,1-36 0 0,-7 39 0 15,7-39 0-15,-12 32 0 0,12-32 0 0,-18 31 0 16,18-31 0-16,-21 25 0 0,21-25 0 0,-22 20 0 15,22-20 0-15,-25 15 0 0,25-15 0 0,-28 10 0 16,28-10 0-16,-27 1 0 0,27-1 0 0,-27-3 0 16,27 3 0-16,-24-14 0 0,24 14 0 15,-18-15 0-15,18 15 0 0,-11-18 0 0,3 5 0 16</inkml:trace>
  <inkml:trace contextRef="#ctx0" brushRef="#br0" timeOffset="46700.09">25909 10551 2048 0,'-4'0'0'16,"4"0"0"-16,-10 1 0 0,10-1 0 0,-20 5 0 15,20-5 0-15,-25 8 0 0,25-8 0 0,-30 12 0 16,30-12 0-16,-33 17 0 0,33-17 0 15,-29 20 0-15,29-20 0 0,-24 26 0 0,24-26 0 16,-20 29 0-16,20-29 0 0,-11 31 0 0,11-31 0 16,-2 35 0-16,2-35 0 0,6 34 0 0,-6-34 0 15,16 38 0-15,-16-38 0 0,26 37 0 16,-26-37 0-16,31 33 0 0,-31-33 0 0,37 31 0 16,-37-31 0-16,41 28 0 0,-41-28 0 0,41 23 0 15,-41-23 0-15,40 20 0 0,-40-20 0 0,43 14 0 16,-43-14 0-16,37 8 0 0,-37-8 0 0,37 2 0 15,-37-2 0-15,34-4 0 0,-34 4 0 0,30-11 0 16,-30 11 0-16,23-11 0 0,-6-1 0 16</inkml:trace>
  <inkml:trace contextRef="#ctx0" brushRef="#br0" timeOffset="50666.62">19087 14649 2048 0,'0'0'0'0,"0"0"0"0,0 0 0 0,0 0 0 0,0 0 0 0,0 0 0 15,0 0 0-15,0 0 0 0,0 0 0 16,0 0 0-16,3-1 0 0,-3 1 0 0,5-3 0 16,-5 3 0-16,6-1 0 0,-6 1 0 15,10-4 0-15,-10 4 0 0,19-3 0 0,-19 3 0 16,20-4 0-16,-20 4 0 0,26-2 0 0,-26 2 0 15,27 2 0-15,-27-2 0 0,31 2 0 16,-31-2 0-16,36 7 0 0,-36-7 0 0,40 13 0 16,-40-13 0-16,43 17 0 0,-43-17 0 0,40 23 0 15,-40-23 0-15,39 28 0 0,-39-28 0 0,34 31 0 16,-34-31 0-16,29 30 0 0,-29-30 0 0,25 29 0 16,-25-29 0-16,16 37 0 0,-16-37 0 15,12 36 0-15,-12-36 0 0,6 36 0 0,-6-36 0 16,-1 33 0-16,1-33 0 0,-8 31 0 0,8-31 0 15,-16 28 0-15,16-28 0 0,-23 29 0 0,23-29 0 16,-34 28 0-16,34-28 0 0,-35 22 0 0,35-22 0 16,-37 21 0-16,37-21 0 0,-33 16 0 0,33-16 0 15,-38 10 0-15,38-10 0 0,-34 10 0 16,34-10 0-16,-35 3 0 0,35-3 0 0,-32-3 0 16,32 3 0-16,-30-5 0 0,30 5 0 0,-22-13 0 15,22 13 0-15,-18-13 0 0,18 13 0 0,-10-11 0 16,1-3 0-16</inkml:trace>
  <inkml:trace contextRef="#ctx0" brushRef="#br0" timeOffset="51033.15">19881 14634 2048 0,'0'0'0'15,"0"0"0"-15,0 1 0 0,0-1 0 0,0 0 0 16,0 0 0-16,0 0 0 0,0 0 0 0,0 0 0 16,0 0 0-16,-4 2 0 0,4-2 0 0,-7 3 0 15,7-3 0-15,-13 6 0 0,13-6 0 0,-20 13 0 16,20-13 0-16,-27 21 0 0,27-21 0 0,-29 27 0 16,29-27 0-16,-29 33 0 0,29-33 0 15,-27 37 0-15,27-37 0 0,-21 39 0 0,21-39 0 16,-17 43 0-16,17-43 0 0,-12 43 0 0,12-43 0 15,-4 44 0-15,4-44 0 0,0 42 0 0,0-42 0 16,6 38 0-16,-6-38 0 0,11 38 0 0,-11-38 0 16,19 33 0-16,-19-33 0 0,24 32 0 15,-24-32 0-15,30 26 0 0,-30-26 0 16,35 21 0-16,-35-21 0 0,38 19 0 0,-38-19 0 0,42 12 0 16,-42-12 0-16,47 8 0 0,-47-8 0 15,48 0 0-15,-48 0 0 0,45-3 0 0,-45 3 0 16,39-5 0-16</inkml:trace>
  <inkml:trace contextRef="#ctx0" brushRef="#br0" timeOffset="51386.46">20673 14806 2048 0,'5'1'0'0,"-5"-1"0"0,13 3 0 15,-13-3 0-15,18 2 0 0,-18-2 0 0,24 4 0 16,-24-4 0-16,31 0 0 0,-31 0 0 0,32 0 0 16,-32 0 0-16,32 0 0 0,-32 0 0 15,30 0 0-15,-30 0 0 0,27 0 0 0,-27 0 0 16,27-3 0-16,-27 3 0 0,22 0 0 0,-22 0 0 16,15-1 0-16,-15 1 0 0,12 0 0 15</inkml:trace>
  <inkml:trace contextRef="#ctx0" brushRef="#br0" timeOffset="51650.15">20684 14959 2048 0,'0'2'0'0,"0"-2"0"0,0 1 0 0,0-1 0 16,3 1 0-16,-3-1 0 0,7 4 0 15,-7-4 0-15,12 2 0 0,-12-2 0 0,17 5 0 16,-17-5 0-16,22 4 0 0,-22-4 0 0,29 0 0 16,-29 0 0-16,31 2 0 0,-31-2 0 15,35-2 0-15,-35 2 0 0,36-4 0 0,-36 4 0 16,40-3 0-16,-40 3 0 0,38-2 0 0,-38 2 0 16,36-6 0-16,-36 6 0 0,26-2 0 0,-5-1 0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5-30T07:28:14.6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9672 1727 2048 0,'0'0'0'0,"0"0"0"0,0 0 0 0,0 0 0 0,0 0 0 15,0 0 0-15,-2-1 0 0,2 1 0 16,-4-3 0-16,4 3 0 0,-4-5 0 0,4 5 0 16,-3-2 0-16,3 2 0 0,-3-6 0 0,3 6 0 0,-6-5 0 15,6 5 0-15,-2-7 0 0,2 7 0 16,-3-3 0-16,3 3 0 0,-2-3 0 0,2 3 0 16,-1-3 0-16,1 3 0 0,-2-3 0 0,2 3 0 15,-1-1 0-15,1 1 0 0,-2-3 0 16,2 3 0-16,-1 0 0 0,1 0 0 0,-1-3 0 15,1 3 0-15,-2 0 0 0,2 0 0 0,2 3 0 16,-2-3 0-16,2 4 0 0,-2-4 0 0,2 6 0 16,-2-6 0-16,3 5 0 0,-3-5 0 0,0 8 0 15,0-8 0-15,-2 8 0 0,2-8 0 16,-2 8 0-16,2-8 0 0,-3 11 0 0,3-11 0 16,-4 11 0-16,4-11 0 0,-5 16 0 0,5-16 0 15,-7 15 0-15,7-15 0 0,-4 18 0 0,4-18 0 16,-5 18 0-16,5-18 0 0,-6 21 0 15,6-21 0-15,-6 21 0 0,6-21 0 0,-7 27 0 16,7-27 0-16,-7 24 0 0,7-24 0 0,-7 29 0 16,7-29 0-16,-8 38 0 0,8-38 0 15,-12 42 0-15,12-42 0 0,-10 40 0 0,10-40 0 16,-10 38 0-16,10-38 0 0,-11 41 0 0,11-41 0 16,-9 43 0-16,9-43 0 0,-10 44 0 0,10-44 0 15,-10 45 0-15,10-45 0 0,-9 47 0 0,9-47 0 16,-10 46 0-16,10-46 0 0,-11 48 0 15,11-48 0-15,-13 47 0 0,13-47 0 0,-13 47 0 16,13-47 0-16,-14 50 0 0,14-50 0 0,-12 49 0 16,12-49 0-16,-15 51 0 0,15-51 0 0,-15 56 0 15,15-56 0-15,-15 53 0 0,15-53 0 0,-16 56 0 16,16-56 0-16,-14 49 0 0,14-49 0 16,-12 49 0-16,-1 5 0 0,13-54 0 0,-11 48 0 15,-1 1 0-15,12-49 0 0,-13 55 0 0,13-55 0 16,-14 57 0-16,14-57 0 0,-14 60 0 0,14-60 0 15,-15 63 0-15,15-63 0 0,-16 64 0 16,16-64 0-16,-14 65 0 0,14-65 0 0,-16 68 0 16,16-68 0-16,-13 67 0 0,13-67 0 0,-13 66 0 15,13-66 0-15,-15 67 0 0,15-67 0 0,-14 64 0 16,14-64 0-16,-13 64 0 0,13-64 0 0,-12 64 0 16,12-64 0-16,-11 65 0 0,11-65 0 15,-11 61 0-15,11-61 0 0,-13 65 0 0,13-65 0 16,-13 63 0-16,13-63 0 0,-12 66 0 0,12-66 0 15,-14 68 0-15,14-68 0 0,-12 67 0 0,12-67 0 16,-14 69 0-16,1-8 0 0,1-4 0 0,12-57 0 16,-12 56 0-16,12-56 0 0,-14 58 0 15,14-58 0-15,-11 62 0 0,11-62 0 0,-14 64 0 16,14-64 0-16,-15 67 0 0,15-67 0 0,-14 69 0 16,2-7 0-16,2-5 0 0,10-57 0 15,-11 59 0-15,11-59 0 0,-12 61 0 0,12-61 0 16,-11 63 0-16,11-63 0 0,-11 67 0 0,5-7 0 15,-1-1 0-15,7-59 0 0,-9 59 0 0,9-59 0 16,-10 62 0-16,10-62 0 0,-9 66 0 0,9-66 0 16,-13 69 0-16,4-6 0 0,-1-3 0 0,10-60 0 15,-12 61 0-15,12-61 0 0,-9 66 0 0,2-4 0 16,-4-3 0-16,11-59 0 0,-9 64 0 16,9-64 0-16,-11 64 0 0,-1-3 0 0,2-3 0 15,10-58 0-15,-10 61 0 0,10-61 0 0,-11 66 0 16,1-7 0-16,3 1 0 0,7-60 0 15,-8 62 0-15,8-62 0 0,-8 65 0 0,1-5 0 16,1-1 0-16,6-59 0 0,-10 59 0 16,10-59 0-16,-7 66 0 0,7-66 0 0,-8 70 0 0,1-8 0 15,0-2 0-15,7-60 0 0,-11 62 0 0,11-62 0 16,-9 67 0-16,0-5 0 0,0-4 0 0,9-58 0 16,-12 64 0-16,12-64 0 0,-10 66 0 15,-2-6 0-15,1-3 0 0,11-57 0 0,-9 60 0 16,9-60 0-16,-12 65 0 0,12-65 0 0,-11 66 0 15,11-66 0-15,-10 69 0 0,2-7 0 16,-1-5 0-16,9-57 0 0,-8 58 0 0,8-58 0 16,-9 61 0-16,9-61 0 0,-11 63 0 0,11-63 0 15,-12 64 0-15,12-64 0 0,-13 64 0 0,13-64 0 16,-14 65 0-16,14-65 0 0,-13 66 0 0,13-66 0 16,-13 67 0-16,13-67 0 0,-15 64 0 0,15-64 0 15,-14 64 0-15,14-64 0 0,-13 62 0 16,13-62 0-16,-15 62 0 0,15-62 0 0,-13 60 0 15,13-60 0-15,-13 60 0 0,13-60 0 0,-12 60 0 16,12-60 0-16,-12 60 0 0,12-60 0 0,-9 57 0 16,9-57 0-16,-13 59 0 0,13-59 0 0,-13 59 0 15,13-59 0-15,-11 56 0 0,11-56 0 0,-14 60 0 16,14-60 0-16,-12 59 0 0,12-59 0 16,-10 60 0-16,10-60 0 0,-14 60 0 0,14-60 0 15,-11 59 0-15,11-59 0 0,-10 58 0 0,10-58 0 16,-10 55 0-16,10-55 0 0,-10 58 0 15,10-58 0-15,-8 55 0 0,8-55 0 0,-11 55 0 16,11-55 0-16,-10 54 0 0,10-54 0 0,-9 53 0 16,9-53 0-16,-10 55 0 0,10-55 0 0,-8 54 0 15,8-54 0-15,-7 52 0 0,7-52 0 0,-8 50 0 16,8-50 0-16,-10 51 0 0,10-51 0 16,-9 44 0-16,9-44 0 0,-7 42 0 0,7-42 0 15,-7 42 0-15,7-42 0 0,-9 42 0 0,9-42 0 16,-7 46 0-16,7-46 0 0,-8 47 0 0,8-47 0 15,-7 44 0-15,7-44 0 0,-8 40 0 0,8-40 0 16,-8 44 0-16,8-44 0 0,-8 38 0 16,8-38 0-16,-8 40 0 0,8-40 0 0,-8 40 0 15,8-40 0-15,-7 41 0 0,7-41 0 0,-10 37 0 16,10-37 0-16,-9 42 0 0,9-42 0 16,-8 42 0-16,8-42 0 0,-8 35 0 0,8-35 0 0,-6 35 0 15,6-35 0-15,-5 31 0 0,5-31 0 16,-7 32 0-16,7-32 0 0,-6 39 0 0,6-39 0 15,-6 35 0-15,6-35 0 0,-6 39 0 16,6-39 0-16,-5 34 0 0,5-34 0 0,-7 35 0 16,7-35 0-16,-5 35 0 0,5-35 0 0,-5 32 0 15,5-32 0-15,-6 30 0 0,6-30 0 0,-4 27 0 16,4-27 0-16,-3 21 0 0,3-21 0 16,-5 23 0-16,5-23 0 0,-2 20 0 0,2-20 0 0,-4 23 0 15,4-23 0-15,-2 23 0 0,2-23 0 16,-2 24 0-16,2-24 0 0,-4 23 0 0,4-23 0 15,-4 23 0-15,4-23 0 0,-3 21 0 0,3-21 0 16,-2 17 0-16,2-17 0 0,-3 19 0 0,3-19 0 16,-2 21 0-16,2-21 0 0,-4 22 0 0,4-22 0 15,-1 21 0-15,1-21 0 0,-1 20 0 0,1-20 0 16,-2 22 0-16,2-22 0 0,-2 18 0 16,2-18 0-16,-1 16 0 0,1-16 0 0,-1 17 0 15,1-17 0-15,-1 17 0 0,1-17 0 0,0 14 0 16,0-14 0-16,-1 13 0 0,1-13 0 15,-1 14 0-15,1-14 0 0,-2 10 0 0,2-10 0 16,-2 7 0-16,2-7 0 0,-1 7 0 0,1-7 0 16,0 3 0-16,0-3 0 0,-4 0 0 0,4 0 0 15,-3 0 0-15,3 0 0 0,-11-4 0 16,11 4 0-16,-13-6 0 0,13 6 0 0,-9-11 0 16,-3-2 0-16</inkml:trace>
  <inkml:trace contextRef="#ctx0" brushRef="#br0" timeOffset="517.38">7619 11503 2048 0,'0'0'0'0,"0"0"0"0,0 0 0 0,0 0 0 0,0 0 0 16,0 0 0-16,0 0 0 0,0 0 0 16,0 0 0-16,0 0 0 0,-2 0 0 0,2 0 0 0,-3 1 0 15,3-1 0-15,-2 0 0 0,2 0 0 16,-1 4 0-16,1-4 0 0,0 5 0 0,0-5 0 16,1 10 0-16,-1-10 0 0,3 12 0 15,-3-12 0-15,6 16 0 0,-6-16 0 0,8 20 0 16,-8-20 0-16,9 19 0 0,-9-19 0 0,8 22 0 15,-8-22 0-15,9 23 0 0,-9-23 0 0,9 20 0 16,-9-20 0-16,8 20 0 0,-8-20 0 0,9 20 0 16,-9-20 0-16,10 19 0 0,-10-19 0 0,7 17 0 15,-7-17 0-15,6 13 0 0,-6-13 0 16,4 11 0-16,-4-11 0 0,4 9 0 0,-4-9 0 16,1 3 0-16,-1-3 0 0,6 1 0 0,-6-1 0 15,7 0 0-15,-7 0 0 0,9-4 0 0,-9 4 0 16,11-11 0-16,-11 11 0 0,14-16 0 15,-14 16 0-15,12-19 0 0,-12 19 0 0,15-21 0 16,-15 21 0-16,14-27 0 0,-14 27 0 0,16-24 0 16,-16 24 0-16,14-24 0 0,-14 24 0 0,16-24 0 15,-16 24 0-15,15-23 0 0,-15 23 0 16,16-24 0-16,-16 24 0 0,17-27 0 0,-17 27 0 16,20-24 0-16,-20 24 0 0,16-26 0 0,-16 26 0 15,12-20 0-15,-2 2 0 0</inkml:trace>
  <inkml:trace contextRef="#ctx0" brushRef="#br0" timeOffset="1984.66">9559 1906 2048 0,'0'0'0'15,"0"0"0"-15,0 0 0 0,0 0 0 0,0 0 0 0,0 0 0 16,-2 2 0-16,2-2 0 0,-3 2 0 0,3-2 0 15,-3 4 0-15,3-4 0 0,-5 5 0 0,5-5 0 16,-8 9 0-16,8-9 0 0,-9 15 0 0,9-15 0 16,-13 20 0-16,13-20 0 0,-12 20 0 15,12-20 0-15,-16 22 0 0,16-22 0 0,-14 22 0 16,14-22 0-16,-16 19 0 0,16-19 0 0,-12 19 0 16,12-19 0-16,-15 17 0 0,15-17 0 0,-14 14 0 15,14-14 0-15,-13 13 0 0,13-13 0 16,-9 9 0-16,9-9 0 0,-8 5 0 0,8-5 0 0,-3 5 0 15,3-5 0-15,-5 3 0 0,5-3 0 16,-6 0 0-16,6 0 0 0,-2-5 0 0,2 5 0 16,0-8 0-16,0 8 0 0,4-13 0 0,-4 13 0 15,9-17 0-15,-9 17 0 0,13-19 0 16,-13 19 0-16,17-24 0 0,-17 24 0 0,19-28 0 16,-19 28 0-16,24-29 0 0,-24 29 0 0,22-25 0 15,-22 25 0-15,20-23 0 0,-20 23 0 0,20-22 0 16,-20 22 0-16,17-17 0 0,-17 17 0 0,15-17 0 15,-15 17 0-15,14-13 0 0,-14 13 0 16,9-8 0-16,-9 8 0 0,8-8 0 0,-8 8 0 16,10-5 0-16,-10 5 0 0,12-5 0 0,-12 5 0 15,9-3 0-15,-9 3 0 0,12 2 0 0,-12-2 0 16,8 4 0-16,-8-4 0 0,7 4 0 16,-7-4 0-16,6 3 0 0,-6-3 0 0,7 5 0 15,-7-5 0-15,7 8 0 0,-7-8 0 0,6 5 0 16,-6-5 0-16,4 7 0 0,-4-7 0 0,3 1 0 15,-3-1 0-15,3 3 0 0,-3-3 0 16,5 5 0-16,-5-5 0 0,4 5 0 0,-4-5 0 16,10 9 0-16,-10-9 0 0,9 9 0 0,-9-9 0 15,8 7 0-15,-8-7 0 0,4 12 0 0,-4-12 0 16,2 10 0-16</inkml:trace>
  <inkml:trace contextRef="#ctx0" brushRef="#br0" timeOffset="7934.45">8764 6758 2048 0,'0'0'0'0,"0"0"0"0,0 0 0 0,0 0 0 16,0 0 0-16,0 0 0 0,0 0 0 0,0 0 0 16,0 0 0-16,0 0 0 0,-1-2 0 0,1 2 0 15,-3-4 0-15,3 4 0 0,0-4 0 0,0 4 0 16,-1-3 0-16,1 3 0 0,0-2 0 0,0 2 0 16,0 2 0-16,0-2 0 0,0 5 0 15,0-5 0-15,0 15 0 0,0-15 0 0,-1 22 0 16,1-22 0-16,-1 30 0 0,1-30 0 15,-2 36 0-15,2-36 0 0,-4 42 0 0,4-42 0 16,-5 36 0-16,5-36 0 0,-4 39 0 0,4-39 0 16,-4 32 0-16,4-32 0 0,-4 33 0 0,4-33 0 15,-1 27 0-15,1-27 0 0,-1 20 0 0,1-20 0 16,0 20 0-16,0-20 0 0,-2 17 0 16,2-17 0-16,0 13 0 0,0-13 0 0,0 10 0 0,0-10 0 15,0 3 0-15,0-3 0 0,3-8 0 16,-3 8 0-16,3-11 0 0,-3 11 0 0,2-11 0 15,-2 11 0-15,6-22 0 0,-6 22 0 0,8-25 0 16,-8 25 0-16,7-20 0 0,-7 20 0 0,8-18 0 16,-8 18 0-16,5-15 0 0,-5 15 0 15,6-8 0-15,-6 8 0 0,6-6 0 0,-6 6 0 16,10 3 0-16,-10-3 0 0,10 7 0 0,-10-7 0 16,8 16 0-16,-8-16 0 0,6 21 0 0,-6-21 0 15,8 23 0-15,-8-23 0 0,7 22 0 16,-7-22 0-16,5 18 0 0,-5-18 0 0,7 19 0 15,-7-19 0-15,13 14 0 0,-13-14 0 0,20 6 0 16,1-6 0-16</inkml:trace>
  <inkml:trace contextRef="#ctx0" brushRef="#br0" timeOffset="12137.53">20395 947 2048 0,'0'0'0'0,"0"0"0"16,0 0 0-16,0 0 0 0,0 0 0 0,0 0 0 0,0-4 0 15,0 4 0-15,0-6 0 0,0 6 0 16,0-6 0-16,0 6 0 0,0-5 0 0,0 5 0 15,1-8 0-15,-1 8 0 0,0-10 0 0,0 10 0 16,2-7 0-16,-2 7 0 0,1-6 0 0,-1 6 0 16,1-5 0-16,-1 5 0 0,0-3 0 15,0 3 0-15,0-5 0 0,0 5 0 0,1-5 0 16,-1 5 0-16,0-4 0 0,0 4 0 0,1-5 0 16,-1 5 0-16,0-2 0 0,0 2 0 0,0-2 0 15,0 2 0-15,-2 4 0 0,2-4 0 0,-4 8 0 16,4-8 0-16,-5 14 0 0,5-14 0 15,-9 16 0-15,9-16 0 0,-13 24 0 0,13-24 0 16,-16 27 0-16,16-27 0 0,-23 38 0 0,23-38 0 16,-25 40 0-16,25-40 0 0,-33 46 0 0,33-46 0 15,-35 50 0-15,35-50 0 0,-39 57 0 16,6-6 0-16,3-2 0 0,30-49 0 0,-34 52 0 16,34-52 0-16,-35 56 0 0,0-5 0 0,2 1 0 15,33-52 0-15,-37 56 0 0,2-4 0 0,-1 3 0 16,36-55 0-16,-40 61 0 0,0-5 0 0,1 4 0 15,1-7 0-15,-1 2 0 0,4-6 0 16,-3 3 0-16,0 5 0 0,38-57 0 0,-44 62 0 16,-2 5 0-16,-1-2 0 0,1-2 0 0,6-8 0 15,-2 2 0-15,7-5 0 0,-3 1 0 0,-1 6 0 16,3-6 0-16,0 3 0 0,-5 3 0 0,6-6 0 16,-4 3 0-16,5-4 0 0,-4 2 0 15,5 0 0-15,-1 0 0 0,2-5 0 0,-1 5 0 16,-6 2 0-16,5-7 0 0,-3 5 0 0,0-3 0 15,37-51 0-15,-41 61 0 0,4-7 0 16,-5 2 0-16,7-6 0 0,-4 1 0 0,39-51 0 16,-39 55 0-16,2-4 0 0,2 2 0 0,35-53 0 15,-40 58 0-15,2-6 0 0,-1 2 0 0,39-54 0 16,-38 56 0-16,2-7 0 0,2 3 0 0,34-52 0 16,-35 53 0-16,35-53 0 0,-39 55 0 15,2-3 0-15,3-5 0 0,34-47 0 0,-34 51 0 16,34-51 0-16,-35 50 0 0,35-50 0 0,-36 51 0 15,36-51 0-15,-35 49 0 0,35-49 0 16,-33 40 0-16,33-40 0 0,-27 38 0 0,27-38 0 16,-27 34 0-16,27-34 0 0,-23 32 0 0,23-32 0 0,-21 25 0 15,21-25 0-15,-18 24 0 0,18-24 0 16,-16 21 0-16,16-21 0 0,-11 17 0 0,11-17 0 16,-8 15 0-16,8-15 0 0,-6 10 0 0,6-10 0 15,-10 10 0-15,10-10 0 0,-8 7 0 16,8-7 0-16,-7 7 0 0,7-7 0 0,-8 6 0 15,8-6 0-15,-4 2 0 0,4-2 0 0,-3 2 0 16,3-2 0-16,-2 2 0 0,2-2 0 0,-3 1 0 16,3-1 0-16,-1 2 0 0,1-2 0 0,0 1 0 15,0-1 0-15,0 0 0 0,0 0 0 16,0 0 0-16,0 0 0 0,0 0 0 0,0 0 0 16,0 0 0-16,0 0 0 0,0 0 0 0,0 0 0 15,0 0 0-15,0 0 0 0,0 0 0 0,0 0 0 16,0 0 0-16,0 0 0 0,0 0 0 15,0 0 0-15,0 0 0 0,0 0 0 0,0 0 0 16,0 0 0-16,6-1 0 0,-6 1 0 0,11 0 0 16,-11 0 0-16,15-2 0 0,-15 2 0 15,22-1 0-15,-22 1 0 0,21 0 0 0,-21 0 0 16,28 0 0-16,-28 0 0 0,29 1 0 0,-29-1 0 0,39 3 0 16,-39-3 0-16,44 4 0 0,-44-4 0 15,49 6 0-15,-49-6 0 0,51 6 0 0,-51-6 0 16,59 7 0-16,-59-7 0 0,62 12 0 0,-62-12 0 15,66 9 0-15,-5 1 0 0,-3-4 0 0,-58-6 0 16,65 8 0-16,-65-8 0 0,71 8 0 16,-5-3 0-16,0 2 0 0,-66-7 0 0,71 5 0 15,-5 1 0-15,3 1 0 0,-69-7 0 0,72 8 0 16,-4 0 0-16,-1 1 0 0,-3-3 0 0,2 2 0 16,-66-8 0-16,70 11 0 0,8 0 0 15,-8-4 0-15,-1 3 0 0,-8-3 0 0,3 3 0 16,-4-5 0-16,4 3 0 0,-5-1 0 0,5-1 0 15,2 0 0-15,2-1 0 0,-68-5 0 0,75 5 0 16,-7-1 0-16,4 2 0 0,-5-1 0 0,2 0 0 16,0-1 0-16,-5 0 0 0,2 1 0 15,-6-1 0-15,2 1 0 0,-62-5 0 0,72 4 0 16,-1-1 0-16,2 3 0 0,-7-1 0 0,2-2 0 16,-7 1 0-16,4 0 0 0,-6-2 0 0,6 1 0 15,-65-3 0-15,71 4 0 0,-4 0 0 0,2 0 0 16,-6-2 0-16,2 3 0 0,-65-5 0 15,70 3 0-15,-4 1 0 0,1 0 0 0,-5-2 0 16,-1 0 0-16,-61-2 0 0,66 3 0 0,-5-1 0 16,0 2 0-16,-61-4 0 0,66 3 0 0,-4 0 0 15,-4 0 0-15,-58-3 0 0,61 2 0 16,-61-2 0-16,64 3 0 0,-64-3 0 0,71 5 0 16,-7-2 0-16,-7 1 0 0,-57-4 0 0,56 3 0 15,-56-3 0-15,56 3 0 0,-56-3 0 0,57 4 0 16,-57-4 0-16,55 3 0 0,-55-3 0 15,55 3 0-15,-55-3 0 0,48 1 0 0,-48-1 0 16,46 3 0-16,-46-3 0 0,41 3 0 0,-41-3 0 16,39 3 0-16,-39-3 0 0,34 1 0 0,-34-1 0 15,27 2 0-15,-27-2 0 0,26 1 0 0,-26-1 0 16,22 0 0-16,-22 0 0 0,17 0 0 0,-17 0 0 16,13 0 0-16,-13 0 0 0,9 0 0 15,-9 0 0-15,5 0 0 0,-5 0 0 0,8 0 0 16,-8 0 0-16,7-1 0 0,-7 1 0 0,5 0 0 15,-5 0 0-15,3 0 0 0,-3 0 0 0,4 0 0 16,-4 0 0-16,2 0 0 0,-2 0 0 0,0 0 0 16,0 0 0-16,2 0 0 0,-2 0 0 15,-2 0 0-15,2 0 0 0,0 0 0 0,0 0 0 16,0 0 0-16,0 0 0 0,0 0 0 0,0 0 0 16,0 0 0-16,0 0 0 0,0-2 0 0,0 2 0 15,0-1 0-15,0 1 0 0,-2-5 0 16,2 5 0-16,-2-4 0 0,2 4 0 0,-5-10 0 15,5 10 0-15,-6-11 0 0,6 11 0 0,-11-16 0 16,11 16 0-16,-11-21 0 0,11 21 0 0,-17-27 0 16,17 27 0-16,-16-30 0 0,16 30 0 0,-20-34 0 15,20 34 0-15,-25-40 0 0,0-4 0 16,25 44 0-16,-29-47 0 0,29 47 0 0,-33-52 0 16,33 52 0-16,-36-56 0 0,36 56 0 0,-39-57 0 15,5 5 0-15,-1 1 0 0,35 51 0 0,-35-51 0 16,35 51 0-16,-42-60 0 0,7 7 0 15,0 0 0-15,35 53 0 0,-38-57 0 0,3 6 0 16,2-1 0-16,33 52 0 0,-37-61 0 0,2 7 0 16,1-3 0-16,-1 8 0 0,4-5 0 0,31 54 0 15,-37-59 0-15,4 6 0 0,-3-5 0 0,4 8 0 16,-2-3 0-16,34 53 0 0,-38-59 0 16,3 4 0-16,-3-3 0 0,6 7 0 0,-2-2 0 15,34 53 0-15,-39-60 0 0,3 5 0 0,-1-5 0 16,4 10 0-16,0-3 0 0,33 53 0 0,-37-60 0 15,1 4 0-15,0-3 0 0,4 7 0 16,1-2 0-16,31 54 0 0,-35-60 0 0,2 4 0 16,-1-3 0-16,2 9 0 0,-1-2 0 15,33 52 0-15,-37-57 0 0,4 4 0 0,-6 1 0 0,39 52 0 16,-40-58 0-16,3 5 0 0,0-1 0 16,37 54 0-16,-40-56 0 0,6 4 0 0,-1-1 0 15,35 53 0-15,-37-54 0 0,3 4 0 0,1-1 0 16,33 51 0-16,-34-52 0 0,34 52 0 0,-36-58 0 15,6 7 0-15,-3-3 0 0,33 54 0 0,-31-52 0 16,31 52 0-16,-32-55 0 0,32 55 0 0,-35-60 0 16,3 7 0-16,2 3 0 0,30 50 0 15,-30-51 0-15,30 51 0 0,-29-51 0 0,29 51 0 16,-32-54 0-16,32 54 0 0,-32-51 0 0,32 51 0 16,-32-51 0-16,32 51 0 0,-29-49 0 0,29 49 0 15,-30-45 0-15,30 45 0 0,-27-45 0 0,27 45 0 16,-20-37 0-16,20 37 0 0,-20-33 0 15,20 33 0-15,-15-29 0 0,15 29 0 0,-18-27 0 16,18 27 0-16,-12-26 0 0,12 26 0 16,-13-25 0-16,13 25 0 0,-9-23 0 0,9 23 0 0,-7-17 0 15,7 17 0-15,-5-13 0 0,5 13 0 16,-4-8 0-16,4 8 0 0,-3-6 0 0,3 6 0 16,-2-6 0-16,2 6 0 0,-3-8 0 0,3 8 0 15,-1-4 0-15,1 4 0 0,-1-4 0 16,1 4 0-16,0-5 0 0,0 5 0 0,-1 0 0 15,1 0 0-15,0 0 0 0,0 0 0 0,0-3 0 16,0 3 0-16,0 0 0 0,0 0 0 0,0 0 0 16,0 0 0-16,0 0 0 0,0 0 0 15,0 0 0-15,0 0 0 0,0 3 0 0,0-3 0 16,0 0 0-16,0 0 0 0,0 2 0 0,0-2 0 16,-4-6 0-16,4 6 0 0,-4-12 0 0</inkml:trace>
  <inkml:trace contextRef="#ctx0" brushRef="#br0" timeOffset="14168.41">18202 2123 2048 0,'0'0'0'0,"0"0"0"0,0 0 0 0,0 0 0 0,0 0 0 16,0 0 0-16,0 0 0 0,0 0 0 0,0 0 0 15,0 0 0-15,0-1 0 0,0 1 0 0,1-3 0 16,-1 3 0-16,0-1 0 0,0 1 0 16,6-2 0-16,-6 2 0 0,7-3 0 0,-7 3 0 15,16 0 0-15,-16 0 0 0,26 1 0 0,-26-1 0 16,33 4 0-16,-33-4 0 0,33 1 0 15,-33-1 0-15,36 1 0 0,-36-1 0 0,40 3 0 16,-40-3 0-16,48 2 0 0,-48-2 0 0,43 1 0 16,-43-1 0-16,44 0 0 0,-44 0 0 0,39 2 0 15,-39-2 0-15,31 0 0 0,-31 0 0 0,25 3 0 16,-25-3 0-16,23 1 0 0,-23-1 0 16,16 2 0-16,-16-2 0 0,19 1 0 0,-19-1 0 15,16 0 0-15,-16 0 0 0,14 10 0 0,-14-10 0 16,8 19 0-16,-8-19 0 0,0 26 0 0,0-26 0 15,-7 31 0-15,7-31 0 0,-14 33 0 0,14-33 0 16,-17 35 0-16,17-35 0 0,-19 35 0 16,19-35 0-16,-22 38 0 0,22-38 0 0,-20 33 0 15,20-33 0-15,-20 30 0 0,20-30 0 0,-19 30 0 16,19-30 0-16,-19 29 0 0,19-29 0 0,-21 27 0 16,21-27 0-16,-17 26 0 0,17-26 0 15,-15 20 0-15,15-20 0 0,-12 20 0 0,12-20 0 16,-9 22 0-16,9-22 0 0,-11 14 0 0,4-1 0 15</inkml:trace>
  <inkml:trace contextRef="#ctx0" brushRef="#br0" timeOffset="19284.75">20094 5352 2048 0,'0'0'0'0,"0"0"0"0,0 0 0 16,0 0 0-16,0 0 0 0,0 0 0 0,0 0 0 15,0 0 0-15,0 0 0 0,0 0 0 0,0 0 0 16,0 0 0-16,0-3 0 0,0 3 0 15,-1 0 0-15,1 0 0 0,0-4 0 0,0 4 0 16,0-1 0-16,0 1 0 0,6-2 0 0,-6 2 0 16,8-5 0-16,-8 5 0 0,8-5 0 0,-8 5 0 15,15-3 0-15,-15 3 0 0,15-4 0 16,-15 4 0-16,20-1 0 0,-20 1 0 0,21 0 0 16,-21 0 0-16,25 1 0 0,-25-1 0 0,23 2 0 15,-23-2 0-15,26 5 0 0,-26-5 0 0,26 5 0 16,-26-5 0-16,19 5 0 0,-19-5 0 15,18 9 0-15,-18-9 0 0,15 6 0 0,-15-6 0 16,11 9 0-16,-11-9 0 0,5 10 0 0,-5-10 0 16,1 8 0-16,-1-8 0 0,-6 13 0 0,6-13 0 15,-16 11 0-15,16-11 0 0,-18 10 0 0,18-10 0 16,-21 11 0-16,21-11 0 0,-21 6 0 0,21-6 0 16,-16 6 0-16,16-6 0 0,-13 5 0 15,13-5 0-15,-11 5 0 0,11-5 0 0,-11 4 0 16,11-4 0-16,-11 4 0 0,11-4 0 0,-3 5 0 15,3-5 0-15,-1 4 0 0,1-4 0 0,4 5 0 16,-4-5 0-16,15 8 0 0,-15-8 0 16,16 9 0-16,-16-9 0 0,17 6 0 0,-17-6 0 15,22 8 0-15,-22-8 0 0,27 9 0 0,-27-9 0 16,27 10 0-16,-27-10 0 0,27 12 0 0,-27-12 0 16,21 13 0-16,-21-13 0 0,19 11 0 15,-19-11 0-15,18 11 0 0,-18-11 0 0,16 13 0 16,-16-13 0-16,12 12 0 0,-12-12 0 0,10 11 0 15,-10-11 0-15,1 11 0 0,-1-11 0 0,-4 10 0 16,4-10 0-16,-10 8 0 0,10-8 0 0,-25 11 0 16,25-11 0-16,-32 9 0 0,32-9 0 0,-38 6 0 15,38-6 0-15,-41 7 0 0,41-7 0 16,-37 2 0-16,37-2 0 0,-37 5 0 0,37-5 0 16,-32 1 0-16,32-1 0 0,-34 2 0 0,34-2 0 15,-28 0 0-15,28 0 0 0,-25 0 0 16,25 0 0-16,-17 0 0 0,17 0 0 0,-14-2 0 0</inkml:trace>
  <inkml:trace contextRef="#ctx0" brushRef="#br0" timeOffset="21205.23">20339 1078 2048 0,'0'1'0'0,"0"-1"0"0,0 0 0 16,0 0 0-16,0 0 0 0,0 0 0 0,0 0 0 15,0 0 0-15,0 0 0 0,0 0 0 0,0-1 0 16,0 1 0-16,1-1 0 0,-1 1 0 0,0 0 0 16,0 0 0-16,3 2 0 0,-3-2 0 15,3 4 0-15,-3-4 0 0,3 14 0 0,-3-14 0 16,3 13 0-16,-3-13 0 0,3 20 0 15,-3-20 0-15,5 23 0 0,-5-23 0 0,2 23 0 16,-2-23 0-16,0 23 0 0,0-23 0 0,1 26 0 16,-1-26 0-16,0 26 0 0,-1-2 0 0</inkml:trace>
  <inkml:trace contextRef="#ctx0" brushRef="#br0" timeOffset="21456.28">20344 1718 2048 0,'-1'3'0'16,"1"-3"0"-16,-1 5 0 0,1-5 0 0,-4 8 0 15,4-8 0-15,-4 12 0 0,4-12 0 0,-4 13 0 16,4-13 0-16,-3 15 0 0,3-15 0 0,-1 17 0 15,1-17 0-15,1 17 0 0,-1-17 0 16,1 20 0-16,-1-20 0 0,4 14 0 0,-4-14 0 16,1 16 0-16,0-6 0 0</inkml:trace>
  <inkml:trace contextRef="#ctx0" brushRef="#br0" timeOffset="21620.1">20321 2165 2048 0,'-2'6'0'0,"2"-6"0"0,-3 6 0 16,3-6 0-16,-3 12 0 0,3-12 0 0,0 13 0 15,0-13 0-15,0 11 0 0,0-11 0 0,1 12 0 16,-1-12 0-16,3 11 0 0,-3-11 0 0,2 8 0 16</inkml:trace>
  <inkml:trace contextRef="#ctx0" brushRef="#br0" timeOffset="21776.62">20368 2500 2048 0,'0'4'0'16,"0"-4"0"-16,-2 12 0 0,2-12 0 0,-1 16 0 15,1-16 0-15,-2 20 0 0,2-20 0 16,-1 18 0-16,1-18 0 0,0 20 0 0,0-20 0 16,3 18 0-16,-3-18 0 0,2 18 0 0,-2-18 0 15,2 16 0-15,-2-16 0 0,-1 15 0 0,-2-4 0 16</inkml:trace>
  <inkml:trace contextRef="#ctx0" brushRef="#br0" timeOffset="21967.86">20326 3058 2048 0,'-3'2'0'0,"3"-2"0"0,-3 8 0 0,3-8 0 15,-4 12 0-15,4-12 0 0,-6 16 0 0,6-16 0 16,-1 19 0-16,1-19 0 0,-1 18 0 15,1-18 0-15,-1 21 0 0,1-21 0 0,0 21 0 16,0-21 0-16,-2 20 0 0,2-20 0 0,-3 20 0 16,3-20 0-16,-3 19 0 0,-1-2 0 15</inkml:trace>
  <inkml:trace contextRef="#ctx0" brushRef="#br0" timeOffset="22117.45">20299 3570 2048 0,'0'4'0'0,"0"-4"0"0,-3 7 0 16,3-7 0-16,-3 12 0 0,3-12 0 0,-4 15 0 16,4-15 0-16,-2 18 0 0,2-18 0 0,-1 17 0 15,1-17 0-15,1 16 0 0,-1-16 0 0,0 15 0 16,0-15 0-16,0 11 0 0,0 0 0 0</inkml:trace>
  <inkml:trace contextRef="#ctx0" brushRef="#br0" timeOffset="22301.09">20240 4064 2048 0,'-1'4'0'0,"1"-4"0"16,-2 9 0-16,2-9 0 0,-2 10 0 0,2-10 0 15,-1 13 0-15,1-13 0 0,1 13 0 0,-1-13 0 16,0 14 0-16,0-14 0 0,2 12 0 0,-2-12 0 15,2 11 0-15,-2-2 0 0</inkml:trace>
  <inkml:trace contextRef="#ctx0" brushRef="#br0" timeOffset="22468.38">20242 4387 2048 0,'-1'4'0'16,"1"-4"0"-16,-1 10 0 0,1-10 0 0,-1 15 0 15,1-15 0-15,-3 16 0 0,3-16 0 0,-1 19 0 16,1-19 0-16,0 17 0 0,0-17 0 0,0 18 0 16,0-18 0-16,1 16 0 0,-1-16 0 15,-1 14 0-15,-1-5 0 0</inkml:trace>
  <inkml:trace contextRef="#ctx0" brushRef="#br0" timeOffset="22651.23">20273 4700 2048 0,'0'3'0'0,"0"-3"0"0,-1 6 0 0,1-6 0 16,-2 13 0-16,2-13 0 0,-2 16 0 0,2-16 0 15,-2 19 0-15,2-19 0 0,-2 20 0 0,2-20 0 16,0 18 0-16,0-18 0 0,3 17 0 0,-3-17 0 16,2 14 0-16,-2-14 0 0,1 12 0 15,-1-12 0-15,3 8 0 0</inkml:trace>
  <inkml:trace contextRef="#ctx0" brushRef="#br0" timeOffset="22801.16">20326 4947 2048 0,'0'5'0'0,"0"-5"0"0,-1 6 0 16,1-6 0-16,-2 13 0 0,2-13 0 0,0 16 0 0,0-16 0 15,2 18 0-15,-2-18 0 0,1 17 0 16,-1-17 0-16,2 17 0 0,-2-17 0 0,1 15 0 15,-1-15 0-15,3 15 0 0,-2-5 0 0</inkml:trace>
  <inkml:trace contextRef="#ctx0" brushRef="#br0" timeOffset="29469.45">20167 4977 2048 0,'0'0'0'0,"0"0"0"0,0 0 0 0,0 0 0 0,0 0 0 15,0 0 0-15,0 0 0 0,0 0 0 16,0 0 0-16,0 0 0 0,-2-2 0 0,2 2 0 15,-1-2 0-15,1 2 0 0,-1-2 0 0,1 2 0 16,-2-3 0-16,2 3 0 0,0 0 0 0,0 0 0 16,-1 0 0-16,1 0 0 0,2 0 0 0,-2 0 0 15,2 3 0-15,-2-3 0 0,9 8 0 0,-9-8 0 16,8 8 0-16,-8-8 0 0,10 9 0 16,-10-9 0-16,13 10 0 0,-13-10 0 0,13 13 0 15,-13-13 0-15,12 10 0 0,-12-10 0 0,13 12 0 16,-13-12 0-16,13 11 0 0,-13-11 0 0,11 11 0 15,-11-11 0-15,10 10 0 0,-10-10 0 16,13 12 0-16,-13-12 0 0,8 6 0 0,-8-6 0 16,8 7 0-16,-8-7 0 0,4 3 0 0,-4-3 0 15,4 3 0-15,-4-3 0 0,3 1 0 16,-3-1 0-16,3 3 0 0,-3-3 0 0,2 2 0 16,-2-2 0-16,1 0 0 0,-1 0 0 0,0 0 0 15,0 0 0-15,1 0 0 0,-1 0 0 0,0 0 0 16,0 0 0-16,2-5 0 0,-2 5 0 15,4-6 0-15,-4 6 0 0,5-10 0 0,-5 10 0 16,10-15 0-16,-10 15 0 0,10-15 0 0,-10 15 0 16,12-18 0-16,-12 18 0 0,13-24 0 0,-13 24 0 15,10-23 0-15,-10 23 0 0,12-26 0 0,-12 26 0 16,14-22 0-16,-14 22 0 0,10-18 0 0,-10 18 0 16,13-18 0-16,-13 18 0 0,9-18 0 15,-9 18 0-15,8-13 0 0,-8 13 0 0,11-13 0 16,-11 13 0-16,8-10 0 0,-8 10 0 0,6-10 0 15,-6 10 0-15,6-7 0 0,-6 7 0 0,4-4 0 16,-4 4 0-16,2-3 0 0,-2 3 0 16,1-3 0-16,-1 3 0 0,1-3 0 0,-1 3 0 0,2-1 0 15,-2 1 0-15,-3-3 0 0</inkml:trace>
  <inkml:trace contextRef="#ctx0" brushRef="#br0" timeOffset="30883.28">20325 1176 2048 0,'0'0'0'15,"0"0"0"-15,0 0 0 0,0 0 0 0,0 0 0 0,0 0 0 16,0 0 0-16,0 0 0 0,0 0 0 0,0 0 0 16,1 4 0-16,-1-4 0 0,0 5 0 0,0-5 0 15,1 5 0-15,-1-5 0 0,1 6 0 0,-1-6 0 16,0 5 0-16,0-5 0 0,-1 8 0 15,1-8 0-15,-4 10 0 0,4-10 0 0,-4 10 0 16,4-10 0-16,-9 12 0 0,9-12 0 0,-8 13 0 16,8-13 0-16,-10 16 0 0,10-16 0 15,-11 13 0-15,11-13 0 0,-11 13 0 0,11-13 0 16,-10 16 0-16,10-16 0 0,-12 15 0 0,12-15 0 16,-11 20 0-16,11-20 0 0,-9 18 0 0,9-18 0 15,-7 15 0-15,7-15 0 0,-7 10 0 0,7-10 0 16,-3 8 0-16,3-8 0 0,-3 5 0 15,3-5 0-15,-1 4 0 0,1-4 0 0,-3 3 0 16,3-3 0-16,-1 3 0 0,1-3 0 0,1-4 0 16,-1 4 0-16,3-13 0 0,-3 13 0 0,3-16 0 15,-3 16 0-15,6-20 0 0,-6 20 0 16,10-25 0-16,-10 25 0 0,8-21 0 0,-8 21 0 16,7-19 0-16,-7 19 0 0,7-20 0 0,-7 20 0 15,8-17 0-15,-8 17 0 0,10-17 0 0,-10 17 0 16,8-18 0-16,-8 18 0 0,10-13 0 15,-10 13 0-15,6-11 0 0,-6 11 0 0,9-7 0 0,-9 7 0 16,8-9 0-16,-8 9 0 0,9-7 0 16,-9 7 0-16,6-4 0 0,-6 4 0 0,4-3 0 15,-4 3 0-15,3-3 0 0,-3 3 0 16,6-2 0-16,-6 2 0 0,8 0 0 0,-8 0 0 0,6-1 0 16,-6 1 0-16,10 1 0 0,-10-1 0 15,7 5 0-15,-7-5 0 0,9 8 0 0,-9-8 0 16,8 11 0-16,-8-11 0 0,9 11 0 0,-9-11 0 15,7 15 0-15,-7-15 0 0,8 16 0 16,-8-16 0-16,5 16 0 0,-5-16 0 0,6 19 0 16,-6-19 0-16,6 17 0 0,-6-17 0 0,4 13 0 15,-4-13 0-15,4 10 0 0,-4-10 0 0,8 11 0 16,-8-11 0-16,5 11 0 0,-5-11 0 0,4 10 0 16,-4-10 0-16,4 7 0 0,-4-7 0 15,4 5 0-15,-4-5 0 0,1 4 0 0,-1-4 0 16,2 4 0-16,-2-4 0 0,1 3 0 0,-1-3 0 15,1 3 0-15,-1-3 0 0,2 1 0 0,-2-1 0 16,0 1 0-16,0-1 0 0,2 2 0 0,-2-2 0 16,0 0 0-16,0 0 0 0,0-3 0 0,0 3 0 15,0-1 0-15,0 1 0 0,0 0 0 16,0 0 0-16,0-2 0 0,0 2 0 0,0-1 0 16,0 1 0-16,-2-2 0 0</inkml:trace>
  <inkml:trace contextRef="#ctx0" brushRef="#br0" timeOffset="31337.03">20375 1338 2048 0,'0'0'0'0,"0"0"0"0,0 0 0 16,0 0 0-16,0 0 0 0,0 0 0 0,0 0 0 0,0 0 0 16,0 0 0-16,0 0 0 0,0 2 0 0,0-2 0 15,0 0 0-15,0 0 0 0,0 3 0 0,0-3 0 16,0 0 0-16,0 0 0 0,-1 6 0 16,1-6 0-16,-3 12 0 0,3-12 0 0,-2 9 0 0,2-9 0 15,-3 14 0-15,3-14 0 0,-4 14 0 16,4-14 0-16,-2 11 0 0,2-11 0 0,-6 12 0 15,6-12 0-15,-4 13 0 0,4-13 0 16,-3 13 0-16,3-13 0 0,-4 15 0 0,4-15 0 16,-1 14 0-16,1-14 0 0,-2 8 0 0,2-8 0 15,-2 1 0-15</inkml:trace>
  <inkml:trace contextRef="#ctx0" brushRef="#br0" timeOffset="32516.98">20484 3082 2048 0,'1'0'0'0,"-1"0"0"0,0 0 0 15,0 0 0-15,0 0 0 0,0 0 0 0,0 0 0 0,0 0 0 16,0 0 0-16,0 0 0 0,0 3 0 15,0-3 0-15,2 3 0 0,-2-3 0 0,3 7 0 16,-3-7 0-16,4 11 0 0,-4-11 0 16,4 14 0-16,-4-14 0 0,1 19 0 0,-1-19 0 15,1 26 0-15,-1-26 0 0,0 34 0 16,0-34 0-16,-1 33 0 0,1-33 0 0,-1 30 0 0,1-30 0 16,0 28 0-16,0-28 0 0,1 21 0 15,-1-21 0-15,1 22 0 0,-1-22 0 0,1 19 0 16,-1-19 0-16,3 14 0 0,-3-14 0 0,1 11 0 15,-1-11 0-15,1 6 0 0,-1-6 0 0,0 5 0 16,0-5 0-16,1 4 0 0,-1-4 0 0,0 5 0 16,0-5 0-16,-1-3 0 0,1 3 0 0,0-15 0 15,0 15 0-15,2-18 0 0,-2 18 0 16,6-21 0-16,-6 21 0 0,6-19 0 0,-6 19 0 16,7-14 0-16,-7 14 0 0,6-17 0 15,-6 17 0-15,7-13 0 0,-7 13 0 0,5-8 0 16,-5 8 0-16,5-6 0 0,-5 6 0 0,6-2 0 15,-6 2 0-15,6 1 0 0,-6-1 0 0,10 7 0 16,-10-7 0-16,11 13 0 0,-11-13 0 0,11 15 0 16,-11-15 0-16,9 13 0 0,-9-13 0 0,8 16 0 15,-8-16 0-15,9 14 0 0,-9-14 0 0,6 12 0 16,-6-12 0-16,8 12 0 0,-8-12 0 16,17 4 0-16,-17-4 0 0,23-6 0 0,-23 6 0 15,23-10 0-15</inkml:trace>
  <inkml:trace contextRef="#ctx0" brushRef="#br0" timeOffset="38600.69">24542 1777 2048 0,'0'0'0'0,"0"0"0"0,0 0 0 16,0 0 0-16,0 0 0 0,0 0 0 0,-3 0 0 15,3 0 0-15,-5-2 0 0,5 2 0 16,-5 0 0-16,5 0 0 0,-3-1 0 0,3 1 0 16,-4 0 0-16,4 0 0 0,-2 0 0 0,2 0 0 15,-3-2 0-15,3 2 0 0,-2 0 0 16,2 0 0-16,-2-1 0 0,2 1 0 0,-3-2 0 0,3 2 0 16,-1 0 0-16,1 0 0 0,-1-1 0 15,1 1 0-15,2 0 0 0,-2 0 0 0,9-2 0 16,-9 2 0-16,12-2 0 0,-12 2 0 0,17-2 0 15,-17 2 0-15,27-4 0 0,-27 4 0 0,33-5 0 16,-33 5 0-16,39-1 0 0,-39 1 0 16,44-6 0-16,-44 6 0 0,44-4 0 0,-44 4 0 15,49-3 0-15,-49 3 0 0,42-3 0 0,-42 3 0 16,41 0 0-16,-41 0 0 0,44 1 0 16,-44-1 0-16,38 3 0 0,-38-3 0 0,34 5 0 15,-34-5 0-15,30 3 0 0,-30-3 0 0,29 5 0 16,-29-5 0-16,23 8 0 0,-23-8 0 0,18 11 0 15,-18-11 0-15,14 15 0 0,-14-15 0 0,8 19 0 16,-8-19 0-16,2 22 0 0,-2-22 0 16,-10 27 0-16,10-27 0 0,-11 34 0 0,11-34 0 15,-18 38 0-15,18-38 0 0,-20 41 0 0,-4 3 0 16,24-44 0-16,-26 46 0 0,26-46 0 0,-25 48 0 16,25-48 0-16,-24 45 0 0,24-45 0 0,-22 39 0 15,22-39 0-15,-18 38 0 0,18-38 0 16,-16 32 0-16,16-32 0 0,-12 34 0 0,12-34 0 15,-9 29 0-15,9-29 0 0,-8 22 0 0,8-22 0 16,-5 17 0-16,5-17 0 0,-3 13 0 16,3-13 0-16,-4 14 0 0,4-14 0 0,-1 2 0 15,1-2 0-15,2-7 0 0,1-6 0 0</inkml:trace>
  <inkml:trace contextRef="#ctx0" brushRef="#br0" timeOffset="39150.82">25261 1446 2048 0,'1'-4'0'0,"-1"4"0"0,4-8 0 15,-4 8 0-15,8-13 0 0,-8 13 0 0,10-12 0 16,-10 12 0-16,18-12 0 0,-18 12 0 16,18-10 0-16,-18 10 0 0,21-6 0 0,-21 6 0 15,21-4 0-15,-21 4 0 0,18 0 0 0,-18 0 0 16,17 6 0-16,-17-6 0 0,15 11 0 16,-15-11 0-16,9 17 0 0,-9-17 0 0,3 25 0 15,-3-25 0-15,-5 32 0 0,5-32 0 0,-12 34 0 16,12-34 0-16,-14 37 0 0,14-37 0 15,-18 36 0-15,18-36 0 0,-19 36 0 0,19-36 0 16,-15 30 0-16,15-30 0 0,-17 29 0 0,17-29 0 16,-10 23 0-16,10-23 0 0,-10 20 0 0,10-20 0 15,-2 16 0-15,2-16 0 0,1 14 0 0,-1-14 0 16,6 9 0-16,-6-9 0 0,11 3 0 0,-11-3 0 16,17 0 0-16,-17 0 0 0,18-2 0 15,-18 2 0-15,22-5 0 0,-22 5 0 0,22-8 0 16,-22 8 0-16,21-6 0 0,-21 6 0 0,19-7 0 15,-19 7 0-15,14-1 0 0,-14 1 0 0,10-5 0 16,-10 5 0-16,9-3 0 0,-9 3 0 0,4-1 0 16,-4 1 0-16,4-1 0 0,-4 1 0 15,2-2 0-15,-2 2 0 0,2 0 0 0,-2 0 0 16,0 0 0-16,0 0 0 0,0 0 0 0,0 0 0 16,2 0 0-16,-2 0 0 0,0 0 0 0,0 0 0 15,1 2 0-15,-1-2 0 0,1 0 0 16,0 0 0-16</inkml:trace>
  <inkml:trace contextRef="#ctx0" brushRef="#br0" timeOffset="39987.91">25712 2021 2048 0,'0'0'0'0,"0"0"0"0,0 0 0 0,0 0 0 0,0 0 0 0,0 0 0 16,0 0 0-16,0 0 0 0,0 0 0 16,0 0 0-16,1 0 0 0,-1 0 0 0,1-1 0 15,-1 1 0-15,2-1 0 0,-2 1 0 0,9-3 0 16,-9 3 0-16,12 0 0 0,-12 0 0 0,16-4 0 15,-16 4 0-15,20-2 0 0,-20 2 0 16,27-3 0-16,-27 3 0 0,30-2 0 0,-30 2 0 16,32 0 0-16,-32 0 0 0,31-1 0 0,-31 1 0 15,32-3 0-15,-32 3 0 0,30 0 0 0,-30 0 0 16,24-2 0-16,-24 2 0 0,23 0 0 16,-23 0 0-16,21 0 0 0,-21 0 0 0,19 0 0 15,-19 0 0-15,12 0 0 0,-12 0 0 0,12 0 0 16,-12 0 0-16,10 0 0 0,-10 0 0 15,8 0 0-15,-8 0 0 0,6 0 0 0,-6 0 0 16,5 0 0-16,-5 0 0 0,2 0 0 0,-2 0 0 16,3 0 0-16,-3 0 0 0,2 0 0 0,-2 0 0 15,0 0 0-15,0 0 0 0,0 0 0 0,0 0 0 16,2-4 0-16,-2 4 0 0,6-9 0 16</inkml:trace>
  <inkml:trace contextRef="#ctx0" brushRef="#br0" timeOffset="40834.58">26653 1733 2048 0,'0'0'0'0,"0"0"0"0,0 0 0 0,0 0 0 0,0 0 0 16,0 0 0-16,0 0 0 0,0 0 0 0,0 0 0 15,0 0 0-15,3 3 0 0,-3-3 0 16,3 9 0-16,-3-9 0 0,3 10 0 0,-3-10 0 16,3 20 0-16,-3-20 0 0,4 25 0 0,-4-25 0 15,3 31 0-15,-3-31 0 0,1 35 0 0,-1-35 0 16,3 44 0-16,-3-44 0 0,0 43 0 16,0-43 0-16,1 41 0 0,-1-41 0 0,0 40 0 15,0-40 0-15,0 38 0 0,0-38 0 0,-1 34 0 16,1-34 0-16,0 32 0 0,0-32 0 15,-1 30 0-15,1-30 0 0,0 27 0 0,0-27 0 16,0 23 0-16,0-23 0 0,0 18 0 0,0-18 0 16,-2 11 0-16</inkml:trace>
  <inkml:trace contextRef="#ctx0" brushRef="#br0" timeOffset="41001.29">26885 2182 2048 0,'0'2'0'0,"0"-2"0"16,2 0 0-16,-2 0 0 0,0 0 0 0,0 0 0 15,1 0 0-15,-1 0 0 0,0 0 0 0,0 0 0 16,2-4 0-16,-2 4 0 0,6-9 0 0,-6 9 0 16,8-10 0-16,-1 3 0 0</inkml:trace>
  <inkml:trace contextRef="#ctx0" brushRef="#br0" timeOffset="41667.14">27433 1682 2048 0,'0'0'0'0,"0"0"0"0,1-3 0 15,-1 3 0-15,-1-3 0 0,1 3 0 0,0-4 0 16,0 4 0-16,0-5 0 0,0 5 0 0,-6-1 0 16,6 1 0-16,-11 0 0 0,11 0 0 0,-18 1 0 15,18-1 0-15,-24 8 0 0,24-8 0 16,-29 8 0-16,29-8 0 0,-30 9 0 0,30-9 0 16,-28 12 0-16,28-12 0 0,-27 9 0 0,27-9 0 15,-21 11 0-15,21-11 0 0,-18 9 0 0,18-9 0 16,-16 9 0-16,16-9 0 0,-13 10 0 0,13-10 0 15,-9 7 0-15,9-7 0 0,-7 10 0 16,7-10 0-16,-4 12 0 0,4-12 0 0,-3 13 0 16,3-13 0-16,-1 16 0 0,1-16 0 0,-1 16 0 15,1-16 0-15,0 15 0 0,0-15 0 0,0 17 0 16,0-17 0-16,0 15 0 0,0-15 0 0,-1 13 0 16,1-13 0-16,-3 15 0 0,3-15 0 15,-2 11 0-15,2-11 0 0,-1 7 0 0,1-7 0 16,-1 8 0-16,1-8 0 0,-1 3 0 15,1-3 0-15,0 1 0 0,0-1 0 0,3-3 0 0,-3 3 0 16,8-9 0-16,-8 9 0 0,16-9 0 16,-16 9 0-16,21-11 0 0,-21 11 0 0,26-10 0 15,-26 10 0-15,28-6 0 0,-28 6 0 0,32-4 0 16,-32 4 0-16,32 0 0 0,-32 0 0 0,33 2 0 16,-33-2 0-16,33 9 0 0,-33-9 0 0,30 15 0 15,-30-15 0-15,30 18 0 0,-30-18 0 16,23 20 0-16,-23-20 0 0,19 27 0 0,-19-27 0 15,12 25 0-15,-12-25 0 0,7 28 0 0,-7-28 0 16,4 29 0-16,-4-29 0 0,-4 25 0 0,4-25 0 16,-9 24 0-16,9-24 0 0,-15 25 0 15,15-25 0-15,-22 19 0 0,22-19 0 0,-26 16 0 16,26-16 0-16,-34 13 0 0,34-13 0 0,-35 10 0 16,35-10 0-16,-37 6 0 0,37-6 0 15,-35 2 0-15,35-2 0 0,-30-5 0 0,30 5 0 16,-21-11 0-16,21 11 0 0,-16-13 0 0,16 13 0 15,-10-9 0-15,3 0 0 0</inkml:trace>
  <inkml:trace contextRef="#ctx0" brushRef="#br0" timeOffset="42167.49">27678 1429 2048 0,'0'0'0'16,"0"0"0"-16,0 0 0 0,0 0 0 0,3-5 0 16,-3 5 0-16,3-8 0 0,-3 8 0 0,7-7 0 15,-7 7 0-15,10-7 0 0,-10 7 0 0,9-6 0 16,-9 6 0-16,7-5 0 0,-7 5 0 0,5-2 0 15,-5 2 0-15,3-2 0 0,-3 2 0 16,4 3 0-16,-4-3 0 0,5 9 0 0,-5-9 0 16,-3 15 0-16,3-15 0 0,-4 20 0 0,4-20 0 15,-9 19 0-15,9-19 0 0,-8 22 0 0,8-22 0 16,-10 21 0-16,10-21 0 0,-8 13 0 0,8-13 0 16,-5 11 0-16,5-11 0 0,-4 6 0 15,4-6 0-15,1 10 0 0,-1-10 0 0,10 11 0 16,-10-11 0-16,15 7 0 0,-15-7 0 0,21 6 0 15,-21-6 0-15,30 0 0 0,-30 0 0 0,27-2 0 16,-27 2 0-16,29-4 0 0,-29 4 0 0,28-5 0 16,-28 5 0-16,22-1 0 0,-22 1 0 15,15-1 0-15,-15 1 0 0,12-2 0 0,-12 2 0 16,10 0 0-16,-10 0 0 0,7 2 0 0,-7-2 0 16,3 4 0-16,-3-4 0 0,0 7 0 0,0-7 0 15,-3 9 0-15,3-9 0 0,-4 11 0 0,4-11 0 16,-10 8 0-16,10-8 0 0,-8 5 0 0,8-5 0 15,-9-10 0-15</inkml:trace>
  <inkml:trace contextRef="#ctx0" brushRef="#br0" timeOffset="43268.31">24054 2141 2048 0,'2'0'0'15,"-2"0"0"-15,2 6 0 0,-2-6 0 0,7 14 0 16,-7-14 0-16,9 18 0 0,-9-18 0 15,9 25 0-15,-9-25 0 0,13 29 0 0,-13-29 0 16,15 34 0-16,-15-34 0 0,17 35 0 0,-17-35 0 16,16 33 0-16,-16-33 0 0,18 30 0 15,-18-30 0-15,16 26 0 0,-16-26 0 0,12 20 0 0,-12-20 0 16,13 18 0-16,-13-18 0 0,11 13 0 0,-11-13 0 16,9 12 0-16,-9-12 0 0,5 3 0 15,-5-3 0-15,2-7 0 0,-2 7 0 0,-1-19 0 16,1 19 0-16,-5-30 0 0,5 30 0 0,-6-39 0 15,-1-10 0-15,7 49 0 0,-8-57 0 0,8 57 0 16,-7-66 0-16,0 7 0 0,1 0 0 16,6 59 0-16,-6-64 0 0,6 64 0 0,-7-67 0 15,7 67 0-15,-7-67 0 0,0 8 0 0,2-1 0 16,5 60 0-16,-6-56 0 0,6 56 0 0,-6-58 0 16,6 58 0-16,-6-57 0 0,6 57 0 15,-4-59 0-15,4 59 0 0,-5-57 0 0,5 57 0 16,-4-48 0-16,4 48 0 0,-1-47 0 0,1 47 0 15,1-41 0-15,-1 41 0 0,3-36 0 0,-3 36 0 16,5-35 0-16,-5 35 0 0,8-32 0 0,-8 32 0 16,11-28 0-16,-11 28 0 0,19-25 0 0,-19 25 0 15,30-22 0-15,-30 22 0 0,35-20 0 16,11 3 0-16,-46 17 0 0,58-16 0 0,-58 16 0 16,65-17 0-16,-2 4 0 0,2 3 0 15,-65 10 0-15,73-12 0 0,-5 2 0 0,1 1 0 16,3 0 0-16,-9 1 0 0,2 1 0 0,5-1 0 15,3 2 0-15,2-2 0 0,-1 2 0 0,3-2 0 16,-2 1 0-16,4 0 0 0,-1 1 0 0,3-1 0 16,2 1 0-16,-2 0 0 0,4-1 0 0,1 2 0 15,1 0 0-15,0-3 0 0,1 3 0 16,2-1 0-16,0 0 0 0,1-1 0 0,0 2 0 16,2-1 0-16,0-1 0 0,0 1 0 0,-1 2 0 15,-1-2 0-15,-2 0 0 0,-1 2 0 0,-5 1 0 16,1-1 0-16,-4 1 0 0,-3 0 0 0,-11-2 0 15,1 3 0-15,-67 2 0 0,70-2 0 16,-5 1 0-16,2-2 0 0,-67 3 0 0,68-1 0 16,-68 1 0-16,69-4 0 0,-69 4 0 0,59-3 0 15,-59 3 0-15,45-3 0 0,-45 3 0 0,42-2 0 16,-42 2 0-16,37-1 0 0,-37 1 0 0,27-2 0 16,-27 2 0-16,20-2 0 0,-20 2 0 15,14-3 0-15,-14 3 0 0,7-16 0 0</inkml:trace>
  <inkml:trace contextRef="#ctx0" brushRef="#br0" timeOffset="43917.48">28986 1717 2048 0,'0'0'0'16,"0"0"0"-16,0 0 0 0,0 0 0 0,7-1 0 0,-7 1 0 15,19-3 0-15,-19 3 0 0,27-7 0 0,-27 7 0 16,35-4 0-16,-35 4 0 0,44-4 0 0,-44 4 0 16,45-1 0-16,-45 1 0 0,45-2 0 0,-45 2 0 15,39-2 0-15,-39 2 0 0,31-2 0 16,-31 2 0-16,23 0 0 0,-7-15 0 0</inkml:trace>
  <inkml:trace contextRef="#ctx0" brushRef="#br0" timeOffset="44067.42">29056 1874 2048 0,'0'0'0'16,"0"0"0"-16,0 3 0 0,0-3 0 0,2 2 0 15,-2-2 0-15,7 1 0 0,-7-1 0 0,15 0 0 16,-15 0 0-16,25 1 0 0,-25-1 0 15,37-1 0-15,-37 1 0 0,50-6 0 0,3 0 0 16,-53 6 0-16,51-10 0 0,-51 10 0 0,53-13 0 16</inkml:trace>
  <inkml:trace contextRef="#ctx0" brushRef="#br0" timeOffset="59775.1">30588 1220 2048 0,'0'0'0'0,"0"0"0"0,0 0 0 0,0 0 0 16,1-3 0-16,-1 3 0 0,2-3 0 0,-2 3 0 16,1-5 0-16,-1 5 0 0,1-4 0 0,-1 4 0 15,2-2 0-15,-2 2 0 0,-6 0 0 0,6 0 0 16,-6 4 0-16,6-4 0 0,-13 9 0 0,13-9 0 16,-14 9 0-16,14-9 0 0,-25 17 0 15,25-17 0-15,-30 28 0 0,-3 7 0 0,33-35 0 16,-38 42 0-16,38-42 0 0,-34 47 0 0,34-47 0 15,-34 55 0-15,34-55 0 0,-31 58 0 0,31-58 0 16,-26 58 0-16,26-58 0 0,-20 60 0 16,20-60 0-16,-13 54 0 0,13-54 0 0,-10 48 0 15,10-48 0-15,-2 47 0 0,2-47 0 0,5 45 0 16,-5-45 0-16,16 42 0 0,-16-42 0 0,16 36 0 16,-16-36 0-16,24 31 0 0,-24-31 0 15,31 23 0-15,-31-23 0 0,30 19 0 0,-30-19 0 16,32 9 0-16,-32-9 0 0,34 2 0 0,-34-2 0 15,36-6 0-15,-36 6 0 0,37-13 0 0,-37 13 0 16,35-21 0-16,-35 21 0 0,30-22 0 0,-30 22 0 16,23-23 0-16,-23 23 0 0,18-26 0 15,-18 26 0-15,12-26 0 0,-12 26 0 0,1-25 0 16,-1 25 0-16,-7-22 0 0,7 22 0 0,-15-20 0 16,15 20 0-16,-18-16 0 0,18 16 0 0,-22-9 0 15,22 9 0-15,-25-9 0 0,25 9 0 0,-31-3 0 16,31 3 0-16,-27 0 0 0,27 0 0 15,-29 3 0-15,29-3 0 0,-26 5 0 0,26-5 0 16,-19 5 0-16,19-5 0 0,-18 5 0 0,18-5 0 16,-19 6 0-16,19-6 0 0,-14 7 0 0,14-7 0 15,-10 4 0-15,10-4 0 0,-10 4 0 16,10-4 0-16,-8 3 0 0,8-3 0 0,-8 5 0 16,8-5 0-16,-5 1 0 0,5-1 0 0,-4 2 0 15,4-2 0-15,-2 1 0 0,2-1 0 0,-5 4 0 16,5-4 0-16,-5 5 0 0,5-5 0 0,-4 7 0 15,4-7 0-15,-2 5 0 0,2-5 0 16,-3 3 0-16,3-3 0 0,-1 2 0 0,1-2 0 16,0 4 0-16,0-4 0 0,-3 7 0 0,3-7 0 15,-1 5 0-15,1-5 0 0,-2 6 0 0,2-6 0 16,-2 5 0-16,2-5 0 0,-5 4 0 0,5-4 0 16,-7 7 0-16,7-7 0 0,-2 3 0 15,2-3 0-15,-6 7 0 0,6-7 0 0,-6 6 0 16,6-6 0-16,-12 9 0 0,12-9 0 0,-10 8 0 15,10-8 0-15,-14 8 0 0,14-8 0 0,-15 10 0 16,15-10 0-16,-10 8 0 0,10-8 0 16,-9 5 0-16,9-5 0 0,-6 4 0 0,6-4 0 15,-4 4 0-15,4-4 0 0,-4 3 0 0,4-3 0 16,-4 7 0-16,4-7 0 0,-4 4 0 0,4-4 0 16,-4 3 0-16,4-3 0 0,-1 5 0 0,1-5 0 15,-2 2 0-15,2-2 0 0,-1 3 0 16,1-3 0-16,-4 5 0 0,4-5 0 0,-2 4 0 15,2-4 0-15,0 5 0 0,0-5 0 0,-2 2 0 16,2-2 0-16,-2 0 0 0,2 0 0 0,-2 2 0 16,2-2 0-16,0 1 0 0,0-1 0 15,0 0 0-15,0 0 0 0,0 0 0 0,0 0 0 16,0 0 0-16,0 0 0 0,0 0 0 0,0 0 0 16,0 0 0-16,0 0 0 0,0 0 0 0,0 0 0 15,0 0 0-15,0 0 0 0,0 0 0 0,0 0 0 16,0 0 0-16,0 0 0 0,0 0 0 15,0 0 0-15,0 0 0 0,0 0 0 0,0 0 0 16,0 0 0-16,0 0 0 0,0 0 0 0,0 0 0 16,0 0 0-16,0 0 0 0,0 0 0 0,0 0 0 15,0 0 0-15,0 0 0 0,0 0 0 16,0 0 0-16,0 0 0 0,0 0 0 0,0 0 0 16,0 0 0-16,0 0 0 0,0 0 0 0,0 0 0 15,0 0 0-15,0 0 0 0,0 0 0 0,0 0 0 16,0 0 0-16,0 0 0 0,0 0 0 15,0 0 0-15,0 0 0 0,0 0 0 0,0 0 0 16,0 0 0-16,0 0 0 0,0 0 0 0,0 0 0 16,0 0 0-16,0 0 0 0,0 0 0 0,0 0 0 15,0 0 0-15,0 0 0 0,0 0 0 0,0 0 0 16,0 0 0-16,0 0 0 0,0 0 0 0,0 0 0 16,0 0 0-16,0 0 0 0,0 0 0 0,4-3 0 15,-4 3 0-15,3-4 0 0,-3 4 0 16,6-6 0-16</inkml:trace>
  <inkml:trace contextRef="#ctx0" brushRef="#br0" timeOffset="60587.33">30790 1950 2048 0,'0'0'0'16,"0"0"0"-16,0 0 0 0,0 0 0 0,0 0 0 0,0 0 0 15,0 0 0-15,0 0 0 0,0 0 0 0,0 0 0 16,0 0 0-16,0 0 0 0,0 1 0 16,0-1 0-16,0 0 0 0,0 0 0 0,0 2 0 15,0-2 0-15,0 0 0 0,0 0 0 0,0 0 0 16,0 0 0-16,-2 0 0 0,2 0 0 0,0 0 0 15,0 0 0-15,0 0 0 0,0 0 0 16,-2 0 0-16,2 0 0 0,0 0 0 0,0 0 0 16,0 0 0-16,0 0 0 0,-1 0 0 0,1 0 0 15,0 0 0-15,0 0 0 0,0 0 0 0,0 0 0 16,0 0 0-16,0 0 0 0,0 0 0 0,0 0 0 16,0 0 0-16,0 0 0 0,0 0 0 0,0 0 0 15,0 0 0-15,0 0 0 0,0 0 0 16,0 0 0-16,0 0 0 0,0 0 0 0,0 0 0 15,0 0 0-15,0 0 0 0,0 0 0 0,0 0 0 16,0 0 0-16,0 0 0 0,0 0 0 16,0 0 0-16,0 0 0 0,0 0 0 0,0 0 0 15,0 0 0-15,0 0 0 0,0 0 0 0,0 0 0 16,1 0 0-16,-1 0 0 0,2 0 0 0,-2 0 0 16,0 0 0-16,0 0 0 0,0 0 0 0,0 0 0 15,0 0 0-15,0 0 0 0,0 0 0 0,0 0 0 16,0 0 0-16,0 0 0 0,0 0 0 15,0 0 0-15,-2 0 0 0,2 0 0 0,0 0 0 16,0 0 0-16,0 0 0 0,0 0 0 0,-1 0 0 16,1 0 0-16,1 0 0 0,-1 0 0 15,2 0 0-15,-2 0 0 0,0 0 0 0,0 0 0 16,0 0 0-16,0 0 0 0,0 0 0 0,0 0 0 16,0 0 0-16,0 0 0 0,2 0 0 0,-2 0 0 15,0 0 0-15,0 0 0 0,0-2 0 0,0 2 0 16,0 0 0-16,0 0 0 0,0 0 0 15,0 0 0-15,0 0 0 0,0 0 0 0,0 0 0 16,0 0 0-16,0 0 0 0,0 0 0 0,0 0 0 16,0 0 0-16,0 0 0 0,0 0 0 0,0 0 0 15,0 0 0-15,0 0 0 0,0 0 0 0,0 0 0 16,0 0 0-16,0 0 0 0,0 0 0 16,0 0 0-16,0 0 0 0,0 0 0 0,0 0 0 15,0 0 0-15,0 0 0 0,0 0 0 0,0 0 0 16,-2 0 0-16,2 0 0 0,0 0 0 0,0 0 0 15,0 0 0-15,0 0 0 0,-2 0 0 0,2 0 0 16,0 0 0-16,0 0 0 0,0 0 0 16,0 0 0-16,-1-1 0 0,1 0 0 0</inkml:trace>
  <inkml:trace contextRef="#ctx0" brushRef="#br0" timeOffset="61537.34">31525 1456 2048 0,'0'0'0'0,"0"0"0"0,0 0 0 16,0 0 0-16,0-6 0 0,0 6 0 0,0-11 0 0,0 11 0 16,0-10 0-16,0 10 0 0,0-13 0 15,0 13 0-15,1-13 0 0,-1 13 0 0,-4-17 0 16,4 17 0-16,-11-19 0 0,11 19 0 0,-12-19 0 15,12 19 0-15,-21-16 0 0,21 16 0 0,-31-11 0 16,31 11 0-16,-29-9 0 0,29 9 0 16,-36-3 0-16,36 3 0 0,-35 3 0 0,35-3 0 15,-38 9 0-15,38-9 0 0,-32 6 0 0,32-6 0 16,-30 16 0-16,30-16 0 0,-29 22 0 0,29-22 0 16,-21 24 0-16,21-24 0 0,-17 27 0 15,17-27 0-15,-15 29 0 0,15-29 0 0,-2 28 0 16,2-28 0-16,5 31 0 0,-5-31 0 0,12 27 0 15,-12-27 0-15,17 27 0 0,-17-27 0 0,27 24 0 16,-27-24 0-16,35 22 0 0,-35-22 0 16,39 21 0-16,-39-21 0 0,45 19 0 0,-45-19 0 15,44 19 0-15,-44-19 0 0,47 20 0 0,-47-20 0 0,39 18 0 16,-39-18 0-16,35 18 0 0,-35-18 0 16,26 18 0-16,-26-18 0 0,23 21 0 0,-23-21 0 15,14 26 0-15,-14-26 0 0,6 28 0 0,-6-28 0 16,-7 27 0-16,7-27 0 0,-9 22 0 15,9-22 0-15,-21 20 0 0,21-20 0 0,-18 18 0 16,18-18 0-16,-27 15 0 0,27-15 0 0,-30 9 0 16,30-9 0-16,-30 5 0 0,30-5 0 0,-27 3 0 15,27-3 0-15,-26-3 0 0,26 3 0 16,-22-14 0-16,22 14 0 0,-14-20 0 0,14 20 0 16,-11-33 0-16,11 33 0 0,-2-33 0 0,2 33 0 15,7-36 0-15,-7 36 0 0,12-43 0 0,-12 43 0 16,17-44 0-16,-17 44 0 0,20-45 0 0,-20 45 0 15,19-45 0-15,-19 45 0 0,17-35 0 16,-17 35 0-16,14-36 0 0,-14 36 0 0,9-29 0 16,-9 29 0-16,12-24 0 0,-12 24 0 0,5-25 0 15,-5 25 0-15,4-21 0 0,-4 21 0 16,3-18 0-16,-3 18 0 0,-4-16 0 0,4 16 0 0,-7-9 0 16,7 9 0-16,-6-8 0 0,6 8 0 15,-2 0 0-15,2 0 0 0,2 0 0 0,-2 0 0 16,5 3 0-16,-5-3 0 0,6 1 0 0</inkml:trace>
  <inkml:trace contextRef="#ctx0" brushRef="#br0" timeOffset="61954.41">31862 1387 2048 0,'0'0'0'16,"0"0"0"-16,0 0 0 0,0 0 0 0,0 0 0 0,0 0 0 15,0 0 0-15,0 0 0 0,0 0 0 0,0 0 0 16,0 0 0-16,0 0 0 0,0-1 0 15,0 1 0-15,-5 4 0 0,5-4 0 0,-4 9 0 16,4-9 0-16,-8 14 0 0,8-14 0 16,-9 20 0-16,9-20 0 0,-13 25 0 0,13-25 0 0,-12 30 0 15,12-30 0-15,-11 32 0 0,11-32 0 16,-13 29 0-16,13-29 0 0,-8 32 0 0,8-32 0 16,-7 26 0-16,7-26 0 0,-6 28 0 0,6-28 0 15,-1 24 0-15,1-24 0 0,-1 18 0 0,1-18 0 16,2 18 0-16,-2-18 0 0,8 15 0 0,-8-15 0 15,13 13 0-15,-13-13 0 0,24 7 0 16,-24-7 0-16,26 7 0 0,-26-7 0 0,38 2 0 16,-38-2 0-16,42-2 0 0,-42 2 0 0,46-5 0 15,-46 5 0-15,47-6 0 0,-47 6 0 0,48-9 0 16,-48 9 0-16,43-7 0 0,-43 7 0 0,42-8 0 16,-42 8 0-16,38-5 0 0,-38 5 0 15,29-5 0-15,-29 5 0 0,28-6 0 0,-28 6 0 16,27-3 0-16,-27 3 0 0,20-3 0 15,-20 3 0-15,14-3 0 0,-14 3 0 0,8-5 0 16,-8 5 0-16,3-6 0 0,-3 6 0 0,1-6 0 16,-4-3 0-16</inkml:trace>
  <inkml:trace contextRef="#ctx0" brushRef="#br0" timeOffset="62183.24">32081 1578 2048 0,'-2'0'0'15,"2"0"0"-15,-2 2 0 0,2-2 0 0,-1 0 0 0,1 0 0 16,0 1 0-16,0-1 0 0,-4 6 0 15,4-6 0-15,-2 12 0 0,2-12 0 0,-3 22 0 16,3-22 0-16,-4 29 0 0,4-29 0 0,-1 35 0 16,1-35 0-16,-4 42 0 0,4-42 0 0,-1 45 0 15,1-45 0-15,-3 45 0 0,3-45 0 16,0 44 0-16,0-44 0 0,0 42 0 0,0-42 0 16,-4 38 0-16,4-38 0 0,0 37 0 0,0-37 0 15,0 30 0-15,0-30 0 0,0 28 0 16,0-28 0-16,0 25 0 0,0-25 0 0,1 17 0 15,-1-17 0-15,3 10 0 0,-3-10 0 0,-3 4 0 16</inkml:trace>
  <inkml:trace contextRef="#ctx0" brushRef="#br0" timeOffset="65367.57">24851 4071 2048 0,'0'0'0'0,"0"0"0"0,0 0 0 16,0 0 0-16,0 0 0 0,0 0 0 0,-1 5 0 15,1-5 0-15,-4 12 0 0,4-12 0 0,-7 25 0 16,7-25 0-16,-13 35 0 0,-3 9 0 0,16-44 0 16,-23 53 0-16,23-53 0 0,-22 60 0 15,22-60 0-15,-25 62 0 0,25-62 0 0,-24 63 0 16,24-63 0-16,-22 56 0 0,22-56 0 0,-20 51 0 15,20-51 0-15,-18 49 0 0,18-49 0 0,-16 43 0 16,16-43 0-16,-13 33 0 0,13-33 0 16,-7 29 0-16,7-29 0 0,-4 23 0 0,4-23 0 15,2 9 0-15,-2-9 0 0,7-3 0 0,-7 3 0 16,8-11 0-16,1 0 0 0</inkml:trace>
  <inkml:trace contextRef="#ctx0" brushRef="#br0" timeOffset="65637.81">24938 4129 2048 0,'0'0'0'0,"0"0"0"0,0-2 0 16,0 2 0-16,-1 0 0 0,1 0 0 0,0 0 0 16,0 0 0-16,0 0 0 0,0 0 0 0,2 3 0 15,-2-3 0-15,4 10 0 0,-4-10 0 0,7 15 0 16,-7-15 0-16,7 22 0 0,-7-22 0 15,9 26 0-15,-9-26 0 0,10 32 0 0,-10-32 0 16,8 35 0-16,-8-35 0 0,7 39 0 0,-7-39 0 16,11 38 0-16,-11-38 0 0,7 40 0 0,-7-40 0 15,7 35 0-15,-7-35 0 0,6 34 0 16,-6-34 0-16,7 31 0 0,-7-31 0 0,3 28 0 16,-3-28 0-16,0 23 0 0,0-23 0 0,-3 18 0 15,3-18 0-15,-8 10 0 0</inkml:trace>
  <inkml:trace contextRef="#ctx0" brushRef="#br0" timeOffset="65900.72">24726 4455 2048 0,'1'0'0'0,"-1"0"0"0,2 1 0 0,-2-1 0 15,6-1 0-15,-6 1 0 0,11-1 0 0,-11 1 0 16,13-2 0-16,-13 2 0 0,19-6 0 16,-19 6 0-16,22-6 0 0,-22 6 0 0,27-5 0 15,-27 5 0-15,30-8 0 0,-30 8 0 0,33-10 0 16,-33 10 0-16,34-7 0 0,-34 7 0 0,33-9 0 16,-33 9 0-16,32-10 0 0,-32 10 0 0,28-8 0 15,-28 8 0-15,25-8 0 0,-25 8 0 16,18-5 0-16</inkml:trace>
  <inkml:trace contextRef="#ctx0" brushRef="#br0" timeOffset="66267.49">25201 4375 2048 0,'0'0'0'0,"0"0"0"15,0 0 0-15,0 0 0 16,0 4 0-16,0-4 0 0,2 8 0 0,-2-8 0 0,3 11 0 15,-3-11 0-15,4 16 0 0,-4-16 0 0,2 22 0 16,-2-22 0-16,3 25 0 0,-3-25 0 0,2 28 0 16,-2-28 0-16,1 24 0 0,-1-24 0 0,3 18 0 15,-3-18 0-15,1 16 0 0,-1-16 0 0,1 11 0 16,-1-11 0-16,0 5 0 0,0-5 0 0,-2-3 0 16,2 3 0-16,-3-9 0 0,3 9 0 15,-3-14 0-15,3 14 0 0,-3-21 0 0,3 21 0 16,-1-23 0-16,1 23 0 0,0-29 0 15,0 29 0-15,3-29 0 0,-3 29 0 0,4-32 0 16,-4 32 0-16,7-28 0 0,-7 28 0 0,10-23 0 16,-10 23 0-16,12-24 0 0,-12 24 0 0,13-16 0 15,-13 16 0-15,14-14 0 0,-14 14 0 16,14-12 0-16,-14 12 0 0,15-6 0 0,-15 6 0 0,17-6 0 16,-17 6 0-16,17-2 0 0,-17 2 0 15,15 0 0-15,-15 0 0 0,12-2 0 0</inkml:trace>
  <inkml:trace contextRef="#ctx0" brushRef="#br0" timeOffset="66637.74">25433 4463 2048 0,'1'0'0'0,"-1"0"0"0,4 4 0 16,-4-4 0-16,4 1 0 0,-4-1 0 15,7 4 0-15,-7-4 0 0,12 0 0 0,-12 0 0 0,14 0 0 16,-14 0 0-16,20-5 0 0,-20 5 0 15,17-11 0-15,-17 11 0 0,17-16 0 0,-17 16 0 16,15-15 0-16,-15 15 0 0,12-21 0 0,-12 21 0 16,8-22 0-16,-8 22 0 0,3-21 0 0,-3 21 0 15,3-20 0-15,-3 20 0 0,-3-17 0 0,3 17 0 16,-5-10 0-16,5 10 0 0,-10-2 0 16,10 2 0-16,-15 2 0 0,15-2 0 0,-16 10 0 15,16-10 0-15,-16 17 0 0,16-17 0 0,-16 24 0 16,16-24 0-16,-11 26 0 0,11-26 0 15,-9 31 0-15,9-31 0 0,-4 30 0 0,4-30 0 16,-3 29 0-16,3-29 0 0,4 32 0 0,-4-32 0 16,7 26 0-16,-7-26 0 0,14 24 0 0,-14-24 0 15,20 19 0-15,-20-19 0 0,24 9 0 0,-24-9 0 16,25 4 0-16,-25-4 0 0,31-4 0 16,-31 4 0-16,27-7 0 0,-27 7 0 0,20-8 0 15,-20 8 0-15,18-6 0 0</inkml:trace>
  <inkml:trace contextRef="#ctx0" brushRef="#br0" timeOffset="67022.28">25871 4389 2048 0,'-2'-2'0'0,"2"2"0"16,-5-4 0-16,5 4 0 0,-6-4 0 0,6 4 0 15,-13-9 0-15,13 9 0 0,-15-4 0 0,15 4 0 16,-19-3 0-16,19 3 0 0,-21 3 0 0,21-3 0 16,-20 6 0-16,20-6 0 0,-20 13 0 0,20-13 0 15,-17 16 0-15,17-16 0 0,-19 24 0 16,19-24 0-16,-10 24 0 0,10-24 0 0,-8 25 0 15,8-25 0-15,0 26 0 0,0-26 0 0,8 21 0 16,-8-21 0-16,13 17 0 0,-13-17 0 16,19 10 0-16,-19-10 0 0,20 6 0 0,-20-6 0 15,22-3 0-15,-22 3 0 0,26-9 0 0,-26 9 0 16,25-14 0-16,-25 14 0 0,22-19 0 0,-22 19 0 16,21-23 0-16,-21 23 0 0,20-25 0 0,-20 25 0 15,16-25 0-15,-16 25 0 0,11-22 0 0,-11 22 0 16,9-16 0-16,-9 16 0 0,4-13 0 15,-4 13 0-15,3-4 0 0,-3 4 0 0,-1 4 0 16,1-4 0-16,-3 15 0 0,3-15 0 16,-3 20 0-16,3-20 0 0,-4 26 0 0,4-26 0 15,-4 35 0-15,4-35 0 0,0 35 0 0,0-35 0 16,6 34 0-16,-6-34 0 0,12 33 0 0,-12-33 0 16,19 28 0-16,-19-28 0 0,27 20 0 0,-27-20 0 15,30 11 0-15,-30-11 0 0,28 9 0 16,-7-7 0-16</inkml:trace>
  <inkml:trace contextRef="#ctx0" brushRef="#br0" timeOffset="67800.77">27134 3863 2048 0,'0'0'0'0,"0"0"0"15,0 1 0-15,0-1 0 0,-1 6 0 0,1-6 0 16,-7 13 0-16,7-13 0 0,-17 21 0 0,17-21 0 16,-24 32 0-16,24-32 0 0,-31 37 0 0,-6 5 0 15,1-2 0-15,36-40 0 0,-39 42 0 16,2 0 0-16,37-42 0 0,-40 44 0 0,4-4 0 15,36-40 0-15,-37 44 0 0,37-44 0 0,-34 38 0 16,34-38 0-16,-35 39 0 0,35-39 0 0,-33 39 0 16,33-39 0-16,-33 37 0 0,33-37 0 0,-28 32 0 15,28-32 0-15,-24 29 0 0,24-29 0 16,-18 21 0-16,18-21 0 0,-13 17 0 0,13-17 0 16,-8 12 0-16,8-12 0 0,-6 9 0 15,6-9 0-15,-1 7 0 0,1-7 0 0,6 7 0 16,-6-7 0-16,11 4 0 0,-11-4 0 0,20 7 0 15,-20-7 0-15,23 2 0 0,-23-2 0 0,32 0 0 16,-32 0 0-16,40 2 0 0,-40-2 0 0,44 0 0 16,-44 0 0-16,50 4 0 0,-50-4 0 0,56 5 0 15,-56-5 0-15,57 6 0 0,-1 1 0 16,-56-7 0-16,56 5 0 0,-56-5 0 0,59 8 0 16,-2 0 0-16,-57-8 0 0,53 6 0 0,-53-6 0 15,53 5 0-15,-53-5 0 0,52 6 0 0,-52-6 0 16,46 4 0-16,-46-4 0 0,43 1 0 0,-43-1 0 15,35 0 0-15,-35 0 0 0,31 0 0 16,-31 0 0-16,22-1 0 0,-22 1 0 0,15-6 0 16,-15 6 0-16,9-13 0 0,-9 13 0 0,7-19 0 15,-7 19 0-15,0-25 0 0,0 25 0 0,-7-28 0 16,7 28 0-16,-13-35 0 0,13 35 0 16,-19-36 0-16,19 36 0 0,-23-44 0 0,23 44 0 15,-26-44 0-15,26 44 0 0,-30-49 0 0,1 1 0 16,29 48 0-16,-30-48 0 0,30 48 0 0,-29-49 0 15,29 49 0-15,-31-48 0 0,31 48 0 16,-30-44 0-16,30 44 0 0,-33-46 0 0,33 46 0 16,-32-39 0-16,32 39 0 0,-30-35 0 0,30 35 0 15,-29-31 0-15,29 31 0 0,-25-24 0 0,25 24 0 16,-19-19 0-16,19 19 0 0,-16-14 0 0,16 14 0 16,-10-9 0-16,10 9 0 0,-5-9 0 15,5 9 0-15,-6-1 0 0,6 1 0 0,0 0 0 16,0 0 0-16,7 3 0 0,-7-3 0 0,13 3 0 15,-13-3 0-15,21 5 0 0,-2-2 0 0</inkml:trace>
  <inkml:trace contextRef="#ctx0" brushRef="#br0" timeOffset="68134.62">27961 4331 2048 0,'0'0'0'0,"0"0"0"15,0 0 0-15,0 0 0 0,0 0 0 0,0 0 0 16,0 0 0-16,0 0 0 0,7-1 0 15,-7 1 0-15,10-3 0 0,-10 3 0 0,18-4 0 16,-18 4 0-16,29-8 0 0,-29 8 0 0,29-3 0 16,-29 3 0-16,33-6 0 0,-33 6 0 0,30-5 0 15,-30 5 0-15,33-5 0 0,-33 5 0 0,30-5 0 16,-30 5 0-16,25-5 0 0,-25 5 0 16,19-1 0-16,-19 1 0 0,16-5 0 0</inkml:trace>
  <inkml:trace contextRef="#ctx0" brushRef="#br0" timeOffset="68533.82">28075 4461 2048 0,'0'0'0'0,"0"0"0"0,0 0 0 15,0 0 0-15,0 0 0 0,0 0 0 0,0 0 0 16,0 0 0-16,1 0 0 0,-1 0 0 0,6 0 0 16,-6 0 0-16,12 0 0 0,-12 0 0 0,19 0 0 15,-19 0 0-15,25-2 0 0,-25 2 0 0,29-3 0 16,-29 3 0-16,33-2 0 0,-33 2 0 15,35-5 0-15,-35 5 0 0,35-4 0 0,-35 4 0 16,34-5 0-16,-34 5 0 0,30 0 0 16,-30 0 0-16,26-2 0 0,-26 2 0 0,25 0 0 15,-25 0 0-15,18 0 0 0,-18 0 0 0,15-2 0 16,-15 2 0-16,10 0 0 0,-10 0 0 0,7 0 0 16,-7 0 0-16,4 0 0 0,-4 0 0 0,4 0 0 15,-4 0 0-15,1 0 0 0,-1 0 0 0,1 0 0 16,-1 0 0-16,1 0 0 0,-1 0 0 15,0-1 0-15,0 1 0 0,0 0 0 0,0 0 0 16,0-2 0-16,0 2 0 0,0 0 0 0,0 0 0 16,0 0 0-16,0 0 0 0,0 0 0 0,0 0 0 15,0 0 0-15,0 0 0 0,3-1 0 16,-3 1 0-16,2 0 0 0,-2 0 0 0,5-2 0 16,-5 2 0-16,7 2 0 0,-7-2 0 0,8 1 0 15,-8-1 0-15,12 2 0 0,-12-2 0 0,9 0 0 16,-9 0 0-16,9-6 0 0</inkml:trace>
  <inkml:trace contextRef="#ctx0" brushRef="#br0" timeOffset="69551.05">29663 3929 2048 0,'0'0'0'16,"0"0"0"-16,0 0 0 0,0 0 0 0,0 0 0 0,0 0 0 15,-2 0 0-15,2 0 0 0,-6 4 0 16,6-4 0-16,-8 8 0 0,8-8 0 0,-16 14 0 15,16-14 0-15,-24 20 0 0,24-20 0 0,-23 20 0 16,23-20 0-16,-23 23 0 0,23-23 0 0,-30 28 0 16,30-28 0-16,-29 31 0 0,29-31 0 15,-28 36 0-15,28-36 0 0,-31 39 0 0,31-39 0 16,-26 40 0-16,26-40 0 0,-26 42 0 0,26-42 0 16,-21 36 0-16,21-36 0 0,-16 34 0 0,16-34 0 15,-11 29 0-15,11-29 0 0,-7 29 0 0,7-29 0 16,-5 26 0-16,5-26 0 0,4 25 0 0,-4-25 0 15,6 20 0-15,-6-20 0 0,7 15 0 16,-7-15 0-16,12 13 0 0,-12-13 0 0,15 7 0 16,-15-7 0-16,19 3 0 0,-19-3 0 0,20 0 0 15,-20 0 0-15,16-3 0 0,-16 3 0 0,17-7 0 16,-17 7 0-16,16-6 0 0,-16 6 0 16,13-12 0-16,-13 12 0 0,10-11 0 0,-10 11 0 15,5-16 0-15,-5 16 0 0,3-15 0 0,-3 15 0 16,-4-20 0-16,4 20 0 0,-7-15 0 15,7 15 0-15,-12-14 0 0,12 14 0 0,-15-14 0 0,15 14 0 16,-19-8 0-16,19 8 0 0,-20-6 0 16,20 6 0-16,-25-1 0 0,25 1 0 0,-23-2 0 15,23 2 0-15,-24 3 0 0,24-3 0 0,-22 4 0 16,22-4 0-16,-17 5 0 0,17-5 0 0,-14 3 0 16,14-3 0-16,-9 1 0 0,9-1 0 15,-6 1 0-15,6-1 0 0,-5 6 0 0,5-6 0 16,-3 9 0-16,3-9 0 0,-4 8 0 0,4-8 0 15,5 4 0-15,3 0 0 0</inkml:trace>
  <inkml:trace contextRef="#ctx0" brushRef="#br0" timeOffset="70217.7">29686 4451 2048 0,'1'0'0'0,"-1"0"0"0,0 0 0 0,0 0 0 0,0 0 0 16,0 0 0-16,2 0 0 0,-2 0 0 0,1 0 0 15,-1 0 0-15,3 0 0 0,-3 0 0 16,0 1 0-16,0-1 0 0,0 0 0 0,0 0 0 16,0 0 0-16,0 0 0 0,-3 0 0 0,3 0 0 15,0 0 0-15,0 0 0 0,-1 0 0 16,1 0 0-16,0-1 0 0,0 1 0 0,0 0 0 16,0 0 0-16,0 0 0 0,0 0 0 0,1 0 0 15,-1 0 0-15,3 0 0 0,-3 0 0 0,1 0 0 16,-1 0 0-16,0 0 0 0,0 0 0 0,0-2 0 15,0 2 0-15,2 0 0 0,-2 0 0 0,0 0 0 16,0 0 0-16,0 0 0 0,0 0 0 16,0 0 0-16,0 0 0 0,0 0 0 0,0 0 0 15,0 0 0-15,0 0 0 0,0 0 0 0,0 0 0 16,0 0 0-16,0 0 0 0,0 0 0 0,0 0 0 16,0 0 0-16,0 0 0 0,0 0 0 15,0 0 0-15,0 0 0 0,0 0 0 0,0 0 0 16,0 0 0-16,0-1 0 0,0 1 0 0,0 0 0 15,0 0 0-15,0-2 0 0,0 2 0 0,0 2 0 16,0-2 0-16,0 0 0 0,0 0 0 16,0 0 0-16,0 0 0 0,0 0 0 0,0 0 0 15,0 0 0-15,0 0 0 0,0 0 0 0,0 0 0 16,0 0 0-16,0 0 0 0,0 0 0 0,0 0 0 16,0 0 0-16,0 0 0 0,0 0 0 0,0 0 0 15,0 0 0-15,0 0 0 0,0 0 0 0,0 0 0 16,0-2 0-16,0 2 0 0,0 0 0 15,0 0 0-15,0 0 0 0,0 0 0 0,0 0 0 16,0 0 0-16,0 0 0 0,0 0 0 0,0 2 0 16,0-2 0-16,0 0 0 0,0 0 0 0,0-2 0 15,0 2 0-15</inkml:trace>
  <inkml:trace contextRef="#ctx0" brushRef="#br0" timeOffset="71099.96">30239 4068 2048 0,'-1'0'0'0,"1"0"0"0,-3-5 0 16,3 5 0-16,-5-5 0 0,5 5 0 0,-6-7 0 16,6 7 0-16,-3-5 0 0,3 5 0 0,-9-8 0 15,9 8 0-15,-11-8 0 0,11 8 0 0,-16-6 0 16,16 6 0-16,-22-5 0 0,22 5 0 15,-25 2 0-15,25-2 0 0,-27 3 0 0,27-3 0 16,-28 10 0-16,28-10 0 0,-27 10 0 0,27-10 0 16,-23 15 0-16,23-15 0 0,-16 18 0 0,16-18 0 15,-15 20 0-15,15-20 0 0,-4 23 0 16,4-23 0-16,2 24 0 0,-2-24 0 0,11 22 0 0,-11-22 0 16,18 24 0-16,-18-24 0 0,23 20 0 15,-23-20 0-15,30 22 0 0,-30-22 0 0,29 22 0 16,-29-22 0-16,32 20 0 0,-32-20 0 0,33 18 0 15,-33-18 0-15,29 20 0 0,-29-20 0 16,28 18 0-16,-28-18 0 0,19 19 0 0,-19-19 0 16,16 17 0-16,-16-17 0 0,2 17 0 0,-2-17 0 15,-8 18 0-15,8-18 0 0,-15 15 0 0,15-15 0 16,-23 11 0-16,23-11 0 0,-25 11 0 0,25-11 0 16,-26 8 0-16,26-8 0 0,-23 5 0 15,23-5 0-15,-24 0 0 0,24 0 0 0,-15-5 0 16,15 5 0-16,-13-11 0 0,13 11 0 0,-5-19 0 15,5 19 0-15,5-27 0 0,-5 27 0 0,14-32 0 16,-14 32 0-16,20-37 0 0,-20 37 0 16,25-37 0-16,-25 37 0 0,28-38 0 0,-28 38 0 15,26-35 0-15,-26 35 0 0,23-33 0 0,-23 33 0 16,18-29 0-16,-18 29 0 0,16-28 0 0,-16 28 0 16,9-23 0-16,-9 23 0 0,4-21 0 15,-4 21 0-15,0-19 0 0,0 19 0 0,-8-16 0 16,8 16 0-16,-9-11 0 0,9 11 0 0,-14-12 0 15,14 12 0-15,-11-6 0 0,11 6 0 0,-10-4 0 16,10 4 0-16,-8 0 0 0,8 0 0 0,-4-3 0 16,4 3 0-16,0 0 0 0,0 0 0 15,3-1 0-15,6-2 0 0</inkml:trace>
  <inkml:trace contextRef="#ctx0" brushRef="#br0" timeOffset="71417.61">30475 4057 2048 0,'0'0'0'0,"0"0"0"0,1 1 0 15,-1-1 0-15,2 5 0 0,-2-5 0 0,0 9 0 16,0-9 0-16,0 16 0 0,0-16 0 0,-3 19 0 16,3-19 0-16,-5 20 0 0,5-20 0 0,-4 23 0 15,4-23 0-15,-2 22 0 0,2-22 0 0,-2 20 0 16,2-20 0-16,0 18 0 0,0-18 0 0,3 16 0 15,-3-16 0-15,10 13 0 0,-10-13 0 16,13 12 0-16,-13-12 0 0,22 8 0 0,-22-8 0 16,30 4 0-16,-30-4 0 0,36 0 0 0,-36 0 0 15,37-2 0-15,-37 2 0 0,41-4 0 0,-41 4 0 16,42-5 0-16,-42 5 0 0,39-5 0 0,-39 5 0 16,35-8 0-16,-35 8 0 0,31-7 0 15,-31 7 0-15,24-10 0 0,-24 10 0 0,15-16 0 16,-15 16 0-16,7-16 0 0,-7 16 0 0,3-15 0 15</inkml:trace>
  <inkml:trace contextRef="#ctx0" brushRef="#br0" timeOffset="71633.83">30617 4135 2048 0,'1'4'0'0,"-1"-4"0"0,1 11 0 0,-1-11 0 15,2 18 0-15,-2-18 0 0,1 22 0 16,-1-22 0-16,4 25 0 0,-4-25 0 0,6 30 0 15,-6-30 0-15,4 29 0 0,-4-29 0 0,5 31 0 16,-5-31 0-16,6 29 0 0,-6-29 0 0,5 27 0 16,-5-27 0-16,4 24 0 0,-4-24 0 0,6 21 0 15,-6-21 0-15,4 17 0 0,-4-17 0 16,2 13 0-16,-2-13 0 0,6 9 0 0,-6-9 0 16,10 0 0-16,-10 0 0 0,13-9 0 0,-13 9 0 15,17-14 0-15</inkml:trace>
  <inkml:trace contextRef="#ctx0" brushRef="#br0" timeOffset="72003.25">31207 4223 2048 0,'0'0'0'0,"0"0"0"0,0 0 0 0,0 0 0 16,4 5 0-16,-4-5 0 0,7 6 0 0,-7-6 0 16,11 9 0-16,-11-9 0 0,12 14 0 15,-12-14 0-15,19 17 0 0,-19-17 0 0,21 17 0 16,-21-17 0-16,26 21 0 0,-26-21 0 0,23 21 0 15,-23-21 0-15,30 20 0 0,-30-20 0 0,29 21 0 16,-29-21 0-16,32 17 0 0,-32-17 0 0,31 19 0 16,-31-19 0-16,33 16 0 0,-33-16 0 15,29 10 0-15,-29-10 0 0,32 9 0 0,-32-9 0 16,31 1 0-16,-31-1 0 0,24-6 0 0,-24 6 0 16,24-10 0-16,-24 10 0 0,18-14 0 0</inkml:trace>
  <inkml:trace contextRef="#ctx0" brushRef="#br0" timeOffset="72233.45">31584 4294 2048 0,'-6'0'0'15,"6"0"0"-15,-8 0 0 0,8 0 0 0,-19 2 0 0,19-2 0 16,-21 5 0-16,21-5 0 0,-27 11 0 16,27-11 0-16,-34 15 0 0,34-15 0 0,-34 22 0 15,34-22 0-15,-35 23 0 0,35-23 0 16,-39 29 0-16,39-29 0 0,-33 26 0 0,33-26 0 15,-34 29 0-15,34-29 0 0,-27 25 0 0,27-25 0 16,-26 21 0-16,26-21 0 0,-19 14 0 0,19-14 0 16,-15 13 0-16,15-13 0 0,-9 5 0 0,9-5 0 15,-3-5 0-15,3 5 0 0,-1-7 0 0,2 0 0 16</inkml:trace>
  <inkml:trace contextRef="#ctx0" brushRef="#br0" timeOffset="72900.06">31732 3985 2048 0,'2'-2'0'0,"-2"2"0"0,3-6 0 15,-3 6 0-15,7-9 0 0,-7 9 0 0,13-11 0 16,-13 11 0-16,17-11 0 0,-17 11 0 0,22-11 0 16,-22 11 0-16,22-8 0 0,-22 8 0 15,26-5 0-15,-26 5 0 0,31-6 0 0,-31 6 0 16,30-1 0-16,-30 1 0 0,26 2 0 0,-26-2 0 16,24 6 0-16,-24-6 0 0,20 8 0 0,-20-8 0 15,15 14 0-15,-15-14 0 0,12 16 0 0,-12-16 0 16,7 21 0-16,-7-21 0 0,-3 22 0 15,3-22 0-15,-9 24 0 0,9-24 0 0,-18 26 0 16,18-26 0-16,-21 23 0 0,21-23 0 0,-27 20 0 16,27-20 0-16,-29 20 0 0,29-20 0 0,-30 19 0 15,30-19 0-15,-26 13 0 0,26-13 0 0,-21 10 0 16,21-10 0-16,-15 7 0 0,15-7 0 16,-10 6 0-16,10-6 0 0,-7 2 0 0,7-2 0 15,0 0 0-15,0 0 0 0,8-2 0 0,-8 2 0 16,14-6 0-16,-14 6 0 0,21-4 0 0,-21 4 0 15,26-5 0-15,-26 5 0 0,30-2 0 16,-30 2 0-16,31 0 0 0,-31 0 0 0,26 2 0 16,-26-2 0-16,27 5 0 0,-27-5 0 0,26 8 0 15,-26-8 0-15,20 11 0 0,-20-11 0 16,18 15 0-16,-18-15 0 0,14 14 0 0,-14-14 0 0,9 21 0 16,-9-21 0-16,8 21 0 0,-8-21 0 15,5 22 0-15,-5-22 0 0,0 22 0 0,0-22 0 16,-2 19 0-16,2-19 0 0,-6 21 0 0,6-21 0 15,-10 18 0-15,10-18 0 0,-11 13 0 0,11-13 0 16,-19 14 0-16,19-14 0 0,-25 8 0 0,25-8 0 16,-28 11 0-16,28-11 0 0,-32 4 0 15,32-4 0-15,-33 4 0 0,33-4 0 0,-34 2 0 16,34-2 0-16,-31 3 0 0,31-3 0 0,-23-5 0 16,23 5 0-16,-16-7 0 0,16 7 0 0,-4-13 0 15,4 13 0-15,4-18 0 0,-4 18 0 0,13-14 0 16</inkml:trace>
  <inkml:trace contextRef="#ctx0" brushRef="#br0" timeOffset="73166.98">32299 4203 2048 0,'0'0'0'0,"0"0"0"15,1 2 0-15,-1-2 0 0,7 3 0 0,-7-3 0 16,12 5 0-16,-12-5 0 0,17 8 0 0,-17-8 0 16,24 7 0-16,-24-7 0 0,26 13 0 0,-26-13 0 15,30 13 0-15,-30-13 0 0,27 14 0 0,-27-14 0 16,28 12 0-16,-28-12 0 0,28 9 0 16,-28-9 0-16,25 10 0 0,-25-10 0 0,20 7 0 15,-20-7 0-15,20 2 0 0,-20-2 0 0,17-2 0 16,-17 2 0-16,11-1 0 0,-11 1 0 0,11-3 0 15</inkml:trace>
  <inkml:trace contextRef="#ctx0" brushRef="#br0" timeOffset="73366.89">32512 4137 2048 0,'-3'3'0'0,"3"-3"0"0,-10 9 0 0,10-9 0 15,-13 14 0-15,13-14 0 0,-18 20 0 0,18-20 0 16,-17 25 0-16,17-25 0 0,-22 27 0 0,22-27 0 15,-22 29 0-15,22-29 0 0,-20 27 0 0,20-27 0 16,-19 27 0-16,19-27 0 0,-17 25 0 0,17-25 0 16,-17 23 0-16,17-23 0 0,-13 17 0 15,13-17 0-15,-6 10 0 0,6-10 0 0,-4 2 0 16,4-2 0-16,-3-2 0 0,3-2 0 0</inkml:trace>
  <inkml:trace contextRef="#ctx0" brushRef="#br0" timeOffset="73700.91">32934 3641 2048 0,'1'1'0'0,"-1"-1"0"0,0 0 0 0,0 0 0 15,0 1 0-15,0-1 0 0,1 4 0 0,-1-4 0 16,3 9 0-16,-3-9 0 0,2 13 0 16,-2-13 0-16,3 21 0 0,-3-21 0 0,0 26 0 15,0-26 0-15,-5 31 0 0,5-31 0 0,-5 34 0 16,5-34 0-16,-7 35 0 0,7-35 0 0,-5 33 0 16,5-33 0-16,-7 31 0 0,7-31 0 15,-6 29 0-15,6-29 0 0,-6 28 0 0,6-28 0 16,-3 27 0-16,3-27 0 0,-3 24 0 0,3-24 0 15,-1 17 0-15,1-17 0 0,1 16 0 0,-1-16 0 16,3 9 0-16,-3-9 0 0,1 4 0 16,-1-4 0-16,4-1 0 0</inkml:trace>
  <inkml:trace contextRef="#ctx0" brushRef="#br0" timeOffset="73951.12">32757 4178 2048 0,'0'0'0'0,"0"0"0"0,1 0 0 0,-1 0 0 16,0 0 0-16,0 0 0 0,4-1 0 0,-4 1 0 15,8-4 0-15,-8 4 0 0,14-3 0 16,-14 3 0-16,21-7 0 0,-21 7 0 0,26-4 0 16,-26 4 0-16,27-6 0 0,-27 6 0 0,33-7 0 15,-33 7 0-15,31-7 0 0,-31 7 0 0,30-7 0 16,-30 7 0-16,30-5 0 0,-30 5 0 15,25-4 0-15,-25 4 0 0,20-3 0 0,-20 3 0 16,18 0 0-16,-18 0 0 0,9 3 0 0,-9-3 0 16,8 1 0-16</inkml:trace>
  <inkml:trace contextRef="#ctx0" brushRef="#br0" timeOffset="74333.32">32884 4323 2048 0,'0'1'0'16,"0"-1"0"-16,0 0 0 0,0 0 0 0,0 0 0 15,0 0 0-15,4 0 0 0,-4 0 0 0,5 0 0 16,-5 0 0-16,12 0 0 0,-12 0 0 16,18-1 0-16,-18 1 0 0,25-2 0 0,-25 2 0 15,28 0 0-15,-28 0 0 0,26 3 0 0,-26-3 0 16,24 3 0-16,-24-3 0 0,22 9 0 16,-22-9 0-16,15 11 0 0,-15-11 0 0,12 16 0 15,-12-16 0-15,5 22 0 0,-5-22 0 0,-5 28 0 16,5-28 0-16,-12 27 0 0,12-27 0 0,-19 31 0 15,19-31 0-15,-22 31 0 0,22-31 0 0,-25 26 0 16,25-26 0-16,-23 26 0 0,23-26 0 0,-25 22 0 16,25-22 0-16,-18 19 0 0,18-19 0 15,-14 16 0-15,14-16 0 0,-8 12 0 0,8-12 0 16,-5 13 0-16,5-13 0 0,6 11 0 0,-6-11 0 16,17 8 0-16,-17-8 0 0,23 5 0 0,-23-5 0 15,38 2 0-15,-38-2 0 0,40 3 0 16,-40-3 0-16,48 3 0 0,-48-3 0 0,47 4 0 15,-47-4 0-15,45 6 0 0,-45-6 0 0,43 7 0 16,-43-7 0-16,33 6 0 0,-33-6 0 0,24 6 0 16,-6-3 0-16</inkml:trace>
  <inkml:trace contextRef="#ctx0" brushRef="#br0" timeOffset="74984.25">28316 5621 2048 0,'0'0'0'0,"0"0"0"16,1 1 0-16,-1-1 0 0,4 3 0 0,-4-3 0 16,6 2 0-16,-6-2 0 0,9 0 0 0,-9 0 0 15,10 0 0-15,-10 0 0 0,16 1 0 0,-16-1 0 16,17 0 0-16,-17 0 0 0,19 2 0 0,-19-2 0 15,20 0 0-15,-20 0 0 0,17 0 0 16,-17 0 0-16,20 0 0 0,-20 0 0 0,18 0 0 16,-18 0 0-16,17 0 0 0,-17 0 0 0,16 1 0 15,-16-1 0-15,13 0 0 0,-13 0 0 16,10-1 0-16,-10 1 0 0,7-2 0 0</inkml:trace>
  <inkml:trace contextRef="#ctx0" brushRef="#br0" timeOffset="75217.56">28260 5836 2048 0,'0'3'0'16,"0"-3"0"-16,0 0 0 0,0 0 0 0,3-3 0 0,-3 3 0 16,7 0 0-16,-7 0 0 0,14-2 0 0,-14 2 0 15,23 0 0-15,-23 0 0 0,25-3 0 16,-25 3 0-16,28-3 0 0,-28 3 0 0,30-2 0 15,-30 2 0-15,27-1 0 0,-27 1 0 0,22 1 0 16,-22-1 0-16,23 2 0 0,-23-2 0 0,19 2 0 16,-19-2 0-16,14 1 0 0,-4-1 0 15</inkml:trace>
  <inkml:trace contextRef="#ctx0" brushRef="#br0" timeOffset="81968.21">29332 5499 2048 0,'0'0'0'0,"0"0"0"0,0 5 0 0,0-5 0 0,3 13 0 15,-3-13 0-15,2 22 0 0,-2-22 0 0,1 33 0 16,-1-33 0-16,0 39 0 0,0-39 0 16,1 44 0-16,-1-44 0 0,0 48 0 0,0-48 0 15,0 51 0-15,0-51 0 0,-1 51 0 0,1-51 0 16,0 45 0-16,0-45 0 0,0 39 0 0,0-39 0 15,0 32 0-15,0-32 0 0,1 25 0 0,-1-25 0 16,0 17 0-16,0-17 0 0,0 12 0 16,0-12 0-16,2 4 0 0,-2-4 0 0,2-4 0 15</inkml:trace>
  <inkml:trace contextRef="#ctx0" brushRef="#br0" timeOffset="82553.27">29628 5504 2048 0,'-1'-1'0'0,"1"1"0"16,-3-1 0-16,3 1 0 0,-1-3 0 0,1 3 0 15,-1-2 0-15,1 2 0 0,-3 0 0 0,3 0 0 16,-4 6 0-16,4-6 0 0,-9 7 0 15,9-7 0-15,-9 19 0 0,9-19 0 0,-9 24 0 16,9-24 0-16,-12 29 0 0,12-29 0 0,-10 39 0 16,10-39 0-16,-9 42 0 0,9-42 0 0,-6 44 0 15,6-44 0-15,-2 43 0 0,2-43 0 0,5 41 0 16,-5-41 0-16,11 37 0 0,-11-37 0 16,15 33 0-16,-15-33 0 0,21 28 0 0,-21-28 0 15,23 23 0-15,-23-23 0 0,20 16 0 0,-20-16 0 16,27 12 0-16,-27-12 0 0,35 1 0 0,-35-1 0 15,34-1 0-15,-34 1 0 0,35-10 0 0,-35 10 0 16,29-15 0-16,-29 15 0 0,25-20 0 16,-25 20 0-16,21-26 0 0,-21 26 0 0,14-35 0 15,-14 35 0-15,7-35 0 0,-7 35 0 0,0-37 0 16,0 37 0-16,-9-39 0 0,9 39 0 16,-17-32 0-16,17 32 0 0,-21-30 0 0,21 30 0 15,-25-28 0-15,25 28 0 0,-27-24 0 0,27 24 0 16,-30-19 0-16,30 19 0 0,-28-20 0 0,28 20 0 15,-29-15 0-15,29 15 0 0,-24-10 0 0,24 10 0 16,-22-10 0-16,22 10 0 0,-16-4 0 16,16 4 0-16,-13-5 0 0,13 5 0 0,-6-3 0 15,6 3 0-15,-4-1 0 0,4 1 0 0,-4-2 0 16,4 2 0-16,-2 3 0 0,2-3 0 0,0 6 0 16,0-6 0-16,2 6 0 0,-2-6 0 15,4 9 0-15,-4-9 0 0,5 9 0 0,-5-9 0 16,9 11 0-16,-9-11 0 0,12 6 0 0,-12-6 0 15,13 2 0-15,-13-2 0 0,11-2 0 0</inkml:trace>
  <inkml:trace contextRef="#ctx0" brushRef="#br0" timeOffset="83203.22">30051 5869 2048 0,'1'0'0'0,"-1"0"0"16,0 1 0-16,0-1 0 0,0 2 0 0,0-2 0 16,0 0 0-16,0 0 0 0,0 0 0 0,0 0 0 15,2 0 0-15,-2 0 0 0,0 2 0 0,0-2 0 16,0 0 0-16,0 0 0 0,0 0 0 0,0 0 0 15,0-2 0-15,0 2 0 0,0 0 0 16,0 0 0-16,0 2 0 0,0-2 0 0,0 0 0 0,0 0 0 16,0 0 0-16,0 0 0 0,0 0 0 15,0 0 0-15,0 2 0 0,0-2 0 0,0 0 0 16,0 0 0-16,0 0 0 0,0 0 0 0,0 0 0 16,0 0 0-16,0 0 0 0,0 0 0 0,0 0 0 15,0 0 0-15,0 0 0 0,0 0 0 16,0 0 0-16,0 0 0 0,0 0 0 0,0 0 0 15,0 1 0-15,0-1 0 0,0 0 0 0,0 0 0 16,0 0 0-16,0 0 0 0,0 0 0 16,0 0 0-16,0 0 0 0,0 0 0 0,0 0 0 15,0 0 0-15,0-1 0 0,0 1 0 0,0 0 0 16,0 0 0-16,0 0 0 0,0 0 0 0,0 0 0 16,0 0 0-16,0 0 0 0,0 0 0 0,0 0 0 15,0 0 0-15,0 0 0 0,0 0 0 0,0-2 0 16,0 2 0-16,0 0 0 0,0 0 0 15,0 0 0-15,0 0 0 0,0 0 0 0,0 0 0 16,0 0 0-16,0 0 0 0,0 0 0 0,0 0 0 16,0 0 0-16,0 0 0 0,0 0 0 0,0 0 0 15,0 0 0-15,0 0 0 0,0 0 0 0,0 0 0 16,0 0 0-16,0 0 0 0,0 0 0 16,0 0 0-16,0 0 0 0,0 0 0 0,0 0 0 15,0 0 0-15,0 0 0 0,0 0 0 0,0-2 0 16,0 2 0-16,0 0 0 0,0 0 0 15,0 0 0-15,0 0 0 0,-2-2 0 0,2 2 0 16,-2-3 0-16,2 3 0 0,-3-7 0 0,3 7 0 16,-1-6 0-16</inkml:trace>
  <inkml:trace contextRef="#ctx0" brushRef="#br0" timeOffset="85020.39">30598 5483 2048 0,'2'0'0'0,"-2"0"0"0,0 0 0 0,0 0 0 0,0 0 0 16,0 0 0-16,0 0 0 0,0 0 0 15,0 0 0-15,0 0 0 0,2-3 0 0,-2 3 0 16,6-5 0-16,-6 5 0 0,5-6 0 0,-5 6 0 16,9-7 0-16,-9 7 0 0,13-9 0 0,-13 9 0 15,19-12 0-15,-19 12 0 0,24-10 0 16,-24 10 0-16,27-9 0 0,-27 9 0 0,26-5 0 15,-26 5 0-15,24-4 0 0,-24 4 0 0,24-2 0 16,-24 2 0-16,25 4 0 0,-25-4 0 16,20 6 0-16,-20-6 0 0,20 15 0 0,-20-15 0 0,14 24 0 15,-14-24 0-15,8 31 0 0,-8-31 0 16,-2 38 0-16,2-38 0 0,-11 41 0 0,11-41 0 16,-18 47 0-16,18-47 0 0,-25 44 0 0,-2 1 0 15,27-45 0-15,-35 42 0 0,35-42 0 0,-37 36 0 16,37-36 0-16,-33 34 0 0,33-34 0 15,-30 26 0-15,30-26 0 0,-27 23 0 0,27-23 0 16,-21 15 0-16,21-15 0 0,-14 11 0 0,14-11 0 16,-12 6 0-16,12-6 0 0,-13 6 0 0,13-6 0 15,-3-1 0-15,3 1 0 0,2-5 0 0,-2 5 0 16,9-6 0-16,-9 6 0 0,18-11 0 16,-18 11 0-16,26-10 0 0,-26 10 0 0,27-11 0 15,-27 11 0-15,31-7 0 0,-31 7 0 0,34-2 0 16,-34 2 0-16,30 2 0 0,-30-2 0 15,31 2 0-15,-31-2 0 0,26 5 0 0,-26-5 0 16,27 8 0-16,-27-8 0 0,26 5 0 0,-26-5 0 16,25 8 0-16,-25-8 0 0,22 5 0 15,-22-5 0-15,26 2 0 0,-26-2 0 0,25-2 0 16,-25 2 0-16,23-10 0 0,-23 10 0 0,23-10 0 16,-23 10 0-16,38-24 0 0,4-7 0 0,-42 31 0 15,37-32 0-15,-5-2 0 0</inkml:trace>
  <inkml:trace contextRef="#ctx0" brushRef="#br0" timeOffset="85423.91">31283 5362 2048 0,'0'0'0'0,"0"0"0"0,-1-5 0 16,1 5 0-16,-1-1 0 0,1 1 0 0,-8-1 0 15,8 1 0-15,-13 7 0 0,13-7 0 16,-19 11 0-16,19-11 0 0,-23 18 0 0,23-18 0 15,-28 27 0-15,28-27 0 0,-30 33 0 0,30-33 0 16,-30 38 0-16,30-38 0 0,-27 40 0 0,27-40 0 16,-26 40 0-16,26-40 0 0,-19 37 0 0,19-37 0 15,-15 38 0-15,15-38 0 0,-10 35 0 16,10-35 0-16,0 31 0 0,0-31 0 0,5 29 0 16,-5-29 0-16,13 24 0 0,-13-24 0 0,21 20 0 15,-21-20 0-15,26 11 0 0,-26-11 0 0,30 7 0 16,-30-7 0-16,27 4 0 0,-27-4 0 0,28-2 0 15,-28 2 0-15,24-6 0 0,-24 6 0 16,22-11 0-16,-22 11 0 0,13-16 0 0,-13 16 0 16,9-20 0-16,-9 20 0 0,-4-23 0 0,4 23 0 15,-15-21 0-15,15 21 0 0,-21-21 0 0,21 21 0 16,-28-15 0-16,28 15 0 0,-33-9 0 16,33 9 0-16,-35-1 0 0,35 1 0 0,-36 1 0 15,36-1 0-15,-34 7 0 0,34-7 0 0,-30 10 0 16,30-10 0-16,-25 13 0 0,25-13 0 0,-14 13 0 15,14-13 0-15,-10 9 0 0,10-5 0 16</inkml:trace>
  <inkml:trace contextRef="#ctx0" brushRef="#br0" timeOffset="87767.71">21648 8543 2048 0,'0'0'0'15,"0"0"0"-15,0 0 0 0,0 0 0 0,-3-5 0 0,3 5 0 16,-3-5 0-16,3 5 0 0,-11-9 0 0,11 9 0 15,-12-11 0-15,12 11 0 0,-20-10 0 16,20 10 0-16,-27-10 0 0,27 10 0 0,-27-9 0 16,27 9 0-16,-36-2 0 0,36 2 0 0,-41 1 0 15,-7 5 0-15,48-6 0 0,-54 13 0 16,54-13 0-16,-54 20 0 0,54-20 0 0,-56 24 0 0,56-24 0 16,-53 26 0-16,53-26 0 0,-40 23 0 15,40-23 0-15,-36 24 0 0,36-24 0 0,-28 21 0 16,28-21 0-16,-22 24 0 0,22-24 0 0,-9 24 0 15,9-24 0-15,3 22 0 0,-3-22 0 0,11 20 0 16,-11-20 0-16,20 15 0 0,-20-15 0 0,30 15 0 16,-30-15 0-16,38 16 0 0,-38-16 0 15,44 14 0-15,-44-14 0 0,42 18 0 0,-42-18 0 16,44 19 0-16,-44-19 0 0,40 22 0 0,-40-22 0 16,34 21 0-16,-34-21 0 0,27 26 0 15,-27-26 0-15,20 25 0 0,-20-25 0 0,13 30 0 16,-13-30 0-16,4 33 0 0,-4-33 0 0,-6 33 0 0,6-33 0 15,-16 33 0-15,16-33 0 0,-28 32 0 16,28-32 0-16,-37 29 0 0,37-29 0 0,-40 27 0 16,40-27 0-16,-45 21 0 0,45-21 0 15,-40 16 0-15,40-16 0 0,-40 9 0 0,40-9 0 16,-34 4 0-16,34-4 0 0,-32-7 0 0,32 7 0 16,-21-18 0-16,21 18 0 0,-13-24 0 0,3 2 0 15</inkml:trace>
  <inkml:trace contextRef="#ctx0" brushRef="#br0" timeOffset="88067.62">21749 8551 2048 0,'0'2'0'0,"0"-2"0"15,0 0 0-15,0 0 0 0,1 0 0 0,-1 0 0 16,1 3 0-16,-1-3 0 0,1 4 0 15,-1-4 0-15,2 13 0 0,-2-13 0 0,1 18 0 16,-1-18 0-16,-3 26 0 0,3-26 0 0,-3 35 0 0,3-35 0 16,-6 39 0-16,6-39 0 0,-11 46 0 15,11-46 0-15,-14 50 0 0,14-50 0 16,-16 52 0-16,16-52 0 0,-17 53 0 0,17-53 0 16,-16 49 0-16,16-49 0 0,-16 43 0 0,16-43 0 15,-11 36 0-15,11-36 0 0,-11 25 0 0,11-25 0 16,-7 18 0-16,7-18 0 0,-4 6 0 0,4-6 0 15,2-6 0-15,-2 6 0 0,3-14 0 16,-3 14 0-16,5-17 0 0,-3 0 0 0</inkml:trace>
  <inkml:trace contextRef="#ctx0" brushRef="#br0" timeOffset="88336.62">21788 8606 2048 0,'2'-4'0'0,"-2"4"0"0,2-5 0 0,-2 5 0 0,3-9 0 15,-3 9 0-15,2-7 0 0,-2 7 0 16,2-6 0-16,-2 6 0 0,2-5 0 0,-2 5 0 15,1-4 0-15,-1 4 0 0,2 3 0 0,-2-3 0 16,4 6 0-16,-4-6 0 0,7 13 0 0,-7-13 0 16,9 21 0-16,-9-21 0 0,12 31 0 15,-12-31 0-15,11 37 0 0,-11-37 0 0,13 44 0 16,-13-44 0-16,11 49 0 0,-11-49 0 0,14 51 0 16,-14-51 0-16,12 51 0 0,-12-51 0 0,13 49 0 15,-13-49 0-15,13 47 0 0,-13-47 0 0,11 44 0 16,-11-44 0-16,13 40 0 0,-13-40 0 15,9 31 0-15,-9-31 0 0,8 26 0 0,-8-26 0 16,8 21 0-16,-8-21 0 0,3 15 0 0,-3-15 0 16,-2 3 0-16,2-3 0 0,-5 0 0 0,5 0 0 15,-5-3 0-15</inkml:trace>
  <inkml:trace contextRef="#ctx0" brushRef="#br0" timeOffset="88550.31">21664 8892 2048 0,'1'0'0'16,"-1"0"0"-16,2 0 0 0,-2 0 0 0,2 2 0 16,-2-2 0-16,4 0 0 0,-4 0 0 0,11 0 0 15,-11 0 0-15,16 1 0 0,-16-1 0 0,22 1 0 16,-22-1 0-16,27 1 0 0,-27-1 0 0,32 0 0 16,-32 0 0-16,32 0 0 0,-32 0 0 0,36 0 0 15,-36 0 0-15,36-1 0 0,-36 1 0 0,39-1 0 16,-39 1 0-16,37-3 0 0,-37 3 0 15,34-2 0-15,-34 2 0 0,33-5 0 0</inkml:trace>
  <inkml:trace contextRef="#ctx0" brushRef="#br0" timeOffset="88801.1">22460 8797 2048 0,'6'0'0'0,"-6"0"0"15,16 0 0-15,-16 0 0 0,20 0 0 0,-20 0 0 16,23 0 0-16,-23 0 0 0,29-4 0 0,-29 4 0 16,27-3 0-16,-27 3 0 0,26-2 0 0,-26 2 0 15,27-4 0-15,-27 4 0 0,21-4 0 0,-21 4 0 16,18-5 0-16,-18 5 0 0,15-5 0 0,-15 5 0 15,10-6 0-15</inkml:trace>
  <inkml:trace contextRef="#ctx0" brushRef="#br0" timeOffset="89101.28">22480 8873 2048 0,'2'0'0'15,"-2"0"0"-15,1 0 0 0,-1 0 0 0,5 2 0 16,-5-2 0-16,7 2 0 0,-7-2 0 0,11 4 0 15,-11-4 0-15,11 4 0 0,-11-4 0 0,22 1 0 16,-22-1 0-16,31 0 0 0,-31 0 0 0,34-1 0 16,-34 1 0-16,39-3 0 0,-39 3 0 15,38-3 0-15,-38 3 0 0,37-2 0 0,-37 2 0 16,31-2 0-16,-31 2 0 0,25-3 0 0,-25 3 0 16,21-3 0-16,-21 3 0 0,16-1 0 15,-16 1 0-15,12 0 0 0,-12 0 0 0,7-3 0 16,-7 3 0-16,7 0 0 0,-7 0 0 0,4 0 0 15,-4 0 0-15,1 0 0 0,-1 0 0 0,1-2 0 16,-1 2 0-16,0 0 0 0,0 0 0 0,3-1 0 16,-3 1 0-16,4-2 0 0,-4 2 0 15,7-3 0-15,-7 3 0 0,11-3 0 0</inkml:trace>
  <inkml:trace contextRef="#ctx0" brushRef="#br0" timeOffset="92883.54">24204 8044 2048 0,'0'0'0'0,"0"0"0"16,0 0 0-16,0 0 0 0,0 0 0 0,0 0 0 0,1 4 0 15,-1-4 0-15,0 4 0 0,0-4 0 16,0 13 0-16,0-13 0 0,1 14 0 0,-1-14 0 15,0 21 0-15,0-21 0 0,-1 32 0 0,1-32 0 16,-1 41 0-16,1-41 0 0,-2 49 0 16,2-49 0-16,-2 55 0 0,2-55 0 0,-1 59 0 15,1-59 0-15,-3 62 0 0,3-62 0 0,-6 66 0 16,6-66 0-16,-7 67 0 0,7-67 0 0,-7 69 0 16,7-69 0-16,-12 69 0 0,1-8 0 0,3-5 0 15,8-56 0-15,-8 54 0 0,8-54 0 16,-9 52 0-16,9-52 0 0,-9 51 0 0,9-51 0 15,-9 50 0-15,9-50 0 0,-9 41 0 0,9-41 0 16,-6 40 0-16,6-40 0 0,-6 30 0 0,6-30 0 16,-4 31 0-16,4-31 0 0,-4 24 0 0,4-24 0 15,-1 19 0-15,1-19 0 0,1 18 0 16,-1-18 0-16,5 19 0 0,-5-19 0 0,10 16 0 16,-10-16 0-16,13 13 0 0,-13-13 0 0,17 10 0 15,-17-10 0-15,26 10 0 0,-26-10 0 16,36 7 0-16,-36-7 0 0,40 5 0 0,-40-5 0 15,49 4 0-15,-49-4 0 0,57 3 0 0,-57-3 0 16,62 1 0-16,-62-1 0 0,71-1 0 0,-4 0 0 16,-5 1 0-16,-62 0 0 0,67 0 0 0,-5 0 0 15,-1 1 0-15,-61-1 0 0,66 1 0 0,-5 2 0 16,2-3 0-16,-63 0 0 0,68 4 0 16,-3-3 0-16,-4 2 0 0,-61-3 0 0,70 2 0 15,-7 3 0-15,-2-1 0 0,-61-4 0 0,63 2 0 16,-63-2 0-16,66 7 0 0,-6-2 0 15,-60-5 0-15,61 6 0 0,-61-6 0 0,61 7 0 0,-61-7 0 16,52 6 0-16,-52-6 0 0,47 5 0 16,-47-5 0-16,48 3 0 0,-48-3 0 0,40 3 0 15,-40-3 0-15,31 0 0 0,-31 0 0 0,22 2 0 16,-22-2 0-16,19-2 0 0,-19 2 0 16,16-1 0-16,-16 1 0 0,14-8 0 0,-14 8 0 0,11-16 0 15,-11 16 0-15,9-19 0 0,-9 19 0 16,5-26 0-16,-5 26 0 0,1-33 0 0,-1 33 0 15,0-36 0-15,0 36 0 0,-2-44 0 0,-1-4 0 16,3 48 0-16,-2-55 0 0,2 55 0 0,-2-59 0 16,2 59 0-16,-2-64 0 0,2 64 0 15,2-66 0-15,-1 2 0 0,0 7 0 0,-1 57 0 16,2-61 0-16,-2 61 0 0,3-65 0 0,-3 65 0 16,2-65 0-16,-2 65 0 0,2-67 0 0,-2 67 0 15,4-70 0-15,-4 70 0 0,4-70 0 0,-4 70 0 16,3-68 0-16,-3 68 0 0,6-66 0 15,-6 66 0-15,6-64 0 0,-6 64 0 0,3-61 0 16,-3 61 0-16,5-58 0 0,-5 58 0 0,5-58 0 16,-5 58 0-16,3-44 0 0,-3 44 0 15,3-46 0-15,-3 46 0 0,0-37 0 0,0 37 0 16,2-37 0-16,-2 37 0 0,-2-31 0 0,2 31 0 16,0-31 0-16,0 31 0 0,0-28 0 0,0 28 0 15,-1-24 0-15,1 24 0 0,0-19 0 0,0 19 0 16,-4-15 0-16,4 15 0 0,-4-13 0 15,4 13 0-15,-3-12 0 0,3 12 0 0,-4-9 0 16,4 9 0-16,-7-8 0 0,7 8 0 0,-14-3 0 16,14 3 0-16,-16-3 0 0,16 3 0 0,-22-2 0 15,22 2 0-15,-28 2 0 0,28-2 0 0,-36 3 0 16,36-3 0-16,-46 5 0 0,46-5 0 16,-50 8 0-16,50-8 0 0,-56 7 0 0,56-7 0 15,-64 9 0-15,4-1 0 0,1 0 0 0,59-8 0 16,-65 10 0-16,4-2 0 0,-3 1 0 0,64-9 0 15,-69 8 0-15,3 0 0 0,1 2 0 0,65-10 0 16,-69 7 0-16,6 0 0 0,0-1 0 16,63-6 0-16,-66 7 0 0,66-7 0 0,-70 4 0 15,5 2 0-15,7-2 0 0,58-4 0 0,-58 3 0 16,58-3 0-16,-59 2 0 0,59-2 0 0,-58-2 0 16,58 2 0-16,-49-1 0 0,49 1 0 0,-48-2 0 15,48 2 0-15,-49-1 0 0,49 1 0 16,-41-3 0-16,41 3 0 0,-41-4 0 0,41 4 0 15,-39-5 0-15,39 5 0 0,-35-4 0 0,35 4 0 16,-27-4 0-16,27 4 0 0,-26-3 0 0,26 3 0 16,-21-3 0-16,21 3 0 0,-18-2 0 0,18 2 0 15,-11 0 0-15,11 0 0 0,-10-1 0 16,10 1 0-16,-6 0 0 0,6 0 0 0,-6 0 0 16,6 0 0-16,-7 1 0 0,7-1 0 0,-4 0 0 15,4 0 0-15,-6 0 0 0,6 0 0 0,-2 0 0 16,2 0 0-16,-3 0 0 0,3 0 0 15,0 0 0-15,0 0 0 0,1 0 0 0,-1 0 0 16,3 0 0-16,-3 0 0 0,1 0 0 0,-1 0 0 16,1 0 0-16,-1 0 0 0,2 0 0 0,-2 0 0 15,1 0 0-15,-1 0 0 0,0 0 0 0,0 0 0 16,0 0 0-16,0 0 0 0,0 0 0 16,0 0 0-16,0 0 0 0,0 0 0 0,0 0 0 15,0 0 0-15,0 0 0 0,0 0 0 0,0 0 0 16,0 0 0-16,0 0 0 0,0 0 0 0,0 0 0 15,0 0 0-15,4 3 0 0,-4-3 0 16,5 5 0-16,-5-5 0 0,4 4 0 0,-4-4 0 16,5 9 0-16,-5-9 0 0,5 11 0 0,-5-11 0 15,8 12 0-15,-8-12 0 0,6 14 0 0,-6-14 0 16,7 17 0-16,-7-17 0 0,5 17 0 0,-5-17 0 16,7 23 0-16,-7-23 0 0,7 24 0 15,-7-24 0-15,8 27 0 0,-8-27 0 0,6 24 0 16,-6-24 0-16,6 30 0 0,-6-30 0 0,6 26 0 15,-6-26 0-15,7 30 0 0,-7-30 0 0,6 27 0 16,-6-27 0-16,3 28 0 0,-3-28 0 0,3 25 0 16,-3-25 0-16,1 17 0 0,-1-17 0 0,1 21 0 15,-1-21 0-15,0 18 0 0,0-18 0 16,1 15 0-16,-1-15 0 0,0 10 0 0,0-10 0 16,2 8 0-16,0-8 0 0</inkml:trace>
  <inkml:trace contextRef="#ctx0" brushRef="#br0" timeOffset="94034.5">25194 8324 2048 0,'0'0'0'0,"0"0"0"0,0 0 0 0,0 0 0 15,0 0 0-15,0 0 0 0,0-6 0 0,0 6 0 16,-2-10 0-16,2 10 0 0,-2-13 0 0,2 13 0 15,-5-15 0-15,5 15 0 0,-9-16 0 0,9 16 0 16,-7-15 0-16,7 15 0 0,-12-14 0 16,12 14 0-16,-17-13 0 0,17 13 0 0,-18-10 0 15,18 10 0-15,-26-6 0 0,26 6 0 0,-31 0 0 16,31 0 0-16,-30 4 0 0,30-4 0 16,-33 9 0-16,33-9 0 0,-33 13 0 0,33-13 0 15,-33 21 0-15,33-21 0 0,-31 24 0 0,31-24 0 16,-25 23 0-16,25-23 0 0,-21 25 0 15,21-25 0-15,-14 23 0 0,14-23 0 0,-8 23 0 0,8-23 0 16,2 23 0-16,-2-23 0 0,7 22 0 0,-7-22 0 16,12 15 0-16,-12-15 0 0,16 13 0 15,-16-13 0-15,19 8 0 0,-19-8 0 0,26 2 0 16,-26-2 0-16,26-4 0 0,-26 4 0 0,28-9 0 16,-28 9 0-16,27-16 0 0,-27 16 0 0,24-16 0 15,-24 16 0-15,21-22 0 0,-21 22 0 0,18-20 0 16,-18 20 0-16,13-21 0 0,-13 21 0 0,13-17 0 15,-13 17 0-15,10-17 0 0,-10 17 0 16,8-9 0-16,-8 9 0 0,4-8 0 0,-4 8 0 16,3-6 0-16,-3 6 0 0,3-3 0 0,-3 3 0 15,4 0 0-15,-4 0 0 0,2 10 0 0,-2-10 0 16,2 21 0-16,-2-21 0 0,3 31 0 16,-3-31 0-16,1 42 0 0,0 6 0 0,-1-48 0 15,0 54 0-15,0-54 0 0,0 59 0 0,0-59 0 16,-2 61 0-16,2-61 0 0,-3 53 0 0,1-1 0 15,2-52 0-15,-4 54 0 0,4-54 0 16,-3 45 0-16,3-45 0 0,-4 44 0 0,4-44 0 16,-1 39 0-16,1-39 0 0,-2 37 0 0,2-37 0 15,-2 32 0-15,2-32 0 0,-3 26 0 0,3-26 0 16,-3 20 0-16,3-20 0 0,-2 18 0 0,2-18 0 16,0 15 0-16,0-15 0 0,-2 11 0 15,2-11 0-15,7 4 0 0,-7-4 0 0,10-6 0 16,-10 6 0-16,11-12 0 0,5-1 0 0</inkml:trace>
  <inkml:trace contextRef="#ctx0" brushRef="#br0" timeOffset="94466.98">26713 8286 2048 0,'0'0'0'0,"0"0"0"16,0 0 0-16,0 0 0 0,0 0 0 0,0 0 0 16,0 8 0-16,0-8 0 0,0 6 0 0,0-6 0 15,2 17 0-15,-2-17 0 0,1 26 0 16,-1-26 0-16,-1 31 0 0,1-31 0 0,-2 37 0 0,2-37 0 16,-2 34 0-16,2-34 0 0,-2 38 0 15,2-38 0-15,-3 42 0 0,3-42 0 0,-2 38 0 16,2-38 0-16,-2 39 0 0,2-39 0 0,-4 38 0 15,4-38 0-15,-1 35 0 0,1-35 0 0,-1 27 0 16,1-27 0-16,-1 24 0 0,1-24 0 0,0 22 0 16,0-22 0-16,-2 20 0 0,4-11 0 15</inkml:trace>
  <inkml:trace contextRef="#ctx0" brushRef="#br0" timeOffset="94717.57">26466 8597 2048 0,'0'0'0'16,"0"0"0"-16,0 0 0 0,0 0 0 0,1 0 0 0,-1 0 0 15,0 0 0-15,0 0 0 0,4 0 0 16,-4 0 0-16,2-4 0 0,-2 4 0 0,4-5 0 16,-4 5 0-16,19-10 0 0,-19 10 0 0,37-15 0 15,-37 15 0-15,45-14 0 0,-45 14 0 16,55-16 0-16,-55 16 0 0,57-11 0 0,-57 11 0 15,56-10 0-15,-56 10 0 0,57-9 0 0,-57 9 0 16,57-6 0-16,-57 6 0 0,55-5 0 0,-55 5 0 16,46-2 0-16,-46 2 0 0,37-1 0 15,-9 1 0-15</inkml:trace>
  <inkml:trace contextRef="#ctx0" brushRef="#br0" timeOffset="95868.65">28152 7995 2048 0,'0'0'0'15,"0"0"0"-15,0 0 0 0,0 0 0 0,0 0 0 0,0 0 0 16,0 0 0-16,0 0 0 0,0 0 0 16,0 0 0-16,-1 3 0 0,1-3 0 15,-5 10 0-15,5-10 0 0,-12 18 0 0,12-18 0 0,-16 26 0 16,16-26 0-16,-23 31 0 0,23-31 0 0,-28 38 0 16,28-38 0-16,-34 40 0 0,34-40 0 15,-32 36 0-15,32-36 0 0,-39 43 0 0,39-43 0 16,-41 43 0-16,41-43 0 0,-42 44 0 0,42-44 0 15,-39 42 0-15,39-42 0 0,-35 31 0 16,35-31 0-16,-24 26 0 0,24-26 0 0,-21 19 0 16,21-19 0-16,-18 19 0 0,18-19 0 0,-12 13 0 15,12-13 0-15,-5 13 0 0,5-13 0 0,2 10 0 16,-2-10 0-16,11 9 0 0,-11-9 0 0,25 4 0 16,-25-4 0-16,30 3 0 0,-30-3 0 15,42 2 0-15,-42-2 0 0,39 2 0 0,-39-2 0 16,45 0 0-16,-45 0 0 0,47 0 0 0,-47 0 0 15,43 2 0-15,-43-2 0 0,44 0 0 0,-44 0 0 16,39 2 0-16,-39-2 0 0,36 0 0 0,-36 0 0 16,41 2 0-16,-41-2 0 0,36 0 0 0,-36 0 0 15,35 3 0-15,-35-3 0 0,30 0 0 16,-30 0 0-16,29-5 0 0,-29 5 0 0,22-8 0 16,-5 2 0-16</inkml:trace>
  <inkml:trace contextRef="#ctx0" brushRef="#br0" timeOffset="96234.54">28122 7963 2048 0,'0'0'0'0,"0"0"0"0,0 1 0 0,0-1 0 16,2 3 0-16,-2-3 0 0,2 10 0 0,-2-10 0 15,2 12 0-15,-2-12 0 0,6 21 0 16,-6-21 0-16,5 29 0 0,-5-29 0 0,3 33 0 16,-3-33 0-16,3 43 0 0,-3-43 0 0,0 48 0 15,0-48 0-15,-3 53 0 0,3-53 0 0,-7 59 0 16,0-1 0-16,7-58 0 0,-6 58 0 16,6-58 0-16,-7 59 0 0,1-1 0 0,6-58 0 15,-4 55 0-15,4-55 0 0,-6 59 0 0,6-59 0 16,-4 56 0-16,4-56 0 0,-3 56 0 0,3-56 0 15,-5 53 0-15,5-53 0 0,-2 49 0 16,2-49 0-16,-1 45 0 0,1-45 0 0,-2 40 0 16,2-40 0-16,2 30 0 0,-2-30 0 15,2 20 0-15,-2-20 0 0,2 12 0 0,1-8 0 16</inkml:trace>
  <inkml:trace contextRef="#ctx0" brushRef="#br0" timeOffset="97439.04">29761 7538 2048 0,'0'0'0'0,"0"0"0"16,0 2 0-16,0-2 0 0,0 6 0 0,0-6 0 16,0 9 0-16,0-9 0 0,-6 14 0 0,6-14 0 15,-9 23 0-15,9-23 0 0,-18 29 0 0,18-29 0 16,-26 37 0-16,26-37 0 0,-35 44 0 0,-1 0 0 15,-2 2 0-15,2-3 0 0,36-43 0 16,-43 46 0-16,3 3 0 0,-3-2 0 0,2-1 0 16,2-1 0-16,1-1 0 0,1-2 0 0,0-2 0 15,0 4 0-15,-2-3 0 0,2 1 0 0,2-1 0 16,35-41 0-16,-41 47 0 0,2-1 0 0,-4-1 0 16,4-2 0-16,39-43 0 0,-42 43 0 15,0 2 0-15,-1-4 0 0,43-41 0 0,-40 41 0 16,-3 0 0-16,43-41 0 0,-45 38 0 0,45-38 0 15,-42 39 0-15,42-39 0 0,-44 39 0 0,44-39 0 16,-41 35 0-16,41-35 0 0,-41 33 0 0,41-33 0 16,-33 27 0-16,33-27 0 0,-29 23 0 15,29-23 0-15,-24 19 0 0,24-19 0 0,-16 16 0 16,16-16 0-16,-9 17 0 0,9-17 0 0,-3 14 0 16,3-14 0-16,4 15 0 0,-4-15 0 0,13 14 0 15,-13-14 0-15,24 12 0 0,-24-12 0 16,37 9 0-16,-37-9 0 0,45 7 0 0,-45-7 0 15,56 8 0-15,5-5 0 0,0 0 0 0,-3-2 0 16,-2 2 0-16,-1-1 0 0,2 2 0 0,-4-3 0 16,4 3 0-16,0 1 0 0,0-1 0 15,4 1 0-15,0 0 0 0,3 1 0 0,-2 0 0 0,3 1 0 16,1-1 0-16,0 1 0 0,3 2 0 16,-3-2 0-16,3 5 0 0,-2 0 0 0,0-1 0 15,-2 0 0-15,2 0 0 0,-1-1 0 16,-1 3 0-16,-4-2 0 0,2 1 0 0,-2-1 0 15,-1 1 0-15,-2-2 0 0,-1 2 0 0,-57-12 0 16,60 11 0-16,-1 0 0 0,0 0 0 0,-59-11 0 16,58 9 0-16,-58-9 0 0,59 9 0 0,-59-9 0 15,56 8 0-15,-56-8 0 0,55 9 0 0,-55-9 0 16,49 5 0-16,-49-5 0 0,42 5 0 16,-42-5 0-16,34 2 0 0,-34-2 0 0,28 1 0 15,-28-1 0-15,20 0 0 0,-20 0 0 0,13-3 0 16,-13 3 0-16,6-7 0 0,-6 7 0 0,3-16 0 15,-3 16 0-15,-3-21 0 0,3 21 0 16,-9-25 0-16,9 25 0 0,-14-31 0 0,14 31 0 16,-20-37 0-16,20 37 0 0,-27-42 0 0,0-3 0 15,27 45 0-15,-32-50 0 0,-2 2 0 0,3 3 0 16,31 45 0-16,-34-49 0 0,0 0 0 16,2 2 0-16,1 1 0 0,1 1 0 0,30 45 0 15,-35-49 0-15,1 0 0 0,-3-3 0 0,3 4 0 16,1-1 0-16,1 4 0 0,1-1 0 0,31 46 0 15,-35-48 0-15,-2-3 0 0,1 1 0 0,3 2 0 16,0 2 0-16,3 0 0 0,30 46 0 0,-36-45 0 16,1-1 0-16,1-1 0 0,34 47 0 15,-36-49 0-15,2 2 0 0,0 2 0 0,34 45 0 16,-32-46 0-16,32 46 0 0,-35-50 0 0,1 5 0 16,34 45 0-16,-32-47 0 0,32 47 0 0,-31-46 0 15,31 46 0-15,-32-46 0 0,32 46 0 16,-27-44 0-16,27 44 0 0,-26-40 0 0,26 40 0 15,-23-37 0-15,23 37 0 0,-21-31 0 0,21 31 0 16,-18-28 0-16,18 28 0 0,-14-20 0 0,14 20 0 16,-11-17 0-16,11 17 0 0,-8-15 0 0,8 15 0 15,-7-9 0-15,7 9 0 0,-4-7 0 16,4 7 0-16,-3-3 0 0,3 3 0 0,-2-3 0 16,2 3 0-16,-2-2 0 0,2 2 0 0,-1 0 0 15,1 0 0-15,-1-2 0 0,1 2 0 16,1 2 0-16,-1-2 0 0,1 3 0 0,-1-3 0 15,4 6 0-15,-4-6 0 0,3 7 0 0,-3-7 0 16,14 3 0-16,-14-3 0 0,20 5 0 0</inkml:trace>
  <inkml:trace contextRef="#ctx0" brushRef="#br0" timeOffset="98117.37">29291 8448 2048 0,'0'0'0'15,"0"0"0"-15,0 0 0 0,0 0 0 0,0 0 0 16,0 0 0-16,0 0 0 0,0 0 0 0,0 9 0 16,0-9 0-16,0 5 0 0,0-5 0 15,0 15 0-15,0-15 0 0,0 16 0 0,0-16 0 16,-1 22 0-16,1-22 0 0,-2 26 0 0,2-26 0 15,-2 25 0-15,2-25 0 0,-2 27 0 0,2-27 0 16,-1 26 0-16,1-26 0 0,-1 26 0 0,1-26 0 16,0 26 0-16,0-26 0 0,0 19 0 15,0-19 0-15,2 20 0 0,-2-20 0 0,4 15 0 16,-4-15 0-16,7 9 0 0,-7-9 0 0,10 1 0 16</inkml:trace>
  <inkml:trace contextRef="#ctx0" brushRef="#br0" timeOffset="98550.94">29502 8489 2048 0,'0'1'0'16,"0"-1"0"-16,0-1 0 0,0 1 0 0,-2 0 0 16,2 0 0-16,-4 1 0 0,4-1 0 0,-9 3 0 15,9-3 0-15,-12 9 0 0,12-9 0 0,-14 11 0 16,14-11 0-16,-18 17 0 0,18-17 0 15,-18 19 0-15,18-19 0 0,-15 21 0 0,15-21 0 16,-13 21 0-16,13-21 0 0,-11 23 0 0,11-23 0 16,-9 21 0-16,9-21 0 0,-1 21 0 0,1-21 0 15,6 19 0-15,-6-19 0 0,9 16 0 0,-9-16 0 16,17 15 0-16,-17-15 0 0,17 11 0 16,-17-11 0-16,22 9 0 0,-22-9 0 0,23 4 0 15,-23-4 0-15,22 4 0 0,-22-4 0 16,19-2 0-16,-19 2 0 0,18-6 0 0,-18 6 0 15,14-7 0-15,-14 7 0 0,12-11 0 0,-12 11 0 16,8-18 0-16,-8 18 0 0,5-22 0 0,-5 22 0 16,2-24 0-16,-2 24 0 0,-1-22 0 0,1 22 0 15,-2-24 0-15,2 24 0 0,-5-19 0 0,5 19 0 16,-7-19 0-16,7 19 0 0,-8-13 0 0,8 13 0 16,-10-10 0-16,10 10 0 0,-11-8 0 0,11 8 0 15,-11-3 0-15,11 3 0 0,-9 3 0 16,9-3 0-16,-9 4 0 0,9-4 0 0,-5 2 0 15,3 0 0-15</inkml:trace>
  <inkml:trace contextRef="#ctx0" brushRef="#br0" timeOffset="98785.28">29862 8698 2048 0,'0'1'0'0,"0"-1"0"0,0 2 0 16,0-2 0-16,0 1 0 0,0-1 0 0,0 2 0 15,0-2 0-15,0 0 0 0,0 0 0 16,0 0 0-16,0 0 0 0,0 0 0 0,0 0 0 16,0 0 0-16,0 0 0 0,2-5 0 0,-2 5 0 15,3-6 0-15,-3 6 0 0,1-5 0 0,-1 5 0 16,4-8 0-16,-1 3 0 0</inkml:trace>
  <inkml:trace contextRef="#ctx0" brushRef="#br0" timeOffset="99201.46">30019 8588 2048 0,'0'-2'0'0,"0"2"0"0,1-2 0 16,-1 2 0-16,4-6 0 0,-4 6 0 15,8-6 0-15,-8 6 0 0,12-9 0 0,-12 9 0 0,15-6 0 16,-15 6 0-16,12-6 0 0,-12 6 0 16,15-5 0-16,-15 5 0 0,13 0 0 0,-13 0 0 15,13 0 0-15,-13 0 0 0,10 4 0 0,-10-4 0 16,6 9 0-16,-6-9 0 0,4 13 0 0,-4-13 0 16,-2 16 0-16,2-16 0 0,-4 22 0 15,4-22 0-15,-9 27 0 0,9-27 0 0,-10 28 0 16,10-28 0-16,-14 28 0 0,14-28 0 0,-14 24 0 15,14-24 0-15,-12 25 0 0,12-25 0 0,-11 19 0 16,11-19 0-16,-9 16 0 0,9-16 0 0,-6 13 0 16,6-13 0-16,-4 11 0 0,4-11 0 0,0 7 0 15,0-7 0-15,2 6 0 0,-2-6 0 16,7 3 0-16,-7-3 0 0,12 2 0 0,-12-2 0 16,13-2 0-16,-13 2 0 0,20-1 0 0,-20 1 0 15,21-2 0-15,-21 2 0 0,20-4 0 16,-20 4 0-16,19-4 0 0,-19 4 0 0,22-3 0 15,-22 3 0-15,20-2 0 0,-20 2 0 0,18-6 0 16,-18 6 0-16,18-5 0 0,-18 5 0 0,13-10 0 16</inkml:trace>
  <inkml:trace contextRef="#ctx0" brushRef="#br0" timeOffset="99601.13">30373 8620 2048 0,'0'0'0'0,"0"0"0"16,0 0 0-16,0 0 0 0,-1 3 0 16,1-3 0-16,-4 4 0 0,4-4 0 0,-8 10 0 0,8-10 0 15,-12 12 0-15,12-12 0 0,-13 16 0 0,13-16 0 16,-12 17 0-16,12-17 0 0,-16 24 0 16,16-24 0-16,-17 29 0 0,17-29 0 0,-16 31 0 15,16-31 0-15,-13 33 0 0,13-33 0 0,-10 30 0 16,10-30 0-16,-1 28 0 0,1-28 0 15,5 25 0-15,-5-25 0 0,13 21 0 0,-13-21 0 16,15 18 0-16,-15-18 0 0,21 13 0 0,-21-13 0 16,25 8 0-16,-25-8 0 0,23 6 0 0,-23-6 0 15,22 2 0-15,-22-2 0 0,21 0 0 16,-21 0 0-16,16-2 0 0,-16 2 0 0,14-6 0 16,-14 6 0-16,9-8 0 0,-9 8 0 0,6-8 0 15,-6 8 0-15,0-10 0 0,0 10 0 0,-6-11 0 16,6 11 0-16,-12-6 0 0,12 6 0 0,-15-5 0 15,15 5 0-15,-19-2 0 0,19 2 0 0,-20 0 0 16,20 0 0-16,-21 0 0 0,21 0 0 0,-18 4 0 16,18-4 0-16,-18 5 0 0,18-5 0 15,-12 2 0-15,12-2 0 0,-9 5 0 16</inkml:trace>
  <inkml:trace contextRef="#ctx0" brushRef="#br0" timeOffset="102284.33">22575 11418 2048 0,'0'0'0'0,"0"0"0"0,0 0 0 16,0 0 0-16,0 0 0 0,0 0 0 0,0 0 0 15,0 0 0-15,0 0 0 0,0 0 0 16,4 1 0-16,-4-1 0 0,8 3 0 0,-8-3 0 15,6 2 0-15,-6-2 0 0,6 1 0 0,-6-1 0 16,12 0 0-16,-12 0 0 0,18 0 0 0,-18 0 0 16,15 0 0-16,-15 0 0 0,19-1 0 0,-19 1 0 15,18-2 0-15,-18 2 0 0,25-3 0 16,-25 3 0-16,22-2 0 0,-22 2 0 16,25-2 0-16,-25 2 0 0,24-1 0 0,-24 1 0 15,19-2 0-15,-19 2 0 0,23 0 0 0,-23 0 0 0,21-1 0 16,-21 1 0-16,19 0 0 0</inkml:trace>
  <inkml:trace contextRef="#ctx0" brushRef="#br0" timeOffset="102520.87">22617 11513 2048 0,'0'0'0'0,"0"0"0"0,1 0 0 16,-1 0 0-16,2 0 0 0,-2 0 0 0,5 0 0 15,-5 0 0-15,6 0 0 0,-6 0 0 0,14 0 0 16,-14 0 0-16,26-2 0 0,-26 2 0 0,35-1 0 16,-35 1 0-16,42-6 0 0,-42 6 0 0,48-6 0 15,-48 6 0-15,46-7 0 0,-9 3 0 16</inkml:trace>
  <inkml:trace contextRef="#ctx0" brushRef="#br0" timeOffset="104805.45">25236 11276 2048 0,'0'0'0'0,"0"0"0"16,0 0 0-16,0 0 0 0,0-4 0 0,0 4 0 16,-1-6 0-16,1 6 0 0,-2-3 0 0,2 3 0 15,-5-11 0-15,5 11 0 0,-5-13 0 0,5 13 0 16,-6-11 0-16,6 11 0 0,-6-16 0 16,6 16 0-16,-8-14 0 0,8 14 0 0,-9-15 0 15,9 15 0-15,-11-14 0 0,11 14 0 0,-15-14 0 16,15 14 0-16,-16-12 0 0,16 12 0 15,-22-8 0-15,22 8 0 0,-33-3 0 0,33 3 0 16,-34 3 0-16,34-3 0 0,-32 6 0 0,32-6 0 16,-33 9 0-16,33-9 0 0,-27 11 0 0,27-11 0 15,-24 13 0-15,24-13 0 0,-21 15 0 0,21-15 0 16,-14 21 0-16,14-21 0 0,-9 23 0 16,9-23 0-16,-5 19 0 0,5-19 0 0,7 23 0 15,-7-23 0-15,9 21 0 0,-9-21 0 0,15 16 0 16,-15-16 0-16,24 13 0 0,-24-13 0 0,23 10 0 15,-23-10 0-15,28 7 0 0,-28-7 0 0,28 6 0 16,-28-6 0-16,30-2 0 0,-30 2 0 16,27-4 0-16,-27 4 0 0,29-9 0 0,-29 9 0 15,24-11 0-15,-24 11 0 0,23-16 0 0,-23 16 0 16,22-16 0-16,-22 16 0 0,15-14 0 0,-15 14 0 16,15-13 0-16,-15 13 0 0,12-13 0 0,-12 13 0 15,11-11 0-15,-11 11 0 0,7-8 0 16,-7 8 0-16,4-8 0 0,-4 8 0 0,3 2 0 15,-3-2 0-15,2 5 0 0,-2-5 0 0,4 11 0 16,-4-11 0-16,2 22 0 0,-2-22 0 0,1 28 0 16,-1-28 0-16,0 38 0 0,0-38 0 15,-1 40 0-15,1-40 0 0,0 45 0 0,0-45 0 16,-1 37 0-16,1-37 0 0,0 40 0 0,0-40 0 16,1 42 0-16,-1-42 0 0,0 38 0 0,0-38 0 15,1 35 0-15,-1-35 0 0,3 31 0 0,-3-31 0 16,5 29 0-16,-5-29 0 0,5 25 0 0,-5-25 0 15,10 15 0-15,-10-15 0 0,9 12 0 16,0-4 0-16</inkml:trace>
  <inkml:trace contextRef="#ctx0" brushRef="#br0" timeOffset="106051.31">26143 11301 2048 0,'0'0'0'0,"0"0"0"16,1 0 0-16,-1 0 0 0,0 0 0 0,0 0 0 0,0 0 0 15,0 0 0-15,0 0 0 0,0 0 0 0,0 2 0 16,0-2 0-16,2 4 0 0,-2-4 0 15,2 9 0-15,-2-9 0 0,3 16 0 0,-3-16 0 16,4 20 0-16,-4-20 0 0,5 28 0 16,-5-28 0-16,4 35 0 0,-4-35 0 0,4 39 0 0,-4-39 0 15,5 46 0-15,-5-46 0 0,3 46 0 16,-3-46 0-16,3 47 0 0,-3-47 0 0,3 46 0 16,-3-46 0-16,4 42 0 0,-4-42 0 0,2 38 0 15,-2-38 0-15,4 34 0 0,-4-34 0 0,2 25 0 16,-2-25 0-16,1 18 0 0,-1-18 0 15,1 13 0-15</inkml:trace>
  <inkml:trace contextRef="#ctx0" brushRef="#br0" timeOffset="106368.74">25956 11551 2048 0,'0'0'0'0,"0"0"0"0,1 0 0 0,-1 0 0 0,2 0 0 16,-2 0 0-16,4 0 0 0,-4 0 0 0,8 0 0 16,-8 0 0-16,14 0 0 0,-14 0 0 15,19-1 0-15,-19 1 0 0,25-3 0 0,-25 3 0 16,31-3 0-16,-31 3 0 0,34-4 0 0,-34 4 0 0,35-4 0 16,-35 4 0-16,37-2 0 0,-37 2 0 0,36-3 0 15,-36 3 0-15,34-1 0 0,-34 1 0 16,31-6 0-16,-31 6 0 0,27 0 0 0,-27 0 0 15,20-3 0-15,-20 3 0 0,18-1 0 16,-18 1 0-16,13-1 0 0,-13 1 0 0,11-2 0 16,-11 2 0-16,6 0 0 0,-6 0 0 0,6-1 0 15,-6 1 0-15,6-2 0 0,-6 2 0 0,9-4 0 16,-9 4 0-16,10-5 0 0,-10 5 0 0,9-5 0 16,0 1 0-16</inkml:trace>
  <inkml:trace contextRef="#ctx0" brushRef="#br0" timeOffset="107268.12">27385 11359 2048 0,'0'0'0'0,"0"0"0"0,-4 6 0 16,4-6 0-16,-7 13 0 0,7-13 0 0,-14 20 0 15,14-20 0-15,-19 21 0 0,19-21 0 0,-24 25 0 16,24-25 0-16,-29 27 0 0,29-27 0 15,-30 29 0-15,30-29 0 0,-29 23 0 0,29-23 0 16,-29 24 0-16,29-24 0 0,-24 20 0 0,24-20 0 16,-22 20 0-16,22-20 0 0,-19 18 0 0,19-18 0 15,-14 14 0-15,14-14 0 0,-12 12 0 0,12-12 0 16,-7 9 0-16,7-9 0 0,-6 11 0 0,6-11 0 16,3 11 0-16,-3-11 0 0,6 8 0 0,-6-8 0 15,11 7 0-15,-11-7 0 0,25 4 0 16,-25-4 0-16,25 1 0 0,-25-1 0 0,30-1 0 15,-30 1 0-15,36-4 0 0,-36 4 0 0,38-6 0 16,-38 6 0-16,44-4 0 0,-44 4 0 16,39-5 0-16,-39 5 0 0,40-4 0 0,-40 4 0 15,40-5 0-15,-40 5 0 0,38-4 0 0,-38 4 0 16,32-7 0-16,-32 7 0 0,28-9 0 0,-28 9 0 16,24-11 0-16,-24 11 0 0,16-15 0 0,-3 3 0 15</inkml:trace>
  <inkml:trace contextRef="#ctx0" brushRef="#br0" timeOffset="107552.59">27379 11363 2048 0,'1'2'0'0,"-1"-2"0"0,0 4 0 15,0-4 0-15,3 9 0 0,-3-9 0 0,3 18 0 16,-3-18 0-16,4 21 0 0,-4-21 0 15,2 27 0-15,-2-27 0 0,5 31 0 0,-5-31 0 16,3 38 0-16,-3-38 0 0,5 40 0 0,-5-40 0 16,3 45 0-16,-3-45 0 0,5 44 0 0,-5-44 0 15,4 49 0-15,-4-49 0 0,2 43 0 0,-2-43 0 16,3 44 0-16,-3-44 0 0,1 41 0 16,-1-41 0-16,0 40 0 0,0-40 0 0,1 36 0 15,-1-36 0-15,3 29 0 0,-3-29 0 0,1 24 0 16,-1-24 0-16,5 18 0 0,-5-18 0 0,6 12 0 15,-6-12 0-15,7 1 0 0,-7-1 0 0,7-3 0 16</inkml:trace>
  <inkml:trace contextRef="#ctx0" brushRef="#br0" timeOffset="108019.61">28122 10973 2048 0,'2'0'0'0,"-2"0"0"0,0 2 0 15,0-2 0-15,-2 2 0 0,2-2 0 0,-2 7 0 16,2-7 0-16,-7 13 0 0,7-13 0 0,-12 16 0 16,12-16 0-16,-15 20 0 0,15-20 0 0,-20 29 0 15,20-29 0-15,-21 37 0 0,21-37 0 16,-25 41 0-16,25-41 0 0,-25 49 0 0,-1 1 0 16,26-50 0-16,-24 52 0 0,1 0 0 0,23-52 0 15,-22 55 0-15,4-4 0 0,18-51 0 16,-15 55 0-16,15-55 0 0,-17 59 0 0,4-4 0 15,13-55 0-15,-8 55 0 0,8-55 0 0,-8 57 0 16,8-57 0-16,-1 56 0 0,1-56 0 0,3 59 0 16,-3-59 0-16,11 55 0 0,-11-55 0 0,13 51 0 15,-13-51 0-15,19 47 0 0,-19-47 0 16,23 44 0-16,-23-44 0 0,30 38 0 0,-30-38 0 16,33 27 0-16,-33-27 0 0,35 21 0 0,-35-21 0 15,35 8 0-15,-3-6 0 0</inkml:trace>
  <inkml:trace contextRef="#ctx0" brushRef="#br0" timeOffset="108336.55">28225 11454 2048 0,'0'0'0'0,"0"0"0"0,0 2 0 15,0-2 0-15,0 2 0 0,0-2 0 0,-1 7 0 16,1-7 0-16,-1 11 0 0,1-11 0 0,-2 17 0 16,2-17 0-16,-2 23 0 0,2-23 0 0,-2 24 0 15,2-24 0-15,-5 31 0 0,5-31 0 0,-2 29 0 16,2-29 0-16,-4 32 0 0,4-32 0 15,-4 30 0-15,4-30 0 0,-2 30 0 0,2-30 0 16,-3 27 0-16,3-27 0 0,-3 24 0 0,3-24 0 16,0 21 0-16,0-21 0 0,4 9 0 15,0-4 0-15</inkml:trace>
  <inkml:trace contextRef="#ctx0" brushRef="#br0" timeOffset="108788.2">28450 11417 2048 0,'0'1'0'0,"0"-1"0"0,-1 0 0 0,1 0 0 16,-5 3 0-16,5-3 0 0,-11 4 0 16,11-4 0-16,-10 11 0 0,10-11 0 0,-15 14 0 0,15-14 0 15,-16 21 0-15,16-21 0 0,-15 25 0 16,15-25 0-16,-11 27 0 0,11-27 0 0,-7 28 0 15,7-28 0-15,-1 31 0 0,1-31 0 0,5 29 0 16,-5-29 0-16,12 28 0 0,-12-28 0 16,16 23 0-16,-16-23 0 0,20 22 0 0,-20-22 0 15,21 17 0-15,-21-17 0 0,25 10 0 0,-25-10 0 16,25 6 0-16,-25-6 0 0,24-2 0 0,-24 2 0 16,25-7 0-16,-25 7 0 0,23-16 0 15,-23 16 0-15,20-22 0 0,-20 22 0 0,16-31 0 16,-16 31 0-16,15-37 0 0,-15 37 0 0,6-36 0 15,-6 36 0-15,2-37 0 0,-2 37 0 0,-6-36 0 16,6 36 0-16,-13-31 0 0,13 31 0 16,-18-28 0-16,18 28 0 0,-21-23 0 0,21 23 0 0,-24-16 0 15,24 16 0-15,-25-14 0 0,25 14 0 16,-22-9 0-16,22 9 0 0,-19-5 0 0,19 5 0 16,-16-2 0-16,16 2 0 0,-14 3 0 0,14-3 0 15,-5 4 0-15,5-4 0 0,2 6 0 16,-2-6 0-16,6 5 0 0,2-1 0 0</inkml:trace>
  <inkml:trace contextRef="#ctx0" brushRef="#br0" timeOffset="109007.45">28775 11723 2048 0,'1'0'0'0,"-1"0"0"16,0 0 0-16,0 0 0 0,3 0 0 0,-3 0 0 16,0 0 0-16,0 0 0 0,0 0 0 0,0 0 0 15,0-1 0-15,0 1 0 0,3-5 0 16,-3 5 0-16,7-7 0 0,-7 7 0 0,10-13 0 16,-10 13 0-16,10-13 0 0,-10 13 0 0,11-13 0 15</inkml:trace>
  <inkml:trace contextRef="#ctx0" brushRef="#br0" timeOffset="109453.32">29062 11425 2048 0,'3'-1'0'0,"-3"1"0"0,8-3 0 16,-8 3 0-16,12-6 0 0,-12 6 0 15,18-6 0-15,-18 6 0 0,22-6 0 0,-22 6 0 16,27-4 0-16,-27 4 0 0,29 0 0 0,-29 0 0 15,31 1 0-15,-31-1 0 0,27 7 0 0,-27-7 0 16,27 10 0-16,-27-10 0 0,25 12 0 16,-25-12 0-16,21 16 0 0,-21-16 0 0,13 22 0 0,-13-22 0 15,7 24 0-15,-7-24 0 0,-1 30 0 16,1-30 0-16,-12 32 0 0,12-32 0 0,-20 36 0 16,20-36 0-16,-24 33 0 0,24-33 0 15,-28 31 0-15,28-31 0 0,-29 29 0 0,29-29 0 16,-26 26 0-16,26-26 0 0,-24 18 0 0,24-18 0 15,-17 15 0-15,17-15 0 0,-15 10 0 0,15-10 0 16,-9 6 0-16,9-6 0 0,-4 7 0 0,4-7 0 16,-5 5 0-16,5-5 0 0,7 4 0 0,-7-4 0 15,11 5 0-15,-11-5 0 0,20 3 0 16,-20-3 0-16,25 1 0 0,-25-1 0 0,27 2 0 16,-27-2 0-16,31 2 0 0,-31-2 0 0,31 0 0 15,-31 0 0-15,31 4 0 0,-31-4 0 16,31 1 0-16,-31-1 0 0,29 5 0 0,-29-5 0 15,27 3 0-15,-27-3 0 0,24 2 0 0,-24-2 0 16,23 0 0-16,-23 0 0 0,19-7 0 0,-19 7 0 16,19-8 0-16</inkml:trace>
  <inkml:trace contextRef="#ctx0" brushRef="#br0" timeOffset="109906.25">29727 11436 2048 0,'0'1'0'0,"0"-1"0"0,-1 1 0 16,1-1 0-16,-4 9 0 0,4-9 0 0,-8 13 0 0,8-13 0 16,-16 18 0-16,16-18 0 0,-21 25 0 0,21-25 0 15,-24 28 0-15,24-28 0 0,-27 35 0 16,27-35 0-16,-30 36 0 0,30-36 0 0,-28 35 0 15,28-35 0-15,-24 36 0 0,24-36 0 0,-17 35 0 16,17-35 0-16,-12 34 0 0,12-34 0 0,-1 31 0 16,1-31 0-16,6 31 0 0,-6-31 0 15,11 26 0-15,-11-26 0 0,22 23 0 0,-22-23 0 16,23 17 0-16,-23-17 0 0,29 9 0 0,-29-9 0 16,30 6 0-16,-30-6 0 0,30-2 0 0,-30 2 0 15,31-8 0-15,-31 8 0 0,27-16 0 16,-27 16 0-16,26-20 0 0,-26 20 0 0,22-23 0 15,-22 23 0-15,12-26 0 0,-12 26 0 0,3-24 0 16,-3 24 0-16,-7-24 0 0,7 24 0 0,-18-23 0 16,18 23 0-16,-25-18 0 0,25 18 0 15,-31-17 0-15,31 17 0 0,-37-13 0 0,37 13 0 16,-33-9 0-16,33 9 0 0,-34-5 0 0,34 5 0 16,-29-2 0-16,29 2 0 0,-24 2 0 0,24-2 0 15,-17 3 0-15,17-3 0 0,-5 2 0 0,5-2 0 16,4 2 0-16,7-1 0 0</inkml:trace>
  <inkml:trace contextRef="#ctx0" brushRef="#br0" timeOffset="110305.37">29926 11199 2048 0,'0'2'0'0,"0"-2"0"0,-2 0 0 16,2 0 0-16,0 0 0 0,0 0 0 0,0 0 0 15,0 0 0-15,0 2 0 0,0-2 0 0,4 5 0 16,-4-5 0-16,6 13 0 0,-6-13 0 0,12 19 0 16,-12-19 0-16,18 26 0 0,-18-26 0 15,22 34 0-15,-22-34 0 0,29 39 0 0,-29-39 0 16,31 47 0-16,0 1 0 0,-31-48 0 0,32 51 0 15,-32-51 0-15,30 54 0 0,0-3 0 0,-30-51 0 16,24 56 0-16,-24-56 0 0,19 55 0 0,-19-55 0 16,13 59 0-16,-13-59 0 0,9 57 0 15,-9-57 0-15,0 58 0 0,0-58 0 0,-9 55 0 16,9-55 0-16,-14 52 0 0,14-52 0 0,-25 50 0 16,25-50 0-16,-31 44 0 0,31-44 0 15,-35 42 0-15,35-42 0 0,-42 36 0 0,42-36 0 16,-45 35 0-16,45-35 0 0,-46 29 0 0,46-29 0 15,-47 27 0-15,47-27 0 0,-45 20 0 0,45-20 0 16,-38 15 0-16</inkml:trace>
  <inkml:trace contextRef="#ctx0" brushRef="#br0" timeOffset="113517.94">21454 16087 2048 0,'1'0'0'15,"-1"0"0"-15,0 0 0 0,0 0 0 0,0 0 0 0,0 0 0 16,3 2 0-16,-3-2 0 0,3 4 0 0,-3-4 0 16,4 4 0-16,-4-4 0 0,3 3 0 15,-3-3 0-15,3 2 0 0,-3-2 0 0,1 2 0 16,-1-2 0-16,4 3 0 0,-4-3 0 0,2 2 0 15,-2-2 0-15,2 3 0 0,-2-3 0 0,3 2 0 16,-3-2 0-16,4 4 0 0,-4-4 0 16,6 2 0-16,-6-2 0 0,5 4 0 0,-5-4 0 15,9 3 0-15,-9-3 0 0,13 4 0 0,-13-4 0 16,19 0 0-16,-19 0 0 0,20 0 0 0,-20 0 0 16,24 0 0-16,-24 0 0 0,24-2 0 0,-24 2 0 15,21-2 0-15</inkml:trace>
  <inkml:trace contextRef="#ctx0" brushRef="#br0" timeOffset="113867.83">21511 16347 2048 0,'2'2'0'0,"-2"-2"0"0,5 2 0 0,-5-2 0 16,9 3 0-16,-9-3 0 0,12 1 0 0,-12-1 0 15,14 5 0-15,-14-5 0 0,18 2 0 0,-18-2 0 16,22 2 0-16,-22-2 0 0,27 0 0 16,-27 0 0-16,29-2 0 0,-29 2 0 0,29-4 0 15,-29 4 0-15,32-3 0 0,-32 3 0 0,28-1 0 16,-28 1 0-16,25-2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5-30T07:30:32.47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32767" units="cm"/>
          <inkml:channel name="Y" type="integer" max="32767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5-30T07:30:33.275"/>
    </inkml:context>
  </inkml:definitions>
  <inkml:trace contextRef="#ctx0" brushRef="#br0">9527 1571 2048 0,'0'0'0'0,"0"0"0"0,0 0 0 0,0 0 0 0,0 0 0 15,0 0 0-15,0 0 0 0,0 0 0 0,0 0 0 16,0 0 0-16,-2 0 0 0,2 0 0 0,-2 0 0 16,2 0 0-16,-4 0 0 0,4 0 0 15,-2 0 0-15,2 0 0 0,-3 0 0 0,3 0 0 16,-1 0 0-16,1 0 0 0,0 0 0 0,0 0 0 15,1 0 0-15,-1 0 0 0,0 2 0 16,0-2 0-16,2 0 0 0,-2 0 0 0,1 0 0 16,-1 0 0-16,0 0 0 0,0 0 0 0,0 1 0 15,0-1 0-15,1 0 0 0,-1 0 0 0,1 0 0 16,-1 0 0-16,0 0 0 0,0 0 0 0,0 0 0 16,0 0 0-16,0 0 0 0,0 0 0 0,0 0 0 15,0 0 0-15,0 1 0 0,0-1 0 16,0 0 0-16,0 0 0 0,0 0 0 0,0 0 0 15,1 6 0-15,-1-6 0 0,1 5 0 0,-1-5 0 16,2 5 0-16,-2-5 0 0,0 12 0 0,0-12 0 16,-2 12 0-16,2-12 0 0,-2 17 0 15,2-17 0-15,-1 18 0 0,1-18 0 0,-2 22 0 16,2-22 0-16,-4 25 0 0,4-25 0 0,-4 29 0 16,4-29 0-16,-3 32 0 0,3-32 0 0,-7 39 0 15,7-39 0-15,-7 45 0 0,7-45 0 16,-8 48 0-16,8-48 0 0,-10 50 0 0,10-50 0 15,-12 51 0-15,12-51 0 0,-10 54 0 0,10-54 0 16,-9 47 0-16,9-47 0 0,-11 47 0 16,11-47 0-16,-10 50 0 0,1 1 0 0,9-51 0 15,-12 55 0-15,12-55 0 0,-11 56 0 0,11-56 0 16,-14 58 0-16,14-58 0 0,-10 57 0 0,10-57 0 16,-10 60 0-16,10-60 0 0,-9 60 0 0,9-60 0 15,-7 59 0-15,7-59 0 0,-8 63 0 0,8-63 0 16,-9 62 0-16,9-62 0 0,-9 62 0 15,9-62 0-15,-11 64 0 0,11-64 0 0,-9 64 0 16,9-64 0-16,-11 66 0 0,11-66 0 0,-10 67 0 16,10-67 0-16,-11 64 0 0,11-64 0 15,-12 67 0-15,12-67 0 0,-11 66 0 0,11-66 0 0,-16 69 0 16,16-69 0-16,-13 67 0 0,13-67 0 16,-13 68 0-16,13-68 0 0,-13 67 0 0,13-67 0 15,-13 65 0-15,13-65 0 0,-16 65 0 0,16-65 0 16,-12 61 0-16,12-61 0 0,-13 62 0 15,13-62 0-15,-10 61 0 0,10-61 0 0,-11 60 0 16,11-60 0-16,-13 60 0 0,13-60 0 0,-11 62 0 16,11-62 0-16,-11 60 0 0,11-60 0 15,-12 62 0-15,12-62 0 0,-11 64 0 0,11-64 0 0,-9 66 0 16,9-66 0-16,-12 66 0 0,12-66 0 16,-11 65 0-16,11-65 0 0,-11 66 0 0,11-66 0 15,-12 67 0-15,12-67 0 0,-8 67 0 0,8-67 0 16,-11 67 0-16,11-67 0 0,-9 68 0 0,9-68 0 15,-11 70 0-15,-1-9 0 0,3-4 0 0,9-57 0 16,-10 59 0-16,10-59 0 0,-13 59 0 0,13-59 0 16,-11 63 0-16,11-63 0 0,-11 64 0 15,11-64 0-15,-13 66 0 0,13-66 0 0,-13 68 0 16,13-68 0-16,-13 66 0 0,13-66 0 0,-12 70 0 16,12-70 0-16,-12 70 0 0,12-70 0 15,-12 69 0-15,12-69 0 0,-12 65 0 0,12-65 0 16,-14 68 0-16,14-68 0 0,-14 68 0 0,14-68 0 15,-17 65 0-15,17-65 0 0,-15 67 0 0,15-67 0 16,-16 64 0-16,16-64 0 0,-14 66 0 0,14-66 0 16,-14 62 0-16,14-62 0 0,-14 62 0 15,14-62 0-15,-12 64 0 0,12-64 0 0,-14 63 0 16,14-63 0-16,-13 62 0 0,13-62 0 0,-15 62 0 16,15-62 0-16,-13 59 0 0,13-59 0 0,-15 60 0 15,15-60 0-15,-11 60 0 0,11-60 0 16,-11 61 0-16,11-61 0 0,-13 61 0 0,13-61 0 15,-11 60 0-15,11-60 0 0,-12 63 0 16,12-63 0-16,-13 59 0 0,13-59 0 0,-13 62 0 0,13-62 0 16,-12 61 0-16,12-61 0 0,-12 58 0 15,12-58 0-15,-13 61 0 0,13-61 0 0,-10 60 0 16,10-60 0-16,-12 58 0 0,12-58 0 0,-14 61 0 16,14-61 0-16,-10 59 0 0,10-59 0 0,-10 61 0 15,10-61 0-15,-14 61 0 0,14-61 0 16,-13 62 0-16,13-62 0 0,-14 65 0 0,14-65 0 15,-15 62 0-15,15-62 0 0,-14 64 0 0,14-64 0 16,-13 62 0-16,13-62 0 0,-13 62 0 0,13-62 0 16,-11 62 0-16,11-62 0 0,-11 61 0 0,11-61 0 15,-14 60 0-15,14-60 0 0,-11 60 0 0,11-60 0 16,-10 59 0-16,10-59 0 0,-12 60 0 16,12-60 0-16,-11 59 0 0,11-59 0 0,-10 58 0 15,10-58 0-15,-11 56 0 0,11-56 0 0,-11 56 0 16,11-56 0-16,-9 54 0 0,9-54 0 0,-11 55 0 15,11-55 0-15,-8 54 0 0,8-54 0 16,-9 54 0-16,9-54 0 0,-11 52 0 0,11-52 0 16,-9 53 0-16,9-53 0 0,-11 52 0 0,11-52 0 15,-12 52 0-15,12-52 0 0,-10 54 0 0,10-54 0 16,-10 52 0-16,10-52 0 0,-10 51 0 16,10-51 0-16,-9 54 0 0,9-54 0 0,-8 51 0 15,8-51 0-15,-10 51 0 0,10-51 0 0,-10 55 0 16,10-55 0-16,-12 51 0 0,12-51 0 0,-11 53 0 15,11-53 0-15,-10 49 0 0,10-49 0 0,-10 48 0 16,10-48 0-16,-10 48 0 0,10-48 0 0,-9 46 0 16,9-46 0-16,-10 47 0 0,10-47 0 15,-9 40 0-15,9-40 0 0,-9 41 0 0,9-41 0 16,-10 45 0-16,10-45 0 0,-8 46 0 0,8-46 0 16,-10 48 0-16,10-48 0 0,-8 49 0 0,8-49 0 15,-11 47 0-15,11-47 0 0,-10 49 0 16,10-49 0-16,-9 43 0 0,9-43 0 0,-10 40 0 15,10-40 0-15,-8 41 0 0,8-41 0 0,-7 40 0 16,7-40 0-16,-8 42 0 0,8-42 0 0,-10 40 0 16,10-40 0-16,-10 40 0 0,10-40 0 15,-10 44 0-15,10-44 0 0,-9 45 0 0,9-45 0 16,-10 40 0-16,10-40 0 0,-9 39 0 0,9-39 0 16,-10 42 0-16,10-42 0 0,-11 38 0 0,11-38 0 15,-10 38 0-15,10-38 0 0,-9 39 0 0,9-39 0 16,-11 43 0-16,11-43 0 0,-8 38 0 15,8-38 0-15,-11 38 0 0,11-38 0 0,-8 38 0 16,8-38 0-16,-11 38 0 0,11-38 0 0,-9 38 0 16,9-38 0-16,-9 38 0 0,9-38 0 15,-11 40 0-15,11-40 0 0,-9 41 0 0,9-41 0 16,-9 38 0-16,9-38 0 0,-10 41 0 0,10-41 0 16,-11 42 0-16,11-42 0 0,-11 46 0 0,11-46 0 15,-10 46 0-15,10-46 0 0,-11 48 0 16,11-48 0-16,-10 43 0 0,10-43 0 0,-12 49 0 15,12-49 0-15,-10 44 0 0,10-44 0 0,-10 48 0 16,10-48 0-16,-9 41 0 0,9-41 0 0,-9 40 0 16,9-40 0-16,-7 36 0 0,7-36 0 0,-9 37 0 15,9-37 0-15,-10 40 0 0,10-40 0 0,-9 39 0 16,9-39 0-16,-11 36 0 0,11-36 0 0,-10 37 0 16,10-37 0-16,-9 34 0 0,9-34 0 15,-8 34 0-15,8-34 0 0,-9 39 0 0,9-39 0 16,-8 36 0-16,8-36 0 0,-10 33 0 0,10-33 0 15,-9 31 0-15,9-31 0 0,-10 31 0 0,10-31 0 16,-7 25 0-16,7-25 0 0,-7 28 0 16,7-28 0-16,-7 23 0 0,7-23 0 0,-7 26 0 15,7-26 0-15,-9 25 0 0,9-25 0 0,-9 26 0 16,9-26 0-16,-8 24 0 0,8-24 0 0,-6 19 0 16,6-19 0-16,-6 21 0 0,6-21 0 0,-4 20 0 15,4-20 0-15,-8 21 0 0,8-21 0 16,-8 19 0-16,8-19 0 0,-9 24 0 0,9-24 0 15,-7 20 0-15,7-20 0 0,-6 21 0 0,6-21 0 16,-7 18 0-16,7-18 0 0,-5 17 0 0,5-17 0 16,-3 11 0-16,3-11 0 0,-3 13 0 15,3-13 0-15,-2 13 0 0,2-13 0 0,-3 11 0 16,3-11 0-16,-1 10 0 0,1-10 0 0,-1 4 0 16,1-4 0-16,0 5 0 0,0-5 0 0,-2 7 0 15,2-7 0-15,-3 7 0 0,3-7 0 0,-3 7 0 16,3-7 0-16,-2 5 0 0,2-5 0 15,-3 4 0-15,3-4 0 0,-1 2 0 0,1-2 0 16,-1 5 0-16,1-5 0 0,-1 3 0 0,1-3 0 16,0 3 0-16,0-3 0 0,-2 4 0 15,2-4 0-15,0 1 0 0,0-1 0 0,-1 2 0 0,1-2 0 16,-1 5 0-16,1-5 0 0,-1 7 0 16,1-7 0-16,-2 6 0 0,2-6 0 0,-2 6 0 15,2-6 0-15,-1 3 0 0,1-3 0 0,-1 3 0 16,1-3 0-16,-1 7 0 0,1-7 0 0,-1 6 0 15,1-6 0-15,-2 6 0 0,2-6 0 16,-1 7 0-16,1-7 0 0,-3 6 0 0,3-6 0 16,-1 10 0-16,1-10 0 0,-2 6 0 0,2-6 0 15,-2 5 0-15,2-5 0 0,-1 4 0 0,1-4 0 16,0 2 0-16,0-2 0 0,-1 3 0 16,1-3 0-16,0 5 0 0,0-5 0 0,0 4 0 15,0-4 0-15,0 1 0 0,0-1 0 0,0 2 0 16,0-2 0-16,0 3 0 0,0-3 0 0,0 0 0 15,0 0 0-15,0 0 0 0,0 0 0 16,0 0 0-16,0 0 0 0,0 0 0 0,0 0 0 16,0 0 0-16,0 0 0 0,0 0 0 0,0 0 0 15,0 0 0-15,0 0 0 0,0 0 0 0,0 0 0 16,0 0 0-16,0 0 0 0,0 0 0 0,0 0 0 16,0 0 0-16,0 0 0 0,0 0 0 15,0 0 0-15,1-2 0 0,-1 2 0 0,3-1 0 16,-3 1 0-16,3-2 0 0,-3 2 0 0,6-5 0 15,-6 5 0-15,8-6 0 0,-8 6 0 0,6-5 0 16,-6 5 0-16,12-8 0 0,-12 8 0 0,11-8 0 16,-11 8 0-16,13-11 0 0,-13 11 0 15,14-13 0-15,-14 13 0 0,16-13 0 0,-16 13 0 16,15-13 0-16,-15 13 0 0,19-17 0 0,-19 17 0 16,22-16 0-16,-22 16 0 0,24-20 0 0,-24 20 0 15,22-17 0-15,-22 17 0 0,27-19 0 16,-27 19 0-16,29-22 0 0,-29 22 0 0,28-24 0 15,-28 24 0-15,26-19 0 0,-26 19 0 0,26-20 0 16,-26 20 0-16,26-19 0 0,-26 19 0 16,27-22 0-16,-27 22 0 0,30-24 0 0,-30 24 0 15,30-24 0-15,-30 24 0 0,33-27 0 0,-33 27 0 16,32-27 0-16,-32 27 0 0,33-29 0 0,-33 29 0 16,35-29 0-16,-35 29 0 0,34-30 0 0,-34 30 0 15,37-30 0-15,-37 30 0 0,36-30 0 0,-36 30 0 16,35-31 0-16,-35 31 0 0,37-31 0 15,-37 31 0-15,37-33 0 0,-37 33 0 0,36-32 0 16,-36 32 0-16,39-33 0 0,-39 33 0 0,36-33 0 16,-36 33 0-16,36-29 0 0,-36 29 0 15,38-31 0-15,-38 31 0 0,35-29 0 0,-35 29 0 0,32-26 0 16,-32 26 0-16,30-24 0 0,-30 24 0 16,33-25 0-16,-33 25 0 0,36-25 0 0,-36 25 0 15,34-26 0-15,-34 26 0 0,35-26 0 0,-35 26 0 16,35-25 0-16,-35 25 0 0,37-27 0 0,-37 27 0 15,33-23 0-15,-33 23 0 0,35-25 0 16,-35 25 0-16,37-23 0 0,-37 23 0 0,36-26 0 16,-36 26 0-16,35-24 0 0,-35 24 0 0,34-25 0 15,-34 25 0-15,34-26 0 0,-34 26 0 0,32-22 0 16,-32 22 0-16,27-21 0 0,-27 21 0 0,27-22 0 16,-27 22 0-16,30-22 0 0,-30 22 0 15,26-22 0-15,-26 22 0 0,27-20 0 0,-27 20 0 16,31-20 0-16,-31 20 0 0,32-22 0 0,-32 22 0 15,29-22 0-15,-29 22 0 0,32-21 0 16,-32 21 0-16,33-22 0 0,-33 22 0 0,32-23 0 0,-32 23 0 16,31-21 0-16,-31 21 0 0,30-21 0 15,-30 21 0-15,34-22 0 0,-34 22 0 0,32-23 0 16,-32 23 0-16,30-20 0 0,-30 20 0 0,26-18 0 16,-26 18 0-16,24-21 0 0,-24 21 0 0,25-14 0 15,-25 14 0-15,22-16 0 0,-22 16 0 0,20-15 0 16,-20 15 0-16,16-11 0 0,-16 11 0 15,17-11 0-15,-17 11 0 0,15-11 0 0,-15 11 0 16,10-9 0-16,-10 9 0 0,10-8 0 0,-10 8 0 16,8-5 0-16,-8 5 0 0,7-6 0 15,-7 6 0-15,6-6 0 0,-6 6 0 0,6-6 0 16,-6 6 0-16,2-1 0 0,-2 1 0 0,2-2 0 16,-2 2 0-16,0-1 0 0,0 1 0 0,0 0 0 15,0 0 0-15,0 0 0 0,0 0 0 0,0 0 0 16,0 0 0-16,0 0 0 0,0 0 0 0,0 0 0 15,0 0 0-15,-1 0 0 0,1 0 0 16,-1-1 0-16,1 1 0 0,-1 0 0 0,1 0 0 16,0-4 0-16,0 4 0 0,1-5 0 0,-1 5 0 15,2-12 0-15,-2 12 0 0,-7-16 0 0,7 16 0 16,-4-19 0-16,4 19 0 0,-7-20 0 0,0 1 0 16</inkml:trace>
  <inkml:trace contextRef="#ctx1" brushRef="#br0">9536 10548 0 0,'0'0'2048'0,"0"0"-2048"0,0 0 0 0,2-1 0 16,-2 1 0-16,7-5 0 0,-7 5 0 0,6-4 0 16,-6 4 0-16,5-3 0 0,-5 3 0 15,6-7 0-15,-6 7 0 0,7-5 0 0,-7 5 0 0,5-5 0 16,-5 5 0-16,5-6 0 0,-5 6 0 16,3-3 0-16,-3 3 0 0,2-2 0 0,-2 2 0 15,2-2 0-15,-2 2 0 0,3 0 0 16,-3 0 0-16,2 0 0 0,-2 0 0 0,-2 0 0 15,2 0 0-15,-4 4 0 0,4-4 0 0,-8 6 0 16,8-6 0-16,-10 8 0 0,10-8 0 0,-9 5 0 16,9-5 0-16,-12 10 0 0,12-10 0 15,-15 10 0-15,15-10 0 0,-15 9 0 0,15-9 0 16,-18 11 0-16,18-11 0 0,-19 10 0 0,19-10 0 16,-20 11 0-16,20-11 0 0,-22 10 0 0,22-10 0 15,-22 10 0-15,22-10 0 0,-24 13 0 16,24-13 0-16,-25 12 0 0,25-12 0 0,-25 12 0 0,25-12 0 15,-22 11 0-15,22-11 0 0,-20 8 0 16,20-8 0-16,-19 5 0 0,19-5 0 0,-18 6 0 16,18-6 0-16,-15 4 0 0,15-4 0 0,-11 3 0 15,11-3 0-15,-14 4 0 0,14-4 0 0,-12 1 0 16,12-1 0-16,-10 2 0 0,10-2 0 16,-10 1 0-16,10-1 0 0,-9 2 0 0,9-2 0 15,-9 1 0-15,9-1 0 0,-8 1 0 0,8-1 0 16,-7 0 0-16,7 0 0 0,-5 0 0 0,5 0 0 15,-3 0 0-15,3 0 0 0,-3 1 0 16,3-1 0-16,-3 0 0 0,3 0 0 0,-1 4 0 16,1-4 0-16,-2 0 0 0,2 0 0 0,0 0 0 15,0 0 0-15,0 1 0 0,0-1 0 0,1 9 0 16,-1-9 0-16,5 12 0 0,-5-12 0 16,4 13 0-16,-4-13 0 0,7 18 0 0,-7-18 0 15,10 27 0-15,-10-27 0 0,6 27 0 0,-6-27 0 16,6 30 0-16,-6-30 0 0,4 23 0 0,-4-23 0 15,4 24 0-15,-4-24 0 0,2 24 0 0,-2-24 0 16,3 25 0-16,-3-25 0 0,3 23 0 0,-3-23 0 16,2 21 0-16,-2-21 0 0,2 20 0 15,-2-20 0-15,2 19 0 0,-2-19 0 0,1 17 0 16,-1-17 0-16,0 11 0 0,0-11 0 0,1 9 0 16,-1-9 0-16,0 5 0 0,0-5 0 0,2 8 0 15,-2-8 0-15,0 4 0 0,0-4 0 16,1 5 0-16,-1-5 0 0,0-3 0 0,0 3 0 15,1-5 0-15,0-5 0 0</inkml:trace>
  <inkml:trace contextRef="#ctx0" brushRef="#br0" timeOffset="2251.15">9312 10753 2048 0,'0'0'0'16,"0"0"0"-16,0 0 0 0,0 0 0 0,0 0 0 16,0 0 0-16,0 0 0 0,0 0 0 0,0 0 0 15,0 0 0-15,-3 3 0 0,3-3 0 0,0 4 0 16,0-4 0-16,-2 11 0 0,2-11 0 0,-1 16 0 16,1-16 0-16,0 26 0 0,0-26 0 15,-1 29 0-15,1-29 0 0,-1 29 0 0,1-29 0 16,-3 31 0-16,3-31 0 0,-2 29 0 0,2-29 0 15,-3 21 0-15,3-21 0 0,-2 16 0 16,2-16 0-16,-1 9 0 0,1-9 0 0,-1 8 0 16,1-8 0-16,-2 3 0 0,2-3 0 0,-2-4 0 15,2 4 0-15,-1-16 0 0,1 16 0 0,-1-21 0 16,1 21 0-16,0-27 0 0,0 27 0 0,0-34 0 16,0 34 0-16,0-39 0 0,0 39 0 15,-2-40 0-15,2 40 0 0,-2-31 0 0,2 31 0 16,0-25 0-16,0 25 0 0,-1-22 0 0,1 22 0 15,0-18 0-15,0 18 0 0,-1-11 0 0,1 11 0 16,-1-9 0-16,1 9 0 0,-3 4 0 0,3-4 0 16,-4 15 0-16,4-15 0 0,-5 20 0 15,5-20 0-15,-5 18 0 0,5-18 0 0,-6 23 0 16,6-23 0-16,-7 23 0 0,7-23 0 0,-6 21 0 16,6-21 0-16,-3 14 0 0,3-14 0 0,-4 12 0 15,4-12 0-15,-2 3 0 0,2-3 0 16,-5-2 0-16,5 2 0 0,-2-8 0 0,2 8 0 15,-4-10 0-15,4 10 0 0,-1-19 0 0,1 19 0 16,-2-20 0-16,2 20 0 0,-1-14 0 0,1 14 0 16,-1-18 0-16,1 18 0 0,-2-14 0 15,2 14 0-15,-2-12 0 0,2 12 0 0,0 0 0 16,0 0 0-16,1 3 0 0,-1-3 0 0,1 12 0 16,-1-12 0-16,0 22 0 0,0-22 0 0,2 23 0 15,-2-23 0-15,0 20 0 0,0-20 0 16,0 17 0-16,0-17 0 0,1 17 0 0,-1-17 0 0,1 12 0 15,-1-12 0-15,1 13 0 0,-1-13 0 16,5 3 0-16,-5-3 0 0,4 0 0 0,-4 0 0 16,6-2 0-16,-6 2 0 0,7-12 0 0,-7 12 0 15,6-13 0-15,-6 13 0 0,10-18 0 16,-10 18 0-16,8-19 0 0,-8 19 0 0,7-15 0 16,-7 15 0-16,5-13 0 0,-5 13 0 0,5-6 0 15,-5 6 0-15,0 0 0 0,4-4 0 0,-4 4 0 16,4 4 0-16,-4-4 0 0,2 18 0 15,-2-18 0-15,1 21 0 0,-1-21 0 0,0 31 0 16,0-31 0-16,-2 29 0 0,2-29 0 0,-1 25 0 16,1-25 0-16,-2 20 0 0,2-20 0 0,0 15 0 15,0-15 0-15,-1 8 0 0,1-8 0 0,1 5 0 16,-1-5 0-16,2-2 0 0,-2 2 0 0,2-8 0 16,-2 8 0-16,4-13 0 0,-4 13 0 15,3-21 0-15,-3 21 0 0,4-29 0 0,-4 29 0 16,4-28 0-16,-4 28 0 0,5-24 0 0,-5 24 0 15,4-18 0-15,-4 18 0 0,3-18 0 0,-3 18 0 16,4-13 0-16,-4 13 0 0,3-4 0 16,-3 4 0-16,3 3 0 0,-3-3 0 0,2 13 0 15,-2-13 0-15,-1 21 0 0,1-21 0 0,-1 24 0 16,1-24 0-16,-2 21 0 0,2-21 0 0,-2 17 0 16,2-17 0-16,0 12 0 0,0-12 0 0,-2 8 0 15,2-8 0-15,0 7 0 0,0-7 0 16,0-5 0-16,0 5 0 0,2-7 0 0,-2 7 0 15,4-15 0-15,-4 15 0 0,6-25 0 0,-6 25 0 16,7-33 0-16,-7 33 0 0,8-30 0 0,-8 30 0 16,7-27 0-16,-7 27 0 0,6-22 0 15,-6 22 0-15,6-17 0 0,-6 17 0 0,4-15 0 16,-4 15 0-16,6-2 0 0,-6 2 0 0,5 7 0 16,-5-7 0-16,6 11 0 0,-6-11 0 0,3 18 0 15,-3-18 0-15,2 16 0 0,-2-16 0 0,2 17 0 16,-2-17 0-16,1 18 0 0,-1-18 0 0,3 13 0 15,-3-13 0-15,0 9 0 0,0-9 0 16,3 3 0-16,-3-3 0 0,6-3 0 0,-6 3 0 16,6-11 0-16,-6 11 0 0,7-15 0 0,-7 15 0 15,6-24 0-15,-6 24 0 0,7-32 0 16,-7 32 0-16,8-31 0 0,-8 31 0 0,5-26 0 0,-5 26 0 16,3-20 0-16,-3 20 0 0,3-13 0 15,-3 13 0-15,1-8 0 0,-1 8 0 0,1-4 0 16,-1 4 0-16,0 6 0 0,0-6 0 15,-2 12 0-15,2-12 0 0,-2 10 0 0,2-10 0 0,-1 14 0 16,1-14 0-16,-1 16 0 0,1-16 0 16,0 13 0-16,0-13 0 0,-1 11 0 0,1-11 0 15,0 7 0-15,0-7 0 0,2 3 0 0,-2-3 0 16,4 1 0-16,-4-1 0 0,3-6 0 0,-3 6 0 16,3-9 0-16,-3 9 0 0,3-16 0 0,-3 16 0 15,4-20 0-15,-4 20 0 0,1-16 0 16,-1 16 0-16,1-13 0 0,-1 13 0 0,1-11 0 15,-1 11 0-15,0-5 0 0,0 5 0 0,0 3 0 16,0-3 0-16,1 15 0 0,-1-15 0 16,0 16 0-16,0-16 0 0,-1 25 0 0,1-25 0 15,-1 26 0-15,1-26 0 0,-2 22 0 0,2-22 0 16,-2 16 0-16,2-16 0 0,0 10 0 0,-2-7 0 16</inkml:trace>
  <inkml:trace contextRef="#ctx0" brushRef="#br0" timeOffset="7884.89">20825 962 2048 0,'0'0'0'16,"0"0"0"-16,1-6 0 0,-1 6 0 0,3-7 0 0,-3 7 0 16,6-12 0-16,-6 12 0 0,4-13 0 0,-4 13 0 15,6-15 0-15,-6 15 0 0,5-16 0 16,-5 16 0-16,5-13 0 0,-5 13 0 0,4-16 0 15,-4 16 0-15,4-13 0 0,-4 13 0 0,5-10 0 16,-5 10 0-16,2-8 0 0,-2 8 0 0,2-5 0 16,-2 5 0-16,1-3 0 0,-1 3 0 0,0-1 0 15,0 1 0-15,2 1 0 0,-2-1 0 16,-2 7 0-16,2-7 0 0,0 9 0 0,0-9 0 16,-3 16 0-16,3-16 0 0,-8 19 0 0,8-19 0 15,-12 23 0-15,12-23 0 0,-15 31 0 0,15-31 0 16,-22 33 0-16,22-33 0 0,-24 40 0 15,-5 6 0-15,29-46 0 0,-35 52 0 0,2-3 0 16,-3-3 0-16,36-46 0 0,-39 55 0 0,2-5 0 16,-2 2 0-16,39-52 0 0,-43 56 0 0,0 0 0 15,0-1 0-15,-2 3 0 0,5-8 0 16,0 4 0-16,3-6 0 0,-2 6 0 0,-4 1 0 16,-4 3 0-16,3 2 0 0,-2-1 0 0,4-3 0 15,-1 3 0-15,1-3 0 0,1 4 0 0,-1-3 0 16,-1 1 0-16,-1-3 0 0,1 5 0 0,-1-4 0 15,3 1 0-15,-1 1 0 0,3-1 0 0,-3 0 0 16,1 1 0-16,-1 0 0 0,0-1 0 16,-1 1 0-16,1 2 0 0,-1 1 0 0,4-1 0 15,-3 0 0-15,2-9 0 0,0 3 0 0,-3 6 0 16,-3 1 0-16,5-6 0 0,1 2 0 0,2-5 0 16,3 2 0-16,3-3 0 0,-3 4 0 15,3-5 0-15,-7 0 0 0,5-2 0 0,-1 2 0 16,35-50 0-16,-38 56 0 0,4-4 0 0,0-1 0 15,34-51 0-15,-39 56 0 0,7-6 0 0,-2-3 0 16,34-47 0-16,-34 47 0 0,34-47 0 16,-33 49 0-16,33-49 0 0,-40 49 0 0,40-49 0 15,-36 48 0-15,36-48 0 0,-35 45 0 0,35-45 0 16,-28 39 0-16,28-39 0 0,-29 36 0 0,29-36 0 16,-24 33 0-16,24-33 0 0,-22 28 0 15,22-28 0-15,-20 26 0 0,20-26 0 0,-17 20 0 16,17-20 0-16,-13 16 0 0,13-16 0 0,-7 10 0 15,7-10 0-15,-6 8 0 0,6-8 0 16,-5 5 0-16,5-5 0 0,-5 4 0 0,5-4 0 16,-4 3 0-16,4-3 0 0,-4 6 0 0,4-6 0 15,-2 1 0-15,2-1 0 0,-3 1 0 0,3-1 0 16,-1 2 0-16,1-2 0 0,-2 1 0 0,2-1 0 16,0 0 0-16,0 0 0 0,0 0 0 0,0 0 0 15,0 0 0-15,0 0 0 0,0 0 0 0,0 0 0 16,0 0 0-16,0 0 0 0,0 0 0 15,0 0 0-15,0 0 0 0,0 0 0 0,-1 0 0 16,1 0 0-16,0 0 0 0,0 0 0 0,0 0 0 16,0 0 0-16,0 0 0 0,0 0 0 0,0 0 0 15,0 0 0-15,0 1 0 0,0-1 0 0,0 0 0 16,0 0 0-16,0 0 0 0,0 0 0 16,0 0 0-16,0 0 0 0,0 0 0 0,0 0 0 15,0 0 0-15,0 0 0 0,0 0 0 0,0 0 0 16,1 0 0-16,-1 0 0 0,0 0 0 0,0 0 0 15,0 0 0-15,0 0 0 0,0 0 0 16,0 0 0-16,0 0 0 0,0 0 0 0,0 0 0 16,0 0 0-16,0 0 0 0,0 0 0 0,0 0 0 15,0 0 0-15,0 0 0 0,0 0 0 0,0 0 0 16,0 0 0-16,0 0 0 0,0 0 0 16,0 0 0-16,0 0 0 0,0 0 0 0,0 0 0 15,0 0 0-15,0 0 0 0,0 0 0 16,0 0 0-16,0 0 0 0,0 0 0 0,0 0 0 15,0 0 0-15,0 0 0 0,0 0 0 0,0 0 0 16,0 0 0-16,0 0 0 0,0 0 0 0,0 0 0 16,0 0 0-16,0 0 0 0,0 0 0 0,0 0 0 15,0 0 0-15,0 0 0 0,0 0 0 0,0 0 0 16,0 0 0-16,0 0 0 0,0 0 0 0,0 0 0 16,0 0 0-16,0 0 0 0,0 0 0 15,0 0 0-15,0 0 0 0,0 0 0 0,0 0 0 16,0 0 0-16,0 0 0 0,0 0 0 0,0 0 0 15,0 0 0-15,0 0 0 0,0 0 0 0,0 0 0 16,0 0 0-16,0 0 0 0,0 0 0 16,0 0 0-16,0 0 0 0,0 0 0 0,0 0 0 15,0 0 0-15,0 0 0 0,0 0 0 0,0 0 0 16,0 0 0-16,0 0 0 0,0 0 0 0,0 0 0 16,0 0 0-16,0 0 0 0,0 0 0 0,0 0 0 15,0 0 0-15,0 0 0 0,0 0 0 16,0 0 0-16,0 0 0 0,0 0 0 0,0 0 0 15,0 0 0-15,0 0 0 0,0 0 0 16,0 0 0-16,0 0 0 0,0 0 0 0,0 0 0 0,0 0 0 16,0 0 0-16,0 0 0 0,0 0 0 15,0 0 0-15,0 0 0 0,0 0 0 0,2 0 0 16,-2 0 0-16,0 0 0 0,0 0 0 0,4-2 0 16,-4 2 0-16,6-3 0 0,-6 3 0 15,4-1 0-15,-4 1 0 0,12-4 0 0,-12 4 0 16,11-4 0-16,-11 4 0 0,18-3 0 0,-18 3 0 15,19-4 0-15,-19 4 0 0,23-5 0 0,-23 5 0 16,30-4 0-16,-30 4 0 0,32-6 0 16,-32 6 0-16,34-3 0 0,-34 3 0 0,39-6 0 0,-39 6 0 15,43-5 0-15,-43 5 0 0,44-6 0 16,-44 6 0-16,49-7 0 0,3-1 0 0,-52 8 0 16,57-7 0-16,-57 7 0 0,62-8 0 0,-62 8 0 15,61-6 0-15,-61 6 0 0,64-8 0 16,-64 8 0-16,64-7 0 0,-64 7 0 0,70-5 0 15,-70 5 0-15,69-4 0 0,-6 3 0 0,-4-1 0 16,-59 2 0-16,60-1 0 0,-60 1 0 0,63 1 0 16,-63-1 0-16,66 2 0 0,-4 1 0 0,-6-1 0 15,-56-2 0-15,60 2 0 0,-60-2 0 16,65 3 0-16,-65-3 0 0,67 3 0 0,-4-2 0 16,-6 3 0-16,-57-4 0 0,63 0 0 0,-63 0 0 15,65 4 0-15,-65-4 0 0,69 1 0 0,-6-1 0 16,-2 0 0-16,-61 0 0 0,60 0 0 0,-60 0 0 15,65-1 0-15,-65 1 0 0,69 0 0 16,-8-4 0-16,-3 4 0 0,-58 0 0 0,56-1 0 16,-56 1 0-16,58-3 0 0,-58 3 0 0,62 0 0 15,-62 0 0-15,61 3 0 0,-61-3 0 0,54 0 0 16,1 1 0-16,-55-1 0 0,56 0 0 16,-56 0 0-16,53 0 0 0,-53 0 0 0,49 0 0 15,-49 0 0-15,45 2 0 0,-45-2 0 0,45 3 0 16,-45-3 0-16,41 2 0 0,-41-2 0 0,32 1 0 15,-32-1 0-15,33 3 0 0,-33-3 0 0,27 2 0 16,-27-2 0-16,24 2 0 0,-24-2 0 16,21 2 0-16,-21-2 0 0,17 1 0 0,-17-1 0 15,15 0 0-15,-15 0 0 0,9 0 0 0,-9 0 0 16,7 0 0-16,-7 0 0 0,5 0 0 0,-5 0 0 16,2 0 0-16,-2 0 0 0,1 0 0 15,-1 0 0-15,3 0 0 0,-3 0 0 0,0 0 0 16,0 0 0-16,1 0 0 0,-1 0 0 0,0 0 0 15,0 0 0-15,0 0 0 0,0 0 0 0,-1 0 0 16,1 0 0-16,0 0 0 0,0 0 0 0,0 0 0 16,0 0 0-16,-3-2 0 0,3 2 0 15,-2-5 0-15,2 5 0 0,-4-11 0 0,4 11 0 16,-4-17 0-16,4 17 0 0,-6-18 0 0,6 18 0 16,-6-23 0-16,6 23 0 0,-8-32 0 0,8 32 0 15,-6-41 0-15,6 41 0 0,-7-45 0 16,7 45 0-16,-9-52 0 0,9 52 0 0,-9-57 0 15,9 57 0-15,-7-61 0 0,7 61 0 0,-8-66 0 16,8 66 0-16,-9-69 0 0,0 6 0 0,3 2 0 16,6 61 0-16,-6-63 0 0,6 63 0 0,-7-69 0 15,1 6 0-15,-1 1 0 0,7 62 0 0,-6-67 0 16,4 8 0-16,-2-2 0 0,4 61 0 16,-3-67 0-16,1 6 0 0,-1 1 0 0,3 60 0 15,-2-70 0-15,-1 8 0 0,2-4 0 0,1 66 0 16,-2-69 0-16,2 6 0 0,-2-4 0 0,2 67 0 15,-1-72 0-15,1 7 0 0,-2-4 0 0,4 10 0 16,-2-3 0-16,0 62 0 0,1-69 0 16,0 8 0-16,2-4 0 0,-3 65 0 0,1-71 0 15,2 5 0-15,-2 1 0 0,-1 65 0 0,2-71 0 16,0 6 0-16,-1 0 0 0,-1 65 0 16,3-68 0-16,0 5 0 0,-2 2 0 0,-1 61 0 15,2-67 0-15,2 6 0 0,-7 1 0 0,3 60 0 16,-1-62 0-16,1 62 0 0,-2-68 0 0,-1 5 0 15,1 4 0-15,2 59 0 0,-2-62 0 0,2 62 0 16,-1-66 0-16,1 66 0 0,0-67 0 16,0 67 0-16,0-70 0 0,0 70 0 0,0-67 0 15,0 67 0-15,0-67 0 0,0 67 0 0,1-57 0 16,-1 57 0-16,1-53 0 0,-1 53 0 0,1-51 0 16,-1 51 0-16,0-45 0 0,0 45 0 15,-1-40 0-15,1 40 0 0,-2-35 0 0,2 35 0 16,-4-35 0-16,4 35 0 0,-4-29 0 0,4 29 0 15,-4-24 0-15,4 24 0 0,-2-17 0 0,2 17 0 16,-3-12 0-16,3 12 0 0,-1-9 0 0,1 9 0 16,0-6 0-16,0 6 0 0,-1-5 0 15,1 5 0-15,0-5 0 0,0 5 0 0,0-1 0 16,0 1 0-16,0-3 0 0,0 3 0 0,0-2 0 16,0 2 0-16,0 0 0 0,0 0 0 0,0-1 0 15,0 1 0-15,0 0 0 0,0 0 0 16,0 0 0-16,0 0 0 0,0 0 0 0,0 0 0 15,0 0 0-15,0 0 0 0,0 1 0 0,0-1 0 16,0 2 0-16,0-2 0 0,0 1 0 0,0-1 0 16,0 2 0-16,0-2 0 0,0 0 0 0,0 0 0 15,0 0 0-15,0 0 0 0,0 1 0 16,0-1 0-16,0 3 0 0,0-3 0 0,0 3 0 16,0-3 0-16,0 3 0 0,0-3 0 0,1 7 0 15,-1-7 0-15,1 6 0 0,-1-6 0 0,1 7 0 16,-1-7 0-16,3 7 0 0,-3-7 0 0,0 4 0 15,0-4 0-15,1 1 0 0,-1-1 0 16,0 4 0-16,0-4 0 0,0 4 0 0,0-4 0 16,0 1 0-16,0-1 0 0,0 1 0 0,0-1 0 15,0 0 0-15,0 0 0 0,0 2 0 0,0-2 0 16,0 0 0-16,0 0 0 0,0 0 0 16,0 0 0-16,-1 0 0 0,1 0 0 0,0 0 0 15,0 0 0-15,0 0 0 0,0 0 0 0,0 0 0 16,0 0 0-16,0 0 0 0,0 0 0 0,0 1 0 15,0-1 0-15,0 0 0 0,0 0 0 0,0 0 0 16,0 0 0-16,0 0 0 0,0 0 0 16,0 0 0-16,0 0 0 0,0 0 0 0,0 0 0 15,0 0 0-15,0 0 0 0,0 0 0 0,0 0 0 16,-3 3 0-16,3-3 0 0,-9 1 0 0,-1-2 0 16</inkml:trace>
  <inkml:trace contextRef="#ctx0" brushRef="#br0" timeOffset="8949.65">21336 2005 2048 0,'0'0'0'15,"0"0"0"-15,0 0 0 0,0 0 0 0,0 0 0 16,0 0 0-16,0 0 0 0,0 0 0 0,-2-2 0 16,2 2 0-16,-2-4 0 0,2 4 0 15,-3-4 0-15,3 4 0 0,-7 0 0 0,7 0 0 0,-8 1 0 16,8-1 0-16,-7 3 0 0,7-3 0 16,-8 8 0-16,8-8 0 0,-13 16 0 0,13-16 0 15,-11 16 0-15,11-16 0 0,-9 17 0 0,9-17 0 16,-10 19 0-16,10-19 0 0,-5 23 0 15,5-23 0-15,-6 27 0 0,6-27 0 0,-5 26 0 16,5-26 0-16,-1 26 0 0,1-26 0 0,6 27 0 16,-6-27 0-16,14 26 0 0,-14-26 0 0,16 20 0 15,-16-20 0-15,20 20 0 0,-20-20 0 0,27 19 0 16,-27-19 0-16,28 20 0 0,-28-20 0 0,30 18 0 16,-30-18 0-16,32 19 0 0,-32-19 0 15,32 20 0-15,-32-20 0 0,32 23 0 0,-32-23 0 16,27 20 0-16,-27-20 0 0,26 21 0 0,-26-21 0 15,20 20 0-15,-20-20 0 0,14 23 0 0,-14-23 0 16,6 28 0-16,-6-28 0 0,-3 29 0 0,3-29 0 16,-12 30 0-16,12-30 0 0,-18 29 0 15,18-29 0-15,-20 23 0 0,20-23 0 0,-25 20 0 16,25-20 0-16,-25 14 0 0,25-14 0 0,-26 11 0 16,26-11 0-16,-23 4 0 0,23-4 0 15,-23 0 0-15,23 0 0 0,-21-6 0 0,21 6 0 16,-20-13 0-16,20 13 0 0,-14-26 0 0,14 26 0 15,-7-30 0-15,7 30 0 0,-1-39 0 16,1 39 0-16,4-43 0 0,-4 43 0 0,10-44 0 16,-10 44 0-16,14-45 0 0,-14 45 0 0,15-49 0 15,-15 49 0-15,13-43 0 0,-13 43 0 0,12-45 0 16,-12 45 0-16,8-41 0 0,-8 41 0 0,5-39 0 16,-5 39 0-16,1-34 0 0,-1 34 0 0,0-32 0 15,0 32 0-15,-6-32 0 0,6 32 0 16,-7-28 0-16,7 28 0 0,-7-20 0 0,7 20 0 15,-6-15 0-15,6 15 0 0,-6-13 0 0,6 13 0 16,-4-13 0-16,4 13 0 0,-11-7 0 16</inkml:trace>
  <inkml:trace contextRef="#ctx0" brushRef="#br0" timeOffset="10616.42">19208 4979 2048 0,'0'0'0'0,"0"0"0"16,0 0 0-16,0 0 0 0,0 0 0 0,0 0 0 16,1-4 0-16,-1 4 0 0,2-4 0 0,-2 4 0 15,4-8 0-15,-4 8 0 0,6-8 0 0,-6 8 0 16,9-11 0-16,-9 11 0 0,14-11 0 0,-14 11 0 16,17-12 0-16,-17 12 0 0,20-10 0 0,-20 10 0 15,16-7 0-15,-16 7 0 0,17-9 0 16,-17 9 0-16,17-5 0 0,-17 5 0 0,13-2 0 15,-13 2 0-15,17 0 0 0,-17 0 0 0,12 4 0 16,-12-4 0-16,9 12 0 0,-9-12 0 0,8 14 0 16,-8-14 0-16,1 19 0 0,-1-19 0 0,-3 21 0 15,3-21 0-15,-6 23 0 0,6-23 0 16,-5 22 0-16,5-22 0 0,-4 17 0 0,4-17 0 16,-4 13 0-16,4-13 0 0,-3 13 0 0,3-13 0 15,-3 11 0-15,3-11 0 0,-1 11 0 16,1-11 0-16,2 5 0 0,-2-5 0 0,6 6 0 15,-6-6 0-15,5 6 0 0,-5-6 0 0,5 0 0 16,-5 0 0-16,8 2 0 0,-8-2 0 0,7 2 0 16,-7-2 0-16,6 2 0 0,-6-2 0 0,5 7 0 15,-5-7 0-15,3 10 0 0,-3-10 0 16,0 11 0-16,0-11 0 0,-3 15 0 0,3-15 0 0,-7 13 0 16,7-13 0-16,-10 14 0 0,10-14 0 15,-10 11 0-15,10-11 0 0,-8 9 0 0,8-9 0 16,-4 4 0-16,4-4 0 0,-10 8 0 0,10-8 0 15,-10 10 0-15,10-10 0 0,-11 5 0 16,11-5 0-16,-7 6 0 0,7-6 0 0,-7 4 0 16,7-4 0-16,-4 2 0 0,4-2 0 0,-1-2 0 15,1 2 0-15,-1-2 0 0,1 2 0 0,1-4 0 16</inkml:trace>
  <inkml:trace contextRef="#ctx0" brushRef="#br0" timeOffset="10966.66">19659 5110 2048 0,'0'0'0'0,"0"0"0"0,0 0 0 15,0 0 0-15,-1 0 0 0,1 0 0 0,0 0 0 16,0 0 0-16,-3 0 0 0,3 0 0 0,0 0 0 15,0 0 0-15,-1 1 0 0,1-1 0 0,0 1 0 16,0-1 0-16,-1 0 0 0,1 0 0 16,-1 0 0-16,1 0 0 0,-3 0 0 0</inkml:trace>
  <inkml:trace contextRef="#ctx0" brushRef="#br0" timeOffset="11400.33">19939 4848 2048 0,'0'0'0'0,"0"0"0"0,0 0 0 15,0 0 0-15,-3 2 0 0,3-2 0 0,-7 6 0 16,7-6 0-16,-9 8 0 0,9-8 0 0,-11 7 0 15,11-7 0-15,-12 11 0 0,12-11 0 0,-12 10 0 16,12-10 0-16,-8 9 0 0,8-9 0 0,-4 9 0 16,4-9 0-16,3 7 0 0,-3-7 0 15,8 4 0-15,-8-4 0 0,12 3 0 0,-12-3 0 16,16 4 0-16,-16-4 0 0,14 3 0 0,-14-3 0 16,19 2 0-16,-19-2 0 0,20 4 0 0,-20-4 0 15,20 5 0-15,-20-5 0 0,17 10 0 0,-17-10 0 16,14 11 0-16,-14-11 0 0,11 12 0 15,-11-12 0-15,5 13 0 0,-5-13 0 0,4 15 0 16,-4-15 0-16,-5 16 0 0,5-16 0 0,-8 13 0 16,8-13 0-16,-13 13 0 0,13-13 0 15,-18 12 0-15,18-12 0 0,-21 12 0 0,21-12 0 16,-24 7 0-16,24-7 0 0,-22 5 0 0,22-5 0 16,-22 4 0-16,22-4 0 0,-20-4 0 0,20 4 0 15,-17-2 0-15,5-1 0 0</inkml:trace>
  <inkml:trace contextRef="#ctx0" brushRef="#br0" timeOffset="11733.76">19902 4835 2048 0,'1'-2'0'0,"-1"2"0"15,2-5 0-15,-2 5 0 0,4-6 0 0,-4 6 0 0,8-9 0 16,-8 9 0-16,11-8 0 0,-11 8 0 0,14-8 0 15,-14 8 0-15,20-9 0 0,-20 9 0 16,26-8 0-16,-26 8 0 0,27-5 0 0,-27 5 0 16,26-7 0-16,-26 7 0 0,29-6 0 0,-29 6 0 15,29-7 0-15,-29 7 0 0,31-4 0 16,-31 4 0-16,25-5 0 0,-25 5 0 0,25-5 0 0,-25 5 0 16,21-5 0-16,-21 5 0 0,19-1 0 15,-19 1 0-15,10-2 0 0,-10 2 0 0,9-2 0 16,-9 2 0-16,4-1 0 0,-4 1 0 15,4-1 0-15,-4 1 0 0,1 0 0 0,-1 0 0 16,2 0 0-16,-2 0 0 0,1 0 0 0,-1 0 0 16,0 0 0-16,0 0 0 0,2 1 0 0,-2-1 0 15,2 0 0-15,2 1 0 0</inkml:trace>
  <inkml:trace contextRef="#ctx0" brushRef="#br0" timeOffset="20783.41">24186 2244 2048 0,'0'0'0'0,"0"0"0"0,0 0 0 16,0 0 0-16,2-6 0 0,-2 6 0 0,1-8 0 15,-1 8 0-15,1-6 0 0,-1 6 0 16,3-7 0-16,-3 7 0 0,0-9 0 0,0 9 0 16,-1-8 0-16,1 8 0 0,-2-8 0 0,2 8 0 15,-8-7 0-15,8 7 0 0,-12-3 0 0,12 3 0 16,-20-2 0-16,20 2 0 0,-22 4 0 0,22-4 0 16,-27 10 0-16,27-10 0 0,-27 10 0 0,27-10 0 15,-24 14 0-15,24-14 0 0,-24 19 0 16,24-19 0-16,-21 23 0 0,21-23 0 0,-13 23 0 15,13-23 0-15,-2 21 0 0,2-21 0 0,8 25 0 16,-8-25 0-16,23 23 0 0,-23-23 0 0,26 21 0 16,-26-21 0-16,32 20 0 0,-32-20 0 0,39 20 0 15,-39-20 0-15,39 21 0 0,-39-21 0 0,43 20 0 16,-43-20 0-16,39 23 0 0,-39-23 0 16,35 20 0-16,-35-20 0 0,27 22 0 0,-27-22 0 15,21 24 0-15,-21-24 0 0,13 25 0 16,-13-25 0-16,-3 29 0 0,3-29 0 0,-15 31 0 15,15-31 0-15,-27 30 0 0,27-30 0 0,-38 26 0 16,38-26 0-16,-38 21 0 0,38-21 0 0,-39 16 0 16,39-16 0-16,-41 10 0 0,41-10 0 0,-34 6 0 15,34-6 0-15,-30-1 0 0,30 1 0 16,-24-6 0-16,24 6 0 0,-16-16 0 0,16 16 0 16,-4-25 0-16,4 25 0 0,6-35 0 0,-6 35 0 15,15-41 0-15,10-3 0 0,-25 44 0 0,29-46 0 16,-29 46 0-16,31-46 0 0,-31 46 0 15,31-43 0-15,-31 43 0 0,25-39 0 0,-25 39 0 16,21-33 0-16,-21 33 0 0,15-30 0 0,-15 30 0 16,9-30 0-16,-9 30 0 0,-2-31 0 0,2 31 0 15,-8-25 0-15,8 25 0 0,-19-22 0 0,19 22 0 16,-21-17 0-16,21 17 0 0,-25-12 0 16,25 12 0-16,-20-8 0 0,20 8 0 0,-16-5 0 15,16 5 0-15,-12-5 0 0,12 5 0 0,-10 0 0 16,5-3 0-16</inkml:trace>
  <inkml:trace contextRef="#ctx0" brushRef="#br0" timeOffset="21235.06">24442 1957 2048 0,'0'0'0'16,"0"0"0"-16,1-4 0 0,-1 4 0 0,6-12 0 16,-6 12 0-16,7-13 0 0,-7 13 0 0,11-14 0 15,-11 14 0-15,19-12 0 0,-19 12 0 0,17-12 0 16,-17 12 0-16,16-10 0 0,-16 10 0 0,18-7 0 16,-18 7 0-16,17-3 0 0,-17 3 0 15,20 0 0-15,-20 0 0 0,15 10 0 0,-15-10 0 16,13 10 0-16,-13-10 0 0,7 16 0 0,-7-16 0 15,0 21 0-15,0-21 0 0,-8 26 0 0,8-26 0 16,-12 25 0-16,12-25 0 0,-16 25 0 16,16-25 0-16,-19 22 0 0,19-22 0 0,-18 23 0 15,18-23 0-15,-19 21 0 0,19-21 0 0,-14 18 0 16,14-18 0-16,-11 18 0 0,11-18 0 0,-8 17 0 16,8-17 0-16,0 16 0 0,0-16 0 15,10 9 0-15,-10-9 0 0,20 10 0 0,-20-10 0 16,31 1 0-16,-31-1 0 0,31-1 0 0,-31 1 0 15,36-5 0-15,-36 5 0 0,32-5 0 0,-32 5 0 16,25-3 0-16,-25 3 0 0,20-5 0 16,-20 5 0-16,21-1 0 0,-21 1 0 0,22-3 0 0,-22 3 0 15,17-1 0-15,-17 1 0 0,13-2 0 16,-4 5 0-16</inkml:trace>
  <inkml:trace contextRef="#ctx0" brushRef="#br0" timeOffset="22049.92">25211 2320 2048 0,'0'0'0'0,"0"0"0"0,0 0 0 0,0 0 0 0,0 0 0 16,0 0 0-16,0 0 0 0,0 0 0 15,3 4 0-15,-3-4 0 0,3 5 0 0,-3-5 0 16,6 11 0-16,-6-11 0 0,7 18 0 0,-7-18 0 16,10 24 0-16,-10-24 0 0,8 27 0 0,-8-27 0 15,8 33 0-15,-8-33 0 0,6 37 0 0,-6-37 0 16,2 32 0-16,-2-32 0 0,2 28 0 16,-2-28 0-16,1 25 0 0,-1-25 0 0,1 24 0 15,-1-24 0-15,2 18 0 0,-2-18 0 0,-2 15 0 16,2-15 0-16,-2 13 0 0,2-13 0 0,-3 8 0 15</inkml:trace>
  <inkml:trace contextRef="#ctx0" brushRef="#br0" timeOffset="22250.87">25057 2495 2048 0,'1'-2'0'0,"-1"2"0"0,0 0 0 0,0 0 0 16,0-3 0-16,0 3 0 0,1 0 0 0,-1 0 0 15,7 0 0-15,-7 0 0 0,13-2 0 0,-13 2 0 16,22-4 0-16,-22 4 0 0,28-5 0 0,-28 5 0 16,30-4 0-16,-30 4 0 0,35-4 0 0,-35 4 0 15,34-8 0-15,-34 8 0 0,34-8 0 16,-34 8 0-16,32-10 0 0,-32 10 0 16,26-10 0-16,-5 3 0 0</inkml:trace>
  <inkml:trace contextRef="#ctx0" brushRef="#br0" timeOffset="22783.01">25707 2289 2048 0,'0'0'0'0,"0"0"0"0,1-5 0 15,-1 5 0-15,5-8 0 0,-5 8 0 16,12-7 0-16,-12 7 0 0,18-11 0 0,-18 11 0 15,22-11 0-15,-22 11 0 0,26-9 0 0,-26 9 0 16,29-7 0-16,-29 7 0 0,28-4 0 0,-28 4 0 16,22-3 0-16,-22 3 0 0,20 1 0 0,-20-1 0 15,14 5 0-15,-14-5 0 0,10 7 0 0,-10-7 0 16,5 10 0-16,-5-10 0 0,-2 13 0 16,2-13 0-16,-8 16 0 0,8-16 0 0,-13 18 0 15,13-18 0-15,-18 19 0 0,18-19 0 0,-16 16 0 16,16-16 0-16,-20 17 0 0,20-17 0 0,-17 16 0 15,17-16 0-15,-14 10 0 0,14-10 0 16,-9 13 0-16,9-13 0 0,-3 10 0 0,3-10 0 16,6 9 0-16,-6-9 0 0,10 7 0 0,-10-7 0 15,17 4 0-15,-17-4 0 0,19 6 0 0,-19-6 0 16,25 4 0-16,-25-4 0 0,26 5 0 16,-26-5 0-16,23 7 0 0,-23-7 0 0,20 10 0 15,-20-10 0-15,19 14 0 0,-19-14 0 0,12 16 0 16,-12-16 0-16,8 18 0 0,-8-18 0 0,2 16 0 15,-2-16 0-15,-2 19 0 0,2-19 0 0,-8 18 0 16,8-18 0-16,-12 18 0 0,12-18 0 16,-19 13 0-16,19-13 0 0,-20 16 0 0,20-16 0 15,-24 10 0-15,24-10 0 0,-28 8 0 0,28-8 0 16,-24 8 0-16,24-8 0 0,-20 4 0 0,20-4 0 16,-18 3 0-16,18-3 0 0,-13-2 0 0,13 2 0 15,-8-8 0-15,8 8 0 0,-5-10 0 16,4 2 0-16</inkml:trace>
  <inkml:trace contextRef="#ctx0" brushRef="#br0" timeOffset="22969.72">26173 2504 2048 0,'0'2'0'15,"0"-2"0"-15,0 0 0 0,0 0 0 16,1 0 0-16,-1 0 0 0,0 0 0 0,0 0 0 15,1 2 0-15,-1-2 0 0,1 3 0 0,-1-3 0 16,4 5 0-16,-4-5 0 0,3 0 0 0,-3 0 0 16,5-5 0-16,-5 5 0 0,8-10 0 15,-3-1 0-15</inkml:trace>
  <inkml:trace contextRef="#ctx0" brushRef="#br0" timeOffset="23350.06">26413 2168 2048 0,'-1'0'0'0,"1"0"0"16,-4-3 0-16,4 3 0 0,-3-4 0 0,3 4 0 15,-8-1 0-15,8 1 0 0,-14 1 0 0,14-1 0 16,-17 6 0-16,17-6 0 0,-17 7 0 0,17-7 0 16,-17 13 0-16,17-13 0 0,-12 13 0 15,12-13 0-15,-8 13 0 0,8-13 0 0,0 14 0 16,0-14 0-16,9 17 0 0,-9-17 0 15,15 14 0-15,-15-14 0 0,22 13 0 0,-22-13 0 16,25 15 0-16,-25-15 0 0,29 16 0 0,-29-16 0 16,32 16 0-16,-32-16 0 0,30 17 0 0,-30-17 0 15,32 18 0-15,-32-18 0 0,24 19 0 16,-24-19 0-16,21 19 0 0,-21-19 0 0,14 22 0 16,-14-22 0-16,7 22 0 0,-7-22 0 0,-1 19 0 15,1-19 0-15,-11 19 0 0,11-19 0 0,-17 15 0 16,17-15 0-16,-29 13 0 0,29-13 0 0,-35 10 0 15,35-10 0-15,-42 6 0 0,42-6 0 16,-38 4 0-16,38-4 0 0,-37-5 0 0,37 5 0 16,-34-13 0-16,34 13 0 0,-28-21 0 0,7-1 0 15</inkml:trace>
  <inkml:trace contextRef="#ctx0" brushRef="#br0" timeOffset="23550.02">26331 2222 2048 0,'0'-1'0'0,"0"1"0"16,1-4 0-16,-1 4 0 0,3-8 0 0,-3 8 0 16,6-9 0-16,-6 9 0 0,12-10 0 0,-12 10 0 15,16-11 0-15,-16 11 0 0,24-11 0 0,-24 11 0 16,27-10 0-16,-27 10 0 0,31-11 0 0,-31 11 0 16,33-9 0-16,-33 9 0 0,33-7 0 0,-33 7 0 15,29-12 0-15,-29 12 0 0,26-12 0 16,-26 12 0-16,20-13 0 0,-5 4 0 0</inkml:trace>
  <inkml:trace contextRef="#ctx0" brushRef="#br0" timeOffset="23949.75">26632 1986 2048 0,'0'-1'0'0,"0"1"0"0,2-3 0 0,-2 3 0 15,4-7 0-15,-4 7 0 0,8-7 0 0,-8 7 0 16,16-8 0-16,-16 8 0 0,20-9 0 15,-20 9 0-15,27-8 0 0,-27 8 0 0,34-3 0 16,-34 3 0-16,34 0 0 0,-34 0 0 0,38 0 0 16,-38 0 0-16,34 1 0 0,-34-1 0 0,29 3 0 15,-29-3 0-15,26 7 0 16,-9 1 0-16,-17-8 0 0,9 11 0 0,-9-11 0 16,1 15 0-16,-1-15 0 0,-8 16 0 0,8-16 0 15,-18 19 0-15,18-19 0 0,-24 16 0 0,24-16 0 16,-29 16 0-16,29-16 0 0,-28 13 0 15,28-13 0-15,-26 10 0 0,26-10 0 0,-18 10 0 16,18-10 0-16,-15 7 0 0,15-7 0 0,-10 2 0 16,10-2 0-16,-5 4 0 0,5-4 0 0,2 0 0 15,-2 0 0-15,11 0 0 0,-11 0 0 16,22 0 0-16,-22 0 0 0,30-4 0 0,-30 4 0 16,28-2 0-16,-28 2 0 0,24-5 0 0,-24 5 0 15,18-2 0-15,-18 2 0 0,13-3 0 0,-13 3 0 16,30 3 0-16,-30-3 0 0,40 7 0 15,-40-7 0-15,38 6 0 0,-38-6 0 0,28 8 0 16,-28-8 0-16,18 6 0 0,-18-6 0 0,11 1 0 16</inkml:trace>
  <inkml:trace contextRef="#ctx0" brushRef="#br0" timeOffset="24883.73">23283 2592 2048 0,'-1'-2'0'0,"1"2"0"0,-3-1 0 16,3 1 0-16,0 0 0 0,0 0 0 0,1 3 0 0,-1-3 0 15,6 10 0-15,-6-10 0 0,9 17 0 0,-9-17 0 16,15 24 0-16,-15-24 0 0,20 32 0 16,-20-32 0-16,21 39 0 0,-21-39 0 0,25 42 0 15,-25-42 0-15,28 44 0 0,-28-44 0 16,28 41 0-16,-28-41 0 0,30 35 0 0,-30-35 0 15,29 33 0-15,-29-33 0 0,26 25 0 0,-26-25 0 16,21 20 0-16,-21-20 0 0,18 13 0 0,-18-13 0 16,11 11 0-16,-11-11 0 0,9 1 0 0,-9-1 0 15,6-12 0-15,-6 12 0 0,5-24 0 0,-5 24 0 16,3-41 0-16,-3 41 0 0,1-56 0 0,-3-3 0 16,1 0 0-16,-4 2 0 0,5 57 0 15,-6-59 0-15,-4 0 0 0,0 3 0 0,10 56 0 16,-9-59 0-16,-4 5 0 0,13 54 0 0,-11-55 0 15,11 55 0-15,-9-53 0 0,9 53 0 0,-11-55 0 16,11 55 0-16,-8-54 0 0,8 54 0 16,-5-55 0-16,5 55 0 0,-1-53 0 0,1 53 0 15,5-52 0-15,-5 52 0 0,13-51 0 0,-13 51 0 16,21-48 0-16,-21 48 0 0,32-47 0 16,-32 47 0-16,39-42 0 0,5 4 0 0,-44 38 0 15,49-33 0-15,5 6 0 0,-1 3 0 0,-53 24 0 16,56-20 0-16,6 5 0 0,-1 0 0 0,-2 3 0 15,-2 2 0-15,-1 4 0 0,3-1 0 0,0 1 0 16,2 2 0-16,0 0 0 0,3 1 0 16,1 1 0-16,2 0 0 0,4 0 0 0,0 0 0 15,4 2 0-15,1-1 0 0,2-3 0 0,3 2 0 16,2-3 0-16,-1 3 0 0,1-3 0 0,2 1 0 16,-1-2 0-16,2-1 0 0,3 1 0 15,-2 0 0-15,2 2 0 0,-1-5 0 0,-1 3 0 16,-2-1 0-16,-1 3 0 0,1-4 0 0,0 3 0 15,-5 0 0-15,-1-2 0 0,-5 2 0 0,-2 1 0 16,-3 1 0-16,-6-3 0 0,-3 0 0 16,-60 6 0-16,58-4 0 0,-3 0 0 0,-55 4 0 15,56-3 0-15,-56 3 0 0,50 0 0 0,-50 0 0 16,48-2 0-16,-48 2 0 0,43-1 0 0,-43 1 0 16,37-4 0-16,-37 4 0 0,31-9 0 0</inkml:trace>
  <inkml:trace contextRef="#ctx0" brushRef="#br0" timeOffset="25282.5">27758 2218 2048 0,'0'0'0'0,"0"0"0"0,0 0 0 0,0 0 0 16,9 0 0-16,-9 0 0 0,14 0 0 0,-14 0 0 15,19 0 0-15,-19 0 0 0,33-3 0 0,-33 3 0 16,34-2 0-16,-34 2 0 0,40-1 0 0,-40 1 0 16,42-3 0-16,-42 3 0 0,39-4 0 15,-39 4 0-15,31-1 0 0,-31 1 0 0,24-6 0 16</inkml:trace>
  <inkml:trace contextRef="#ctx0" brushRef="#br0" timeOffset="25438.53">27804 2408 2048 0,'0'0'0'0,"0"0"0"0,3 0 0 0,-3 0 0 0,9-2 0 15,-9 2 0-15,22-2 0 0,-22 2 0 0,31-3 0 16,-31 3 0-16,44-6 0 0,-44 6 0 15,44-4 0-15,-44 4 0 0,42-6 0 0,-2-6 0 16</inkml:trace>
  <inkml:trace contextRef="#ctx0" brushRef="#br0" timeOffset="44933.78">23164 5331 2048 0,'0'0'0'0,"0"0"0"0,-1 2 0 0,1-2 0 0,-4 14 0 16,4-14 0-16,-8 23 0 0,8-23 0 0,-12 37 0 15,-1 10 0-15,13-47 0 0,-18 58 0 16,3-1 0-16,-6 1 0 0,21-58 0 0,-22 62 0 16,0-3 0-16,-1-4 0 0,23-55 0 0,-27 57 0 15,27-57 0-15,-29 55 0 0,29-55 0 0,-28 51 0 16,28-51 0-16,-25 45 0 0,25-45 0 16,-21 37 0-16,21-37 0 0,-16 29 0 0,16-29 0 15,-13 20 0-15,13-20 0 0,-9 12 0 0,9-12 0 16,-5-2 0-16,5 2 0 0,1-14 0 0,-1 14 0 15,4-22 0-15,0 2 0 0</inkml:trace>
  <inkml:trace contextRef="#ctx0" brushRef="#br0" timeOffset="45200.39">23120 5444 2048 0,'2'-4'0'0,"-2"4"0"0,3-9 0 16,-3 9 0-16,5-11 0 0,-5 11 0 0,4-10 0 15,-4 10 0-15,3-9 0 0,-3 9 0 0,2-7 0 16,-2 7 0-16,1-5 0 0,-1 5 0 0,6 2 0 15,-6-2 0-15,7 10 0 0,-7-10 0 0,10 17 0 16,-10-17 0-16,10 31 0 0,-10-31 0 0,13 40 0 16,-13-40 0-16,12 50 0 0,-3 6 0 15,0-1 0-15,-9-55 0 0,5 57 0 0,1-1 0 16,-6-56 0-16,6 60 0 0,4-1 0 0,-10-59 0 16,6 53 0-16,-6-53 0 0,5 53 0 0,-5-53 0 15,6 51 0-15,-6-51 0 0,10 47 0 0,-10-47 0 16,4 41 0-16,-4-41 0 0,5 31 0 0,-5-31 0 15,3 25 0-15,-3-25 0 0,0 12 0 16,0-12 0-16,-4 4 0 0,4-4 0 0,-6-1 0 16</inkml:trace>
  <inkml:trace contextRef="#ctx0" brushRef="#br0" timeOffset="45382.38">23027 5874 2048 0,'0'0'0'0,"0"0"0"0,2 0 0 0,-2 0 0 16,6-2 0-16,-6 2 0 0,12-3 0 0,-12 3 0 16,20-6 0-16,-20 6 0 0,31-7 0 0,-31 7 0 15,36-6 0-15,-36 6 0 0,43-9 0 0,-43 9 0 16,43-10 0-16,-43 10 0 0,45-11 0 16,-45 11 0-16,41-10 0 0,-5 0 0 0</inkml:trace>
  <inkml:trace contextRef="#ctx0" brushRef="#br0" timeOffset="45717.17">23580 5883 2048 0,'-2'4'0'0,"2"-4"0"0,-4 9 0 16,4-9 0-16,-1 18 0 0,1-18 0 0,-2 24 0 16,2-24 0-16,2 25 0 0,-2-25 0 0,1 25 0 15,-1-25 0-15,3 23 0 0,-3-23 0 16,4 18 0-16,-4-18 0 0,2 11 0 0,-2-11 0 15,4 11 0-15,-4-11 0 0,1 0 0 0,-1 0 0 16,0-8 0-16,0 8 0 0,2-14 0 16,-2 14 0-16,1-21 0 0,-1 21 0 0,2-28 0 15,-2 28 0-15,1-31 0 0,-1 31 0 0,2-35 0 16,-2 35 0-16,4-40 0 0,-4 40 0 16,8-38 0-16,-8 38 0 0,9-37 0 0,-9 37 0 15,13-34 0-15,-13 34 0 0,16-28 0 0,-16 28 0 16,14-27 0-16,-14 27 0 0,17-23 0 0,-17 23 0 15,18-21 0-15,-18 21 0 0,22-16 0 0,-22 16 0 16,22-15 0-16,-22 15 0 0,24-10 0 0,-24 10 0 16,25-8 0-16,-25 8 0 0,23-9 0 0,-5 4 0 15</inkml:trace>
  <inkml:trace contextRef="#ctx0" brushRef="#br0" timeOffset="46067.72">23986 5901 2048 0,'0'0'0'0,"0"0"0"0,2 1 0 16,-2-1 0-16,5 2 0 0,-5-2 0 0,8 4 0 15,-8-4 0-15,10 1 0 0,-10-1 0 0,15 0 0 16,-15 0 0-16,19-6 0 0,-19 6 0 16,19-8 0-16,-19 8 0 0,21-16 0 0,-21 16 0 15,21-22 0-15,-21 22 0 0,17-27 0 0,-17 27 0 16,15-30 0-16,-15 30 0 0,13-32 0 0,-13 32 0 15,11-31 0-15,-11 31 0 0,5-26 0 16,-5 26 0-16,4-22 0 0,-4 22 0 0,-7-17 0 16,7 17 0-16,-12-6 0 0,12 6 0 0,-16 2 0 15,16-2 0-15,-23 10 0 0,23-10 0 0,-28 19 0 16,28-19 0-16,-26 24 0 0,26-24 0 16,-25 34 0-16,25-34 0 0,-20 36 0 0,20-36 0 15,-20 39 0-15,20-39 0 0,-10 40 0 0,10-40 0 16,-3 39 0-16,3-39 0 0,6 32 0 0,-6-32 0 15,14 25 0-15,-14-25 0 0,18 16 0 16</inkml:trace>
  <inkml:trace contextRef="#ctx0" brushRef="#br0" timeOffset="46482.95">24435 5797 2048 0,'-1'-3'0'16,"1"3"0"-16,-5-6 0 0,5 6 0 0,-8-5 0 15,8 5 0-15,-8-10 0 0,8 10 0 0,-13-10 0 16,13 10 0-16,-15-2 0 0,15 2 0 0,-20 1 0 16,20-1 0-16,-22 6 0 0,22-6 0 15,-24 18 0-15,24-18 0 0,-22 22 0 0,22-22 0 0,-20 28 0 16,20-28 0-16,-13 34 0 0,13-34 0 16,-7 32 0-16,7-32 0 0,-2 28 0 15,2-28 0-15,6 26 0 0,-6-26 0 0,13 19 0 0,-13-19 0 16,20 14 0-16,-20-14 0 0,25 8 0 15,-25-8 0-15,29 0 0 0,-29 0 0 0,27-10 0 16,-27 10 0-16,29-15 0 0,-29 15 0 16,26-22 0-16,-26 22 0 0,24-25 0 0,-24 25 0 15,20-29 0-15,-20 29 0 0,16-27 0 0,-16 27 0 16,13-25 0-16,-13 25 0 0,9-18 0 0,-9 18 0 16,5-14 0-16,-5 14 0 0,5-6 0 0,-5 6 0 15,1 0 0-15,-1 0 0 0,2 9 0 0,-2-9 0 16,1 17 0-16,-1-17 0 0,0 27 0 0,0-27 0 15,1 30 0-15,-1-30 0 0,1 38 0 16,-1-38 0-16,5 39 0 0,-5-39 0 0,7 38 0 16,-7-38 0-16,12 36 0 0,-12-36 0 0,15 33 0 15,-15-33 0-15,12 24 0 0</inkml:trace>
  <inkml:trace contextRef="#ctx0" brushRef="#br0" timeOffset="47354">25957 5156 2048 0,'0'0'0'15,"0"0"0"-15,0 0 0 0,0 0 0 0,2 2 0 16,-2-2 0-16,3 3 0 0,-3-3 0 0,3 8 0 16,-3-8 0-16,0 19 0 0,0-19 0 15,-8 26 0-15,8-26 0 0,-18 37 0 0,18-37 0 16,-27 45 0-16,-8 4 0 0,1 1 0 0,-2-1 0 16,1-3 0-16,1-3 0 0,34-43 0 0,-37 47 0 15,1 0 0-15,1-2 0 0,35-45 0 0,-35 48 0 16,1 0 0-16,34-48 0 0,-33 48 0 15,1 0 0-15,32-48 0 0,-33 48 0 0,33-48 0 16,-29 47 0-16,29-47 0 0,-31 44 0 0,31-44 0 16,-26 45 0-16,26-45 0 0,-23 39 0 0,23-39 0 15,-21 35 0-15,21-35 0 0,-17 27 0 0,17-27 0 16,-12 23 0-16,12-23 0 0,-7 21 0 16,7-21 0-16,2 21 0 0,-2-21 0 0,10 19 0 15,-10-19 0-15,17 18 0 0,-17-18 0 0,29 17 0 16,-29-17 0-16,40 18 0 0,-40-18 0 0,51 15 0 15,5-1 0-15,1-3 0 0,-57-11 0 16,62 9 0-16,2 2 0 0,-2-3 0 0,-2 1 0 16,-1 0 0-16,0-1 0 0,-2 0 0 0,-1 0 0 15,1 2 0-15,3-1 0 0,-1 0 0 16,-1 1 0-16,1 1 0 0,-2-1 0 0,1 1 0 16,-4 0 0-16,2-1 0 0,-1-2 0 0,-55-8 0 15,56 7 0-15,2 3 0 0,-58-10 0 0,60 7 0 16,-3 2 0-16,-57-9 0 0,54 4 0 0,-54-4 0 15,51 2 0-15,-51-2 0 0,45 5 0 0,-45-5 0 16,36 0 0-16,-36 0 0 0,29-2 0 16,-29 2 0-16,20-7 0 0,-20 7 0 0,13-20 0 15,-13 20 0-15,4-31 0 0,-4 31 0 0,-6-37 0 16,6 37 0-16,-18-46 0 0,-6-2 0 16,24 48 0-16,-30-48 0 0,-3-3 0 0,-2 3 0 0,2 2 0 15,-3 3 0-15,36 43 0 0,-36-48 0 16,-5 0 0-16,3 3 0 0,0-1 0 0,3 4 0 15,0 0 0-15,35 42 0 0,-40-47 0 0,-3 1 0 16,3-2 0-16,-2 4 0 0,3 5 0 16,1-2 0-16,38 41 0 0,-40-43 0 0,-2 1 0 15,0 2 0-15,1 0 0 0,41 40 0 0,-41-38 0 16,-1 2 0-16,42 36 0 0,-44-37 0 0,0 3 0 16,44 34 0-16,-40-35 0 0,40 35 0 0,-40-33 0 15,40 33 0-15,-36-31 0 0,36 31 0 0,-36-27 0 16,36 27 0-16,-29-26 0 0,29 26 0 15,-26-23 0-15,26 23 0 0,-20-17 0 0,20 17 0 16,-14-11 0-16,14 11 0 0,-8-8 0 0,8 8 0 16,0-1 0-16,0 1 0 0,8 5 0 15,-8-5 0-15,15 4 0 0,-15-4 0 0,23 6 0 16</inkml:trace>
  <inkml:trace contextRef="#ctx0" brushRef="#br0" timeOffset="47633.18">27199 5576 2048 0,'0'0'0'15,"0"0"0"-15,0 0 0 0,0 0 0 0,7 0 0 16,-7 0 0-16,18 0 0 0,-18 0 0 0,21-3 0 16,-21 3 0-16,28-3 0 0,-28 3 0 0,39-1 0 15,-39 1 0-15,40-5 0 0,-40 5 0 0,43-6 0 16,-43 6 0-16,48-7 0 0,-48 7 0 0,40-11 0 16,-4 3 0-16</inkml:trace>
  <inkml:trace contextRef="#ctx0" brushRef="#br0" timeOffset="47817.31">27457 5732 2048 0,'0'1'0'16,"0"-1"0"-16,3 1 0 0,-3-1 0 0,6 3 0 16,-6-3 0-16,12 5 0 0,-12-5 0 0,19 4 0 15,-19-4 0-15,27 3 0 0,-27-3 0 0,33-1 0 16,-33 1 0-16,38-6 0 0,-38 6 0 15,34-9 0-15,-34 9 0 0,28-7 0 0</inkml:trace>
  <inkml:trace contextRef="#ctx0" brushRef="#br0" timeOffset="50350.36">30297 5435 2048 0,'0'0'0'0,"0"0"0"16,4 3 0-16,-4-3 0 0,6 6 0 0,-6-6 0 16,14 10 0-16,-14-10 0 0,17 10 0 0,-17-10 0 15,23 14 0-15,-23-14 0 0,26 18 0 16,-26-18 0-16,28 17 0 0,-28-17 0 0,27 18 0 16,-27-18 0-16,31 18 0 0,-31-18 0 0,27 17 0 15,-27-17 0-15,26 14 0 0,-26-14 0 16,24 15 0-16,-24-15 0 0,22 10 0 0,-22-10 0 15,16 3 0-15,-16-3 0 0,14-2 0 0,-14 2 0 16,11-10 0-16,-11 10 0 0,5-11 0 0,-1-4 0 16</inkml:trace>
  <inkml:trace contextRef="#ctx0" brushRef="#br0" timeOffset="50834.59">30530 5444 2048 0,'-1'0'0'0,"1"0"0"0,-7 7 0 15,7-7 0-15,-12 13 0 0,12-13 0 16,-15 14 0-16,15-14 0 0,-19 22 0 0,19-22 0 16,-23 26 0-16,23-26 0 0,-24 28 0 0,24-28 0 15,-25 29 0-15,25-29 0 0,-22 29 0 0,22-29 0 16,-22 26 0-16,22-26 0 0,-18 23 0 0,18-23 0 16,-13 18 0-16,13-18 0 0,-12 16 0 0,12-16 0 15,-9 12 0-15,9-12 0 0,-5 9 0 16,5-9 0-16,-4 5 0 0,4-5 0 0,-3 5 0 15,3-5 0-15,-1 1 0 0,1-1 0 16,-3 0 0-16,3 0 0 0,0 2 0 0,0-2 0 16,-1 1 0-16,1-1 0 0,-1 0 0 0,1 0 0 15,0 0 0-15,0 0 0 0,-3 0 0 0,3 0 0 16,-2 0 0-16,2 0 0 0,0 0 0 0,0 0 0 16,0 0 0-16,0 0 0 0,0 0 0 0,0 0 0 15,0 2 0-15,0-2 0 0,0 0 0 16,0 0 0-16,0 1 0 0,0-1 0 0,0 0 0 15,0 0 0-15,0 0 0 0,0 0 0 0,0 0 0 16,0 0 0-16,2 0 0 0,-2 0 0 0,0 0 0 16,0 0 0-16,3 0 0 0,-3 0 0 15,0-1 0-15,0 1 0 0,0-2 0 0,0 2 0 16,0 0 0-16,0 0 0 0,0 0 0 0,0 0 0 16,0 0 0-16,0 0 0 0,0 0 0 0,0 0 0 15,0 0 0-15,0 0 0 0,0 0 0 0,0 0 0 16,0-1 0-16,0 1 0 0,0 0 0 15,0 0 0-15,0 1 0 0,0-1 0 0,-3 0 0 16,3 0 0-16,-2 0 0 0,2 0 0 0,0 0 0 16,0-1 0-16</inkml:trace>
  <inkml:trace contextRef="#ctx0" brushRef="#br0" timeOffset="53252.8">30898 5099 2048 0,'0'0'0'0,"0"0"0"0,0 0 0 0,0 0 0 0,0 0 0 16,0 0 0-16,4 0 0 0,-4 0 0 16,5 0 0-16,-5 0 0 0,12 0 0 0,-12 0 0 15,19-1 0-15,-19 1 0 0,28-3 0 16,-28 3 0-16,36-4 0 0,-36 4 0 0,36-4 0 16,-36 4 0-16,38-5 0 0,-38 5 0 0,38-4 0 15,-38 4 0-15,36-6 0 0,-36 6 0 0,44-4 0 16,-44 4 0-16,35-3 0 0,-35 3 0 0,30-3 0 15,-30 3 0-15,22-3 0 0,-22 3 0 16,17 3 0-16,-17-3 0 0,14 3 0 0,-14-3 0 16,9 8 0-16,-9-8 0 0,3 18 0 0,-3-18 0 15,-3 25 0-15,3-25 0 0,-10 32 0 0,10-32 0 16,-17 37 0-16,17-37 0 0,-21 40 0 0,21-40 0 16,-19 41 0-16,19-41 0 0,-22 37 0 0,22-37 0 15,-16 36 0-15,16-36 0 0,-19 39 0 16,19-39 0-16,-20 42 0 0,20-42 0 0,-17 38 0 15,17-38 0-15,-17 33 0 0,17-33 0 0,-14 37 0 16,14-37 0-16,-11 29 0 0,11-29 0 0,-10 23 0 16,10-23 0-16,-10 22 0 0,10-22 0 15,-9 19 0-15,9-19 0 0,-7 14 0 0,7-14 0 16,-3 3 0-16,3-3 0 0,-3-3 0 0</inkml:trace>
  <inkml:trace contextRef="#ctx0" brushRef="#br0" timeOffset="53536.54">31534 5402 2048 0,'0'0'0'15,"0"0"0"-15,0 0 0 0,0 0 0 0,4 6 0 16,-4-6 0-16,5 6 0 0,-5-6 0 0,13 8 0 15,-13-8 0-15,18 13 0 0,-18-13 0 0,21 16 0 16,-21-16 0-16,23 14 0 0,-23-14 0 16,27 19 0-16,-27-19 0 0,25 19 0 0,-25-19 0 15,26 17 0-15,-26-17 0 0,25 18 0 0,-25-18 0 16,23 15 0-16,-23-15 0 0,18 13 0 0,-18-13 0 16,21 4 0-16,-21-4 0 0,17-3 0 15,-17 3 0-15,11-6 0 0,-3-1 0 0</inkml:trace>
  <inkml:trace contextRef="#ctx0" brushRef="#br0" timeOffset="53736.75">31714 5355 2048 0,'-4'2'0'16,"4"-2"0"-16,-7 7 0 0,7-7 0 0,-16 12 0 0,16-12 0 15,-18 15 0-15,18-15 0 0,-22 23 0 16,22-23 0-16,-29 29 0 0,29-29 0 0,-31 32 0 15,31-32 0-15,-34 31 0 0,34-31 0 0,-28 30 0 16,28-30 0-16,-29 30 0 0,29-30 0 16,-22 20 0-16,22-20 0 0,-14 16 0 0,14-16 0 15,-10 9 0-15,10-9 0 0,-4 4 0 0</inkml:trace>
  <inkml:trace contextRef="#ctx0" brushRef="#br0" timeOffset="54103.83">32478 4783 2048 0,'0'0'0'0,"0"0"0"0,0 0 0 16,0 0 0-16,0 3 0 0,0-3 0 0,4 5 0 15,-4-5 0-15,3 11 0 0,-3-11 0 0,1 17 0 16,-1-17 0-16,3 26 0 0,-3-26 0 0,2 29 0 16,-2-29 0-16,4 33 0 0,-4-33 0 15,1 33 0-15,-1-33 0 0,2 35 0 0,-2-35 0 16,0 37 0-16,0-37 0 0,0 33 0 0,0-33 0 15,0 33 0-15,0-33 0 0,1 30 0 0,-1-30 0 16,1 27 0-16,-1-27 0 0,3 23 0 0,-3-23 0 16,4 16 0-16,-4-16 0 0,1 10 0 15,-1-10 0-15,1 3 0 0</inkml:trace>
  <inkml:trace contextRef="#ctx0" brushRef="#br0" timeOffset="54336.85">32320 5325 2048 0,'0'0'0'0,"0"0"0"0,0 0 0 0,0 0 0 16,0 0 0-16,4-3 0 15,-4 3 0-15,5-4 0 0,-5 4 0 0,13-7 0 16,-13 7 0-16,22-11 0 0,-22 11 0 0,27-10 0 16,-27 10 0-16,34-10 0 0,-34 10 0 15,34-9 0-15,-34 9 0 0,32-7 0 0,-32 7 0 0,34-4 0 16,-34 4 0-16,28-2 0 0,-28 2 0 15,29 0 0-15,-29 0 0 0,23 2 0 0,-23-2 0 16,17 3 0-16,-17-3 0 0,12 3 0 16,-12-3 0-16,5 3 0 0,-4 1 0 0</inkml:trace>
  <inkml:trace contextRef="#ctx0" brushRef="#br0" timeOffset="54770.38">32407 5444 2048 0,'0'0'0'0,"0"0"0"0,0 0 0 15,0 0 0-15,0 0 0 0,0 0 0 0,0-1 0 16,0 1 0-16,9-2 0 0,-9 2 0 0,10-3 0 16,-10 3 0-16,20-4 0 0,-20 4 0 0,25-5 0 15,-25 5 0-15,32-8 0 0,-32 8 0 0,36-7 0 16,-36 7 0-16,35-6 0 0,-35 6 0 16,33-3 0-16,-33 3 0 0,28 0 0 0,-28 0 0 15,26 5 0-15,-26-5 0 0,17 8 0 0,-17-8 0 16,12 17 0-16,-12-17 0 0,2 21 0 0,-2-21 0 15,-10 25 0-15,10-25 0 0,-18 29 0 16,18-29 0-16,-29 30 0 0,29-30 0 0,-32 33 0 16,32-33 0-16,-39 32 0 0,39-32 0 0,-38 28 0 15,38-28 0-15,-37 27 0 0,37-27 0 0,-32 21 0 16,32-21 0-16,-25 16 0 0,25-16 0 0,-20 13 0 16,20-13 0-16,-13 9 0 0,13-9 0 15,-4 4 0-15,4-4 0 0,4 4 0 0,-4-4 0 16,13 0 0-16,-13 0 0 0,27-1 0 0,-27 1 0 15,35-5 0-15,-35 5 0 0,44-4 0 0,-44 4 0 16,46-3 0-16,-46 3 0 0,45-3 0 0,-45 3 0 16,43-1 0-16,-43 1 0 0,40-2 0 0,-40 2 0 15,33 0 0-15,-33 0 0 0,27 0 0 16,-27 0 0-16,22 0 0 0,-22 0 0 0,15 0 0 16,-15 0 0-16,7 0 0 0,-7 0 0 0,3-5 0 15,-6-1 0-15</inkml:trace>
  <inkml:trace contextRef="#ctx0" brushRef="#br0" timeOffset="55502.19">27615 7279 2048 0,'0'0'0'0,"0"0"0"0,0 0 0 0,0 0 0 15,0 0 0-15,0 0 0 0,0 0 0 0,0 0 0 16,3 0 0-16,-3 0 0 0,5 0 0 0,-5 0 0 15,12 2 0-15,-12-2 0 0,13 0 0 16,-13 0 0-16,20 0 0 0,-20 0 0 0,23 0 0 16,-23 0 0-16,25-2 0 0,-25 2 0 0,29-1 0 15,-29 1 0-15,29-2 0 0,-29 2 0 0,23-3 0 16,-23 3 0-16,23-4 0 0,-23 4 0 16,21-3 0-16,-7-1 0 0</inkml:trace>
  <inkml:trace contextRef="#ctx0" brushRef="#br0" timeOffset="55672.2">27652 7425 2048 0,'0'2'0'16,"0"-2"0"-16,4 0 0 0,-4 0 0 0,7 1 0 16,-7-1 0-16,13 2 0 0,-13-2 0 15,14 0 0-15,-14 0 0 0,19 0 0 0,-19 0 0 16,20 0 0-16,-20 0 0 0,22-5 0 0,-2-1 0 15</inkml:trace>
  <inkml:trace contextRef="#ctx0" brushRef="#br0" timeOffset="69284.83">20556 9799 2048 0,'-4'10'0'0,"4"-10"0"0,-6 23 0 16,6-23 0-16,-8 35 0 0,8-35 0 0,-14 46 0 0,14-46 0 15,-18 53 0-15,18-53 0 0,-20 56 0 16,20-56 0-16,-24 62 0 0,24-62 0 0,-21 54 0 0,-4 1 0 16,25-55 0-16,-27 55 0 0,27-55 0 15,-29 53 0-15,29-53 0 0,-32 50 0 0,32-50 0 16,-27 46 0-16,27-46 0 0,-27 39 0 16,27-39 0-16,-21 32 0 0,21-32 0 0,-18 23 0 15,18-23 0-15,-13 14 0 0,13-14 0 0,-13 7 0 16,13-7 0-16,-9 1 0 0</inkml:trace>
  <inkml:trace contextRef="#ctx0" brushRef="#br0" timeOffset="69632.98">20546 9694 2048 0,'1'0'0'16,"-1"0"0"-16,0 1 0 0,0-1 0 0,5 2 0 16,-5-2 0-16,8 6 0 0,-8-6 0 0,11 9 0 15,-11-9 0-15,13 15 0 0,-13-15 0 16,16 24 0-16,-16-24 0 0,14 26 0 0,-14-26 0 16,17 38 0-16,-17-38 0 0,19 43 0 0,-19-43 0 15,16 49 0-15,-16-49 0 0,19 54 0 16,-5 1 0-16,-14-55 0 0,15 53 0 0,-15-53 0 15,12 54 0-15,-12-54 0 0,11 55 0 0,-11-55 0 16,13 55 0-16,-13-55 0 0,9 54 0 0,-9-54 0 16,7 50 0-16,-7-50 0 0,6 44 0 0,-6-44 0 15,2 38 0-15,-2-38 0 0,-2 33 0 16,2-33 0-16,-3 23 0 0,3-23 0 0,-4 17 0 16,1-6 0-16</inkml:trace>
  <inkml:trace contextRef="#ctx0" brushRef="#br0" timeOffset="69918.05">20374 10196 2048 0,'0'0'0'0,"0"0"0"0,0-2 0 0,0 2 0 0,1 0 0 15,-1 0 0-15,4-1 0 0,-4 1 0 16,7-4 0-16,-7 4 0 0,9-3 0 0,-9 3 0 15,15-5 0-15,-15 5 0 0,17-6 0 0,-17 6 0 16,22-6 0-16,-22 6 0 0,23-7 0 0,-23 7 0 16,21-6 0-16,-21 6 0 0,26-6 0 15,-26 6 0-15,26-7 0 0,-26 7 0 0,23-6 0 16,-23 6 0-16,25-4 0 0,-25 4 0 0,21-5 0 16,-21 5 0-16,20-4 0 0,-20 4 0 0,18-1 0 15,-18 1 0-15,13 1 0 0,-13-1 0 16,12 3 0-16,-12-3 0 0,7 1 0 0,-2 0 0 15</inkml:trace>
  <inkml:trace contextRef="#ctx0" brushRef="#br0" timeOffset="71300.66">19905 9755 2048 0,'0'0'0'0,"0"0"0"0,0 0 0 16,0 0 0-16,0 0 0 0,0 0 0 0,0-3 0 16,0 3 0-16,1-3 0 0,-1 3 0 0,0-6 0 15,0 6 0-15,-3-8 0 0,3 8 0 16,-13-10 0-16,13 10 0 0,-17-6 0 0,17 6 0 0,-19-7 0 16,19 7 0-16,-27 1 0 0,27-1 0 15,-31 10 0-15,31-10 0 0,-32 12 0 0,32-12 0 16,-31 16 0-16,31-16 0 0,-26 16 0 0,26-16 0 15,-22 19 0-15,22-19 0 0,-17 21 0 16,17-21 0-16,-14 25 0 0,14-25 0 0,-6 22 0 16,6-22 0-16,3 24 0 0,-3-24 0 0,8 18 0 15,-8-18 0-15,21 25 0 0,-21-25 0 0,32 24 0 16,-32-24 0-16,42 26 0 0,-42-26 0 0,46 29 0 16,-46-29 0-16,50 31 0 0,-50-31 0 15,46 30 0-15,-46-30 0 0,42 32 0 0,-42-32 0 0,37 28 0 16,-37-28 0-16,29 26 0 0,-29-26 0 15,23 24 0-15,-23-24 0 0,18 23 0 0,-18-23 0 16,10 28 0-16,-10-28 0 0,-1 28 0 0,1-28 0 16,-10 31 0-16,10-31 0 0,-20 27 0 15,20-27 0-15,-29 27 0 0,29-27 0 0,-38 26 0 16,38-26 0-16,-44 23 0 0,44-23 0 0,-50 23 0 16,50-23 0-16,-54 22 0 0,54-22 0 0,-46 19 0 15,46-19 0-15,-46 13 0 0,46-13 0 0,-37 13 0 16,37-13 0-16,-34 5 0 0,34-5 0 15,-25-4 0-15,7-5 0 0</inkml:trace>
  <inkml:trace contextRef="#ctx0" brushRef="#br0" timeOffset="71684.42">21490 9996 2048 0,'0'0'0'0,"0"0"0"15,0 0 0-15,0 0 0 0,6 0 0 0,-6 0 0 16,9 0 0-16,-9 0 0 0,15-2 0 0,-15 2 0 16,17-1 0-16,-17 1 0 0,19-2 0 15,-19 2 0-15,20-2 0 0,-20 2 0 0,21-4 0 0,-21 4 0 16,22-3 0-16,-22 3 0 0,18-2 0 15,-18 2 0-15,15-4 0 0,-15 4 0 0,13-5 0 16</inkml:trace>
  <inkml:trace contextRef="#ctx0" brushRef="#br0" timeOffset="71868.12">21559 10163 2048 0,'0'0'0'0,"0"0"0"0,1 0 0 15,-1 0 0-15,7 3 0 0,-7-3 0 16,13 4 0-16,-13-4 0 0,17 3 0 0,-17-3 0 16,25 3 0-16,-25-3 0 0,27 0 0 0,-27 0 0 15,32-5 0-15,-32 5 0 0,30-7 0 16,-30 7 0-16,27-7 0 0,-4 3 0 0</inkml:trace>
  <inkml:trace contextRef="#ctx0" brushRef="#br0" timeOffset="74223.02">23522 9781 2048 0,'0'0'0'0,"0"0"0"0,0 0 0 0,0 0 0 15,0 0 0-15,0 0 0 0,1 2 0 0,-1-2 0 16,1 4 0-16,-1-4 0 0,1 12 0 0,-1-12 0 16,2 20 0-16,-2-20 0 0,-2 32 0 0,2-32 0 15,-2 36 0-15,2-36 0 0,-6 40 0 16,6-40 0-16,-7 35 0 0,7-35 0 0,-7 36 0 15,7-36 0-15,-8 33 0 0,8-33 0 16,-7 24 0-16,7-24 0 0,-6 26 0 0,6-26 0 16,-2 23 0-16,2-23 0 0,-3 19 0 0,3-19 0 15,4 18 0-15,-4-18 0 0,7 14 0 0,-7-14 0 16,6 11 0-16,-6-11 0 0,14 9 0 0,-14-9 0 16,23 6 0-16,-23-6 0 0,32 3 0 0,-32-3 0 15,40-1 0-15,-40 1 0 0,48-2 0 0,-48 2 0 16,43-4 0-16,-43 4 0 0,45-2 0 15,-45 2 0-15,39-2 0 0,-39 2 0 0,38-2 0 16,-38 2 0-16,37-1 0 0,-37 1 0 0,28-1 0 16,-28 1 0-16,25-3 0 0,-25 3 0 0,19-6 0 15,-4 2 0-15</inkml:trace>
  <inkml:trace contextRef="#ctx0" brushRef="#br0" timeOffset="74474.39">23688 9982 2048 0,'0'0'0'15,"0"0"0"-15,0 2 0 0,0-2 0 0,1 7 0 16,-1-7 0-16,1 15 0 0,-1-15 0 0,2 22 0 16,-2-22 0-16,1 27 0 0,-1-27 0 15,1 34 0-15,-1-34 0 0,2 39 0 0,-2-39 0 16,4 42 0-16,-4-42 0 0,1 43 0 0,-1-43 0 15,2 46 0-15,-2-46 0 0,1 45 0 16,-1-45 0-16,2 40 0 0,-2-40 0 0,2 37 0 16,-2-37 0-16,2 33 0 0,-2-33 0 0,4 26 0 15,-4-26 0-15,3 17 0 0</inkml:trace>
  <inkml:trace contextRef="#ctx0" brushRef="#br0" timeOffset="75122">24446 9883 2048 0,'0'-3'0'0,"0"3"0"0,-2-6 0 0,2 6 0 16,-4-12 0-16,4 12 0 0,-9-15 0 15,9 15 0-15,-13-15 0 0,13 15 0 0,-18-14 0 16,18 14 0-16,-22-13 0 0,22 13 0 0,-27-9 0 16,27 9 0-16,-32-3 0 0,32 3 0 0,-34 6 0 15,34-6 0-15,-35 10 0 0,35-10 0 0,-34 19 0 16,34-19 0-16,-31 24 0 0,31-24 0 16,-27 31 0-16,27-31 0 0,-20 30 0 0,20-30 0 15,-14 33 0-15,14-33 0 0,-5 34 0 16,5-34 0-16,0 29 0 0,0-29 0 0,9 29 0 0,-9-29 0 15,18 22 0-15,-18-22 0 0,25 21 0 16,-25-21 0-16,28 11 0 0,-28-11 0 0,33 5 0 16,-33-5 0-16,36 0 0 0,-36 0 0 0,35-6 0 15,-35 6 0-15,34-13 0 0,-34 13 0 0,31-20 0 16,-31 20 0-16,27-23 0 0,-27 23 0 0,25-30 0 16,-25 30 0-16,18-29 0 0,-18 29 0 15,13-27 0-15,-13 27 0 0,10-24 0 0,-10 24 0 16,8-20 0-16,-8 20 0 0,6-15 0 0,-6 15 0 15,4-10 0-15,-4 10 0 0,2-6 0 0,-2 6 0 16,1-3 0-16,-1 3 0 0,0 3 0 0,0-3 0 16,1 9 0-16,-1-9 0 0,3 13 0 15,-3-13 0-15,2 24 0 0,-2-24 0 0,4 33 0 16,-4-33 0-16,4 43 0 0,-4-43 0 16,7 48 0-16,-7-48 0 0,6 53 0 0,-6-53 0 15,7 57 0-15,-7-57 0 0,6 55 0 0,-6-55 0 16,7 56 0-16,-7-56 0 0,6 53 0 0,-6-53 0 15,4 50 0-15,-4-50 0 0,2 46 0 0,-2-46 0 16,2 41 0-16,-2-41 0 0,0 33 0 0,0-33 0 16,2 28 0-16,-2-28 0 0,1 20 0 0,-1-20 0 15,1 14 0-15,-1-14 0 0,1 4 0 16,-1-4 0-16,4-3 0 0,-4 3 0 0,4-13 0 16</inkml:trace>
  <inkml:trace contextRef="#ctx0" brushRef="#br0" timeOffset="75469.46">25408 9931 2048 0,'0'0'0'0,"0"0"0"16,2 3 0-16,-2-3 0 0,4 6 0 0,-4-6 0 0,5 16 0 16,-5-16 0-16,5 23 0 0,-5-23 0 15,5 28 0-15,-5-28 0 0,5 35 0 0,-5-35 0 16,2 40 0-16,-2-40 0 0,2 45 0 0,-2-45 0 16,2 46 0-16,-2-46 0 0,0 50 0 15,0-50 0-15,1 49 0 0,-1-49 0 0,2 49 0 16,-2-49 0-16,3 46 0 0,-3-46 0 0,5 43 0 15,-5-43 0-15,4 35 0 0,-4-35 0 0,5 30 0 16,-5-30 0-16,3 24 0 0,-3-24 0 0,3 13 0 16,-3-13 0-16,-3 6 0 0,3-6 0 15,-3 4 0-15</inkml:trace>
  <inkml:trace contextRef="#ctx0" brushRef="#br0" timeOffset="76251.28">25243 10293 2048 0,'1'0'0'16,"-1"0"0"-16,0 0 0 0,0 0 0 0,1-1 0 0,-1 1 0 15,5-2 0-15,-5 2 0 0,12-4 0 16,-12 4 0-16,18-7 0 0,-18 7 0 0,22-7 0 16,-22 7 0-16,25-8 0 0,-25 8 0 0,32-10 0 15,-32 10 0-15,35-8 0 0,-35 8 0 0,39-8 0 16,-39 8 0-16,38-6 0 0,-38 6 0 15,38-6 0-15,-38 6 0 0,42-6 0 0,-42 6 0 16,37-1 0-16,-37 1 0 0,36-3 0 0,-36 3 0 16,33-1 0-16,-33 1 0 0,26 0 0 0,-26 0 0 15,23 0 0-15,-23 0 0 0,17-2 0 0,-17 2 0 16,15 0 0-16,-15 0 0 0,9-1 0 0,-9 1 0 16,7 0 0-16,-7 0 0 0,5 0 0 15,-5 0 0-15,4 0 0 0,-4 0 0 0,1 0 0 16,-1 0 0-16,1 0 0 0,-1 0 0 0,1 0 0 15,-1 0 0-15,0-2 0 0,0 2 0 0,0 0 0 16,0 0 0-16,1 0 0 0,-1 0 0 16,2 2 0-16,-2-2 0 0,0 0 0 0,0 0 0 15,0 0 0-15,0 0 0 0,0 0 0 0,0 0 0 16,0 0 0-16,0 0 0 0,0 0 0 0,0 0 0 16,0 0 0-16,0 0 0 0,0 0 0 15,0 0 0-15,0 0 0 0,0 0 0 0,0 0 0 16,0 0 0-16,0 0 0 0,0 0 0 0,0 0 0 15,0 0 0-15,0 0 0 0,0 0 0 0,0 0 0 16,0 0 0-16,0 0 0 0,0 0 0 0,0 0 0 16,0 0 0-16,-2 0 0 0,2 0 0 15,0 0 0-15,0 0 0 0,0 0 0 0,0 0 0 16,0 0 0-16,0 0 0 0,0 0 0 0,0 0 0 16,0 0 0-16,0 0 0 0,0 0 0 15,0 0 0-15,0 0 0 0,0 0 0 0,0 0 0 16,0 0 0-16,0 0 0 0,0 0 0 0,0 0 0 15,0 0 0-15,0 0 0 0,0 0 0 0,0-2 0 16,0 2 0-16,0 0 0 0,0 0 0 0,0 0 0 16,0 0 0-16,2 0 0 0,-2 0 0 0,0 0 0 15,0 0 0-15,0 0 0 0,0 0 0 0,0-1 0 16,0 1 0-16,0 0 0 0,0 0 0 16,0 0 0-16,0 0 0 0,0 0 0 0,0 0 0 15,0-1 0-15,0 1 0 0,0 0 0 0,0 0 0 16,0 0 0-16,0 0 0 0,0 0 0 15,0 0 0-15,0 0 0 0,0 0 0 0,0 0 0 16,0 0 0-16,0 0 0 0,0 0 0 0,0 0 0 16,0 0 0-16,0 0 0 0,0 0 0 0,0 0 0 15,0 0 0-15,0 0 0 0,0 0 0 16,0-1 0-16,0 1 0 0,2-3 0 0,0-2 0 16</inkml:trace>
  <inkml:trace contextRef="#ctx0" brushRef="#br0" timeOffset="76802.32">26739 9858 2048 0,'0'0'0'16,"0"0"0"-16,0 0 0 0,0 0 0 0,0 0 0 16,0 0 0-16,0 0 0 0,0 0 0 0,0 0 0 15,0 0 0-15,0 0 0 0,0 0 0 16,0 0 0-16,0 0 0 0,0 0 0 0,0 0 0 15,-6 7 0-15,6-7 0 0,-11 18 0 0,11-18 0 16,-20 25 0-16,20-25 0 0,-27 31 0 0,27-31 0 16,-35 33 0-16,35-33 0 0,-35 39 0 0,35-39 0 15,-37 36 0-15,37-36 0 0,-30 31 0 16,30-31 0-16,-27 29 0 0,27-29 0 0,-23 24 0 16,23-24 0-16,-15 17 0 0,15-17 0 0,-12 14 0 15,12-14 0-15,-8 9 0 0,8-9 0 0,-5 8 0 16,5-8 0-16,5 9 0 0,-5-9 0 15,15 6 0-15,-15-6 0 0,25 0 0 0,-25 0 0 0,36 0 0 16,-36 0 0-16,44-5 0 0,-44 5 0 16,50-5 0-16,-50 5 0 0,52-6 0 0,-52 6 0 15,50-3 0-15,-50 3 0 0,44-4 0 0,-44 4 0 16,42-4 0-16,-42 4 0 0,35-3 0 0,-35 3 0 16,29-2 0-16,-29 2 0 0,20-2 0 15,-20 2 0-15,16-3 0 0,-16 3 0 0,12-4 0 16,-12 4 0-16,6-10 0 0,-5-2 0 0</inkml:trace>
  <inkml:trace contextRef="#ctx0" brushRef="#br0" timeOffset="77069.92">26695 9848 2048 0,'0'0'0'0,"0"0"0"16,0 2 0-16,0-2 0 0,0 2 0 0,0-2 0 15,1 7 0-15,-1-7 0 0,2 15 0 0,-2-15 0 16,4 20 0-16,-4-20 0 0,1 31 0 16,-1-31 0-16,2 36 0 0,-2-36 0 0,4 43 0 0,-4-43 0 15,3 50 0-15,-3-50 0 0,4 54 0 16,-4-54 0-16,4 59 0 0,-4-59 0 0,4 59 0 16,-4-59 0-16,2 57 0 0,-2-57 0 0,3 55 0 15,-3-55 0-15,2 50 0 0,-2-50 0 0,4 45 0 16,-4-45 0-16,6 37 0 0,-6-37 0 15,4 29 0-15,-4-29 0 0,7 19 0 0,-7-19 0 16,9 8 0-16,-2-5 0 0</inkml:trace>
  <inkml:trace contextRef="#ctx0" brushRef="#br0" timeOffset="77520.19">27519 9574 2048 0,'0'0'0'0,"0"0"0"0,0 0 0 15,0 0 0-15,-3 0 0 0,3 0 0 0,-7 3 0 16,7-3 0-16,-13 8 0 0,13-8 0 0,-20 12 0 15,20-12 0-15,-25 23 0 0,25-23 0 0,-28 29 0 16,28-29 0-16,-30 38 0 0,30-38 0 16,-32 46 0-16,4 4 0 0,2-1 0 0,26-49 0 15,-23 53 0-15,-1-1 0 0,24-52 0 0,-21 54 0 16,3-1 0-16,18-53 0 0,-16 56 0 0,2 1 0 16,14-57 0-16,-11 55 0 0,3-1 0 15,8-54 0-15,-4 55 0 0,4-55 0 0,1 53 0 16,-1-53 0-16,7 56 0 0,-7-56 0 0,15 53 0 15,-15-53 0-15,21 51 0 0,-21-51 0 0,23 46 0 16,-23-46 0-16,30 40 0 0,-30-40 0 16,33 37 0-16,-33-37 0 0,35 30 0 0,-35-30 0 15,37 26 0-15,-37-26 0 0,34 20 0 0,-34-20 0 16,33 15 0-16,-33-15 0 0,28 10 0 0,-28-10 0 16,26 4 0-16,-26-4 0 0,20 5 0 0,-20-5 0 15,18 1 0-15,-8 0 0 0</inkml:trace>
  <inkml:trace contextRef="#ctx0" brushRef="#br0" timeOffset="81356.28">29867 9646 2048 0,'0'0'0'16,"0"0"0"-16,1 1 0 0,-1-1 0 0,4 3 0 15,-4-3 0-15,7 10 0 0,-7-10 0 0,12 16 0 16,-12-16 0-16,15 27 0 0,-15-27 0 0,26 35 0 16,-26-35 0-16,32 40 0 0,1 9 0 15,2-2 0-15,-35-47 0 0,32 52 0 0,2 0 0 0,-34-52 0 16,30 54 0-16,-4 1 0 0,-26-55 0 16,23 57 0-16,-6 1 0 0,-17-58 0 15,11 57 0-15,-11-57 0 0,6 56 0 0,-6-56 0 16,-3 57 0-16,3-57 0 0,-12 55 0 0,12-55 0 15,-19 54 0-15,19-54 0 0,-31 45 0 0,31-45 0 16,-39 43 0-16,-5-5 0 0,44-38 0 0,-46 31 0 16,46-31 0-16,-52 28 0 0,52-28 0 15,-54 23 0-15,54-23 0 0,-49 16 0 0,5-4 0 16</inkml:trace>
  <inkml:trace contextRef="#ctx0" brushRef="#br0" timeOffset="137321.85">29422 1886 2048 0,'0'0'0'0,"0"0"0"16,0 0 0-16,0 0 0 0,0 0 0 0,0 0 0 15,3-2 0-15,-3 2 0 0,10-4 0 0,-10 4 0 16,16-7 0-16,-16 7 0 0,27-8 0 0,-27 8 0 16,32-7 0-16,-32 7 0 0,37-8 0 0,-37 8 0 15,42-9 0-15,-42 9 0 0,46-9 0 16,-46 9 0-16,46-7 0 0,-46 7 0 0,42-6 0 16,-42 6 0-16,44-4 0 0,-44 4 0 0,45-3 0 15,-45 3 0-15,39 3 0 16,-39-3 0-16,37 4 0 0,-37-4 0 0,36 14 0 0,-36-14 0 0,30 15 0 15,-30-15 0-15,21 25 0 0,-21-25 0 16,11 36 0-16,-11-36 0 0,5 35 0 0,-5-35 0 16,-4 41 0-16,4-41 0 0,-10 45 0 0,-8 2 0 15,18-47 0-15,-22 49 0 0,22-49 0 0,-27 48 0 16,27-48 0-16,-26 48 0 0,26-48 0 0,-25 38 0 16,25-38 0-16,-25 39 0 0,25-39 0 15,-24 36 0-15,24-36 0 0,-22 33 0 0,22-33 0 16,-21 27 0-16,21-27 0 0,-16 26 0 0,16-26 0 15,-11 19 0-15,11-19 0 0,-8 13 0 0,8-13 0 16,-3 7 0-16,3-7 0 0,4-3 0 16</inkml:trace>
  <inkml:trace contextRef="#ctx0" brushRef="#br0" timeOffset="137504.01">30285 2362 2048 0,'0'0'0'0,"0"0"0"16,0 0 0-16,0 0 0 0,0 0 0 16,0 0 0-16,2 0 0 0,-2 0 0 0,0 2 0 0,0-2 0 15,3 1 0-15,-3-1 0 0,0 1 0 16,0-1 0-16,1 0 0 0,0 2 0 0</inkml:trace>
  <inkml:trace contextRef="#ctx0" brushRef="#br0" timeOffset="137788.13">30832 1791 2048 0,'0'0'0'0,"0"0"0"0,1 0 0 16,-1 0 0-16,2 4 0 0,-2-4 0 0,0 12 0 15,0-12 0-15,2 21 0 0,-2-21 0 0,3 30 0 16,-3-30 0-16,4 38 0 0,-4-38 0 16,1 45 0-16,-1-45 0 0,0 51 0 0,0-51 0 15,0 53 0-15,0-53 0 0,-5 53 0 0,5-53 0 16,-1 53 0-16,1-53 0 0,-3 49 0 0,3-49 0 16,-3 44 0-16,3-44 0 0,2 34 0 15,-2-34 0-15,5 24 0 0,-5-24 0 0,10 11 0 16,-10-11 0-16,9 2 0 0</inkml:trace>
  <inkml:trace contextRef="#ctx0" brushRef="#br0" timeOffset="138270.43">31405 1755 2048 0,'0'-2'0'0,"0"2"0"0,-5-8 0 15,5 8 0-15,-7-12 0 0,7 12 0 0,-11-12 0 16,11 12 0-16,-14-11 0 0,14 11 0 0,-20-8 0 16,20 8 0-16,-27-1 0 0,27 1 0 15,-31 5 0-15,31-5 0 0,-34 17 0 0,34-17 0 16,-38 23 0-16,38-23 0 0,-37 28 0 0,37-28 0 16,-32 33 0-16,32-33 0 0,-25 32 0 0,25-32 0 15,-17 31 0-15,17-31 0 0,-9 26 0 16,9-26 0-16,0 22 0 0,0-22 0 0,5 14 0 15,-5-14 0-15,15 9 0 0,-15-9 0 0,20 0 0 16,-20 0 0-16,30-6 0 0,-30 6 0 0,34-12 0 16,-34 12 0-16,34-18 0 0,-34 18 0 0,37-25 0 15,-37 25 0-15,34-25 0 0,-34 25 0 16,31-27 0-16,-31 27 0 0,23-25 0 0,-23 25 0 16,21-19 0-16,-21 19 0 0,13-13 0 0,-13 13 0 15,13-7 0-15,-13 7 0 0,8 2 0 0,-8-2 0 16,5 12 0-16,-5-12 0 0,4 22 0 0,-4-22 0 15,5 31 0-15,-5-31 0 0,3 39 0 16,-3-39 0-16,0 44 0 0,0-44 0 0,-3 48 0 16,3-48 0-16,-2 46 0 0,2-46 0 0,-2 48 0 15,2-48 0-15,-4 47 0 0,4-47 0 0,-2 45 0 16,2-45 0-16,-4 46 0 0,4-46 0 0,-7 40 0 16,7-40 0-16,-4 33 0 0,-1-9 0 15</inkml:trace>
  <inkml:trace contextRef="#ctx0" brushRef="#br0" timeOffset="139117.65">28487 5162 2048 0,'0'0'0'16,"0"0"0"-16,0 0 0 0,0 0 0 0,3 0 0 0,-3 0 0 16,5 0 0-16,-5 0 0 0,10 0 0 15,-10 0 0-15,12 2 0 0,-12-2 0 0,19 0 0 16,-19 0 0-16,25-2 0 0,-25 2 0 0,28-1 0 16,-28 1 0-16,33-3 0 0,-33 3 0 0,38-4 0 15,-38 4 0-15,43-5 0 0,-43 5 0 16,40-4 0-16,-40 4 0 0,44-2 0 0,-44 2 0 0,36-3 0 15,-36 3 0-15,35 0 0 0,-35 0 0 16,27 3 0-16,-27-3 0 0,23 6 0 0,-23-6 0 16,18 18 0-16,-18-18 0 0,12 27 0 15,-12-27 0-15,2 36 0 0,-2-36 0 0,-5 41 0 16,5-41 0-16,-10 45 0 0,10-45 0 0,-17 46 0 16,17-46 0-16,-20 48 0 0,20-48 0 0,-23 48 0 15,23-48 0-15,-23 48 0 0,23-48 0 16,-25 47 0-16,25-47 0 0,-23 43 0 0,23-43 0 15,-21 39 0-15,21-39 0 0,-20 35 0 0,20-35 0 16,-17 31 0-16,17-31 0 0,-13 26 0 0,13-26 0 16,-9 18 0-16,9-18 0 0,-7 16 0 15,7-16 0-15,-4 12 0 0,4-12 0 0,-2 10 0 0,-1-10 0 16</inkml:trace>
  <inkml:trace contextRef="#ctx0" brushRef="#br0" timeOffset="139286.32">29052 5749 2048 0,'0'0'0'15,"0"0"0"-15,0 0 0 0,0 0 0 0,2 0 0 0,-2 0 0 16,0 1 0-16,0-1 0 0,0 0 0 16,0 0 0-16,0 2 0 0,0-2 0 0,0-3 0 15,0 3 0-15,0-7 0 0,0 7 0 0,-2-10 0 16,2 10 0-16,-1-11 0 0</inkml:trace>
  <inkml:trace contextRef="#ctx0" brushRef="#br0" timeOffset="139551.18">29266 5218 2048 0,'2'0'0'15,"-2"0"0"-15,0 2 0 0,0-2 0 0,1 5 0 0,-1-5 0 16,1 11 0-16,-1-11 0 0,2 17 0 0,-2-17 0 16,0 26 0-16,0-26 0 0,3 32 0 0,-3-32 0 15,0 38 0-15,0-38 0 0,0 40 0 16,0-40 0-16,-3 47 0 0,3-47 0 0,0 47 0 16,0-47 0-16,0 48 0 0,0-48 0 0,0 45 0 15,0-45 0-15,6 41 0 0,-6-41 0 0,8 30 0 16,-8-30 0-16,11 21 0 0,2-8 0 15</inkml:trace>
  <inkml:trace contextRef="#ctx0" brushRef="#br0" timeOffset="140017.13">29708 5271 2048 0,'-2'-2'0'0,"2"2"0"15,-6-6 0-15,6 6 0 0,-11-10 0 0,11 10 0 0,-10-8 0 16,10 8 0-16,-17-7 0 0,17 7 0 16,-18-2 0-16,18 2 0 0,-22 4 0 0,22-4 0 15,-28 13 0-15,28-13 0 0,-27 18 0 0,27-18 0 16,-27 27 0-16,27-27 0 0,-23 24 0 0,23-24 0 16,-17 30 0-16,17-30 0 0,-11 26 0 0,11-26 0 15,-7 22 0-15,7-22 0 0,0 18 0 16,0-18 0-16,7 15 0 0,-7-15 0 0,12 7 0 15,-12-7 0-15,19 0 0 0,-19 0 0 0,21-7 0 16,-21 7 0-16,24-13 0 0,-24 13 0 0,23-18 0 16,-23 18 0-16,20-18 0 0,-20 18 0 0,23-20 0 15,-23 20 0-15,18-22 0 0,-18 22 0 16,14-18 0-16,-14 18 0 0,12-13 0 0,-12 13 0 16,8-11 0-16,-8 11 0 0,4-5 0 0,-4 5 0 15,3 1 0-15,-3-1 0 0,3 9 0 16,-3-9 0-16,1 17 0 0,-1-17 0 0,0 27 0 15,0-27 0-15,-1 35 0 0,1-35 0 0,-3 38 0 16,3-38 0-16,-2 43 0 0,2-43 0 0,-1 47 0 16,1-47 0-16,-1 50 0 0,1-50 0 15,-1 52 0-15,1-52 0 0,0 51 0 0,0-51 0 16,-2 49 0-16,2-49 0 0,0 49 0 0,0-49 0 16,2 40 0-16,-2-40 0 0,0 31 0 0</inkml:trace>
  <inkml:trace contextRef="#ctx0" brushRef="#br0" timeOffset="146333.94">28862 7164 2048 0,'1'0'0'0,"-1"0"0"0,0 0 0 16,0 0 0-16,2-3 0 0,-2 3 0 0,4-11 0 0,-4 11 0 15,7-13 0-15,-7 13 0 0,10-17 0 16,-10 17 0-16,15-16 0 0,-15 16 0 0,24-20 0 16,-24 20 0-16,23-15 0 0,-23 15 0 0,28-13 0 15,-28 13 0-15,31-8 0 0,-31 8 0 16,28-5 0-16,-28 5 0 0,31 1 0 0,-31-1 0 15,29 4 0-15,-29-4 0 0,28 14 0 0,-28-14 0 16,23 20 0-16,-23-20 0 0,18 33 0 0,-18-33 0 16,6 43 0-16,-6-43 0 0,-2 53 0 0,2-53 0 15,-12 58 0-15,12-58 0 0,-22 61 0 0,22-61 0 16,-25 63 0-16,25-63 0 0,-31 57 0 16,31-57 0-16,-34 55 0 0,34-55 0 0,-33 50 0 15,33-50 0-15,-37 45 0 0,37-45 0 0,-33 40 0 16,33-40 0-16,-29 31 0 0,29-31 0 15,-23 25 0-15,23-25 0 0,-13 15 0 0,13-15 0 16,-11 12 0-16,11-12 0 0,-7 6 0 0,7-6 0 16,-4 4 0-16,4-4 0 0,2-2 0 0,-2 2 0 15,13-5 0-15,-13 5 0 0,24-11 0 16,-24 11 0-16,32-8 0 0,-32 8 0 0,41-9 0 0,-41 9 0 16,47-8 0-16,-47 8 0 0,45-6 0 15,-45 6 0-15,46-5 0 0,-46 5 0 0,40-2 0 16,-40 2 0-16,42-3 0 0,-42 3 0 0,33-1 0 15,-33 1 0-15,34 0 0 0,-34 0 0 0,29 0 0 16,-29 0 0-16,24-6 0 0,-24 6 0 16,19-10 0-16,-19 10 0 0,16-17 0 0</inkml:trace>
  <inkml:trace contextRef="#ctx0" brushRef="#br0" timeOffset="147486.15">29746 6955 2048 0,'0'-2'0'0,"0"2"0"0,0-2 0 0,0 2 0 15,0-2 0-15,0 2 0 0,-2-3 0 16,2 3 0-16,-6-4 0 0,6 4 0 0,-13-1 0 15,13 1 0-15,-20 1 0 0,20-1 0 0,-28 4 0 16,28-4 0-16,-29 4 0 0,29-4 0 0,-30 9 0 16,30-9 0-16,-31 4 0 0,31-4 0 0,-30 10 0 15,30-10 0-15,-27 8 0 0,27-8 0 16,-22 8 0-16,22-8 0 0,-21 8 0 0,21-8 0 16,-17 5 0-16,17-5 0 0,-14 7 0 0,14-7 0 15,-11 6 0-15,11-6 0 0,-8 11 0 0,8-11 0 16,-6 11 0-16,6-11 0 0,-3 15 0 15,3-15 0-15,-5 17 0 0,5-17 0 0,-2 19 0 16,2-19 0-16,-4 23 0 0,4-23 0 0,-5 22 0 16,5-22 0-16,-2 22 0 0,2-22 0 15,-2 21 0-15,2-21 0 0,-3 17 0 0,3-17 0 16,-1 16 0-16,1-16 0 0,0 13 0 0,0-13 0 16,0 10 0-16,0-10 0 0,4 9 0 0,-4-9 0 15,4 7 0-15,-4-7 0 0,11 7 0 0,-11-7 0 16,16 1 0-16,-16-1 0 0,20-1 0 0,-20 1 0 15,23-3 0-15,-23 3 0 0,27-2 0 16,-27 2 0-16,31 2 0 0,-31-2 0 0,30 4 0 16,-30-4 0-16,32 6 0 0,-32-6 0 0,33 8 0 15,-33-8 0-15,28 12 0 0,-28-12 0 0,27 16 0 16,-27-16 0-16,26 19 0 0,-26-19 0 16,24 20 0-16,-24-20 0 0,18 24 0 0,-18-24 0 15,17 22 0-15,-17-22 0 0,10 24 0 0,-10-24 0 16,7 25 0-16,-7-25 0 0,-3 22 0 0,3-22 0 15,-3 20 0-15,3-20 0 0,-7 19 0 0,7-19 0 16,-13 14 0-16,13-14 0 0,-13 13 0 16,13-13 0-16,-13 12 0 0,13-12 0 0,-15 8 0 15,15-8 0-15,-13 6 0 0,13-6 0 16,-14 5 0-16,14-5 0 0,-13 4 0 0,13-4 0 0,-10 3 0 16,10-3 0-16,-13 2 0 0,13-2 0 15,-9 0 0-15,9 0 0 0,-13 0 0 0,13 0 0 16,-9 0 0-16,9 0 0 0,-9 0 0 0,9 0 0 15,-8-2 0-15,8 2 0 0,-9-3 0 0,9 3 0 16,-8 0 0-16,8 0 0 0,-7-1 0 0,7 1 0 16,-7 0 0-16,7 0 0 0,-9 0 0 15,9 0 0-15,-8 0 0 0,8 0 0 0,-5 1 0 16,5-1 0-16,-6 0 0 0,6 0 0 0,-4 0 0 16,4 0 0-16,-3 0 0 0,3 0 0 0,-1 1 0 15,1-1 0-15,0 0 0 0,0 0 0 16,-3 0 0-16,3 0 0 0,0 0 0 0,0 0 0 15,-1 0 0-15,1 0 0 0,0 0 0 0,0 0 0 16,0 0 0-16,0 0 0 0,0 2 0 0,0-2 0 16,0 0 0-16,0 0 0 0,0 0 0 0,0 0 0 15,0 0 0-15,0 0 0 0,0 0 0 0,0 0 0 16,0 2 0-16,0-2 0 0,0 0 0 16,0 0 0-16,0 0 0 0,0 0 0 0,0 0 0 15,0 0 0-15,0 0 0 0,0 0 0 16,0 0 0-16,0 0 0 0,0-2 0 0,0 2 0 15,0 0 0-15,0 0 0 0,0 0 0 0,0 0 0 16,0 0 0-16,0 0 0 0,0 0 0 0,0 0 0 16,0 0 0-16,0 0 0 0,0 0 0 0,0 0 0 15,0 0 0-15,0 0 0 0,0 0 0 16,0 0 0-16,0 0 0 0,0 0 0 0,0 0 0 16,0 0 0-16,0 0 0 0,0 0 0 0,0 0 0 15,0 0 0-15,0 0 0 0,0 0 0 16,0-2 0-16,0 2 0 0,0 0 0 0,0 0 0 15,0-1 0-15,0 1 0 0,0 0 0 0,0 0 0 16,0 0 0-16,0 0 0 0,0 0 0 0,0 0 0 16,0 0 0-16,0 0 0 0,0-1 0 0,0 1 0 15,0-3 0-15,0 3 0 0,1-3 0 16,-1 3 0-16,3-6 0 0</inkml:trace>
  <inkml:trace contextRef="#ctx0" brushRef="#br0" timeOffset="147868.01">30090 7558 2048 0,'0'0'0'16,"0"0"0"-16,0 0 0 0,0 0 0 0,0 0 0 15,0 0 0-15,0 0 0 0,0 0 0 0,0 0 0 16,0 0 0-16,1 0 0 0,-1 0 0 0,0 2 0 16,0-2 0-16,0 0 0 0,0 0 0 15,0 0 0-15,0 0 0 0,0 0 0 0,0 0 0 0,0 0 0 16,0 0 0-16,0 0 0 0,0 0 0 16,2 0 0-16,-2 0 0 0,0 0 0 0,0 0 0 15,0-2 0-15,0 2 0 0,0 0 0 0,0 0 0 16,2 0 0-16,-2 0 0 0,0 0 0 0,0 0 0 15,0-2 0-15,0 2 0 0,0 0 0 16,0 0 0-16,0 0 0 0,0 0 0 16,0 0 0-16,0 0 0 0,0 0 0 0,0 0 0 0,3-1 0 15,-3 1 0-15,4-1 0 0,1-4 0 16</inkml:trace>
  <inkml:trace contextRef="#ctx0" brushRef="#br0" timeOffset="148272.39">30626 7078 2048 0,'0'2'0'16,"0"-2"0"-16,0 0 0 0,0 0 0 15,0 1 0-15,0-1 0 0,0 1 0 0,0-1 0 0,1 2 0 16,-1-2 0-16,6 7 0 0,-6-7 0 0,6 15 0 16,-6-15 0-16,9 20 0 0,-9-20 0 15,8 29 0-15,-8-29 0 0,9 31 0 0,-9-31 0 16,5 40 0-16,-5-40 0 0,4 40 0 0,-4-40 0 15,4 42 0-15,-4-42 0 0,2 42 0 0,-2-42 0 16,4 41 0-16,-4-41 0 0,4 40 0 0,-4-40 0 16,4 36 0-16,-4-36 0 0,1 31 0 15,-1-31 0-15,1 27 0 0,-1-27 0 0,0 23 0 16,0-23 0-16,2 17 0 0,-2-17 0 0,1 11 0 16,-1-11 0-16,0 9 0 0,0-9 0 15,0-3 0-15,0 3 0 0,1-6 0 0</inkml:trace>
  <inkml:trace contextRef="#ctx0" brushRef="#br0" timeOffset="148867.44">31272 6985 2048 0,'-3'-3'0'0,"3"3"0"0,-5-4 0 0,5 4 0 16,-10-3 0-16,10 3 0 0,-21-6 0 0,21 6 0 15,-25-3 0-15,25 3 0 0,-28 3 0 0,28-3 0 16,-33 6 0-16,33-6 0 0,-29 11 0 16,29-11 0-16,-29 14 0 0,29-14 0 0,-20 18 0 15,20-18 0-15,-15 18 0 0,15-18 0 0,-8 23 0 16,8-23 0-16,4 27 0 0,-4-27 0 0,11 29 0 15,-11-29 0-15,15 30 0 0,-15-30 0 16,23 32 0-16,-23-32 0 0,29 35 0 0,-29-35 0 16,27 36 0-16,-27-36 0 0,30 36 0 0,-30-36 0 15,27 37 0-15,-27-37 0 0,25 37 0 0,-25-37 0 16,23 36 0-16,-23-36 0 0,17 36 0 0,-17-36 0 16,9 33 0-16,-9-33 0 0,4 30 0 15,-4-30 0-15,-5 25 0 0,5-25 0 0,-13 22 0 16,13-22 0-16,-17 16 0 0,17-16 0 0,-23 12 0 15,23-12 0-15,-22 7 0 0,22-7 0 0,-23 0 0 16,23 0 0-16,-24-6 0 0,24 6 0 16,-18-14 0-16,18 14 0 0,-15-22 0 0,15 22 0 15,-6-32 0-15,6 32 0 0,1-38 0 0,-1 38 0 16,9-46 0-16,-9 46 0 0,15-49 0 0,-15 49 0 16,19-49 0-16,-19 49 0 0,23-50 0 0,-23 50 0 15,24-47 0-15,-24 47 0 0,19-41 0 16,-19 41 0-16,21-36 0 0,-21 36 0 0,14-33 0 15,-14 33 0-15,13-28 0 0,-13 28 0 0,7-27 0 16,-7 27 0-16,1-22 0 0,-1 22 0 16,-4-21 0-16,4 21 0 0,-9-16 0 0,9 16 0 15,-13-9 0-15,13 9 0 0,-10-8 0 0,-3 3 0 16</inkml:trace>
  <inkml:trace contextRef="#ctx0" brushRef="#br0" timeOffset="149734.44">27757 9960 2048 0,'1'1'0'0,"-1"-1"0"0,0 0 0 0,0 0 0 15,0 0 0-15,0 0 0 0,0-1 0 0,0 1 0 16,4-2 0-16,-4 2 0 0,7-6 0 0,-7 6 0 15,9-12 0-15,-9 12 0 0,15-11 0 0,-15 11 0 16,21-13 0-16,-21 13 0 0,28-14 0 16,-28 14 0-16,25-13 0 0,-25 13 0 0,27-9 0 15,-27 9 0-15,28-3 0 0,-28 3 0 0,25 3 0 16,-25-3 0-16,22 7 0 0,-22-7 0 16,19 15 0-16,-19-15 0 0,12 20 0 0,-12-20 0 15,5 31 0-15,-5-31 0 0,-3 36 0 0,3-36 0 16,-9 42 0-16,9-42 0 0,-19 42 0 0,19-42 0 15,-21 45 0-15,21-45 0 0,-26 42 0 16,26-42 0-16,-30 42 0 0,30-42 0 0,-26 36 0 16,26-36 0-16,-23 31 0 0,23-31 0 0,-18 23 0 15,18-23 0-15,-16 17 0 0,16-17 0 0,-10 12 0 16,10-12 0-16,-3 9 0 0,3-9 0 0,1 7 0 16,-1-7 0-16,7 3 0 0,-7-3 0 0,14 4 0 15,-14-4 0-15,21 1 0 0,-21-1 0 16,23 2 0-16,-23-2 0 0,26 0 0 0,-26 0 0 15,28 0 0-15,-28 0 0 0,26 1 0 0,-26-1 0 16,27 2 0-16,-27-2 0 0,26 1 0 0,-26-1 0 16,23-1 0-16,-23 1 0 0,23-5 0 0,-23 5 0 15,20-10 0-15,-20 10 0 0,18-13 0 16,-7 3 0-16</inkml:trace>
  <inkml:trace contextRef="#ctx0" brushRef="#br0" timeOffset="150100.59">28294 9874 2048 0,'-1'0'0'15,"1"0"0"-15,-5 2 0 0,5-2 0 0,-8 1 0 16,8-1 0-16,-8 3 0 0,8-3 0 0,-12 3 0 16,12-3 0-16,-13 6 0 0,13-6 0 0,-13 7 0 15,13-7 0-15,-11 9 0 0,11-9 0 0,-9 12 0 16,9-12 0-16,-7 10 0 0,7-10 0 15,3 13 0-15,-3-13 0 0,11 12 0 0,-11-12 0 16,17 13 0-16,-17-13 0 0,22 11 0 0,-22-11 0 16,28 9 0-16,-28-9 0 0,32 15 0 0,-32-15 0 15,31 16 0-15,-31-16 0 0,32 20 0 0,-32-20 0 16,26 18 0-16,-26-18 0 0,22 22 0 16,-22-22 0-16,18 24 0 0,-18-24 0 0,6 27 0 15,-6-27 0-15,-4 26 0 0,4-26 0 0,-14 26 0 16,14-26 0-16,-19 25 0 0,19-25 0 0,-28 23 0 15,28-23 0-15,-36 19 0 0,36-19 0 0,-35 12 0 16,35-12 0-16,-37 6 0 0,37-6 0 16,-33-6 0-16,33 6 0 0,-28-12 0 0,28 12 0 15,-20-13 0-15</inkml:trace>
  <inkml:trace contextRef="#ctx0" brushRef="#br0" timeOffset="150284.16">28350 9825 2048 0,'1'0'0'0,"-1"0"0"16,0 0 0-16,0 0 0 0,0 0 0 0,0 0 0 16,1-1 0-16,-1 1 0 0,4-3 0 0,-4 3 0 0,6-5 0 15,-6 5 0-15,13-7 0 0,-13 7 0 16,17-7 0-16,-17 7 0 0,23-8 0 0,-23 8 0 16,27-8 0-16,-27 8 0 0,33-8 0 0,-33 8 0 15,34-6 0-15,-34 6 0 0,33-5 0 0,-7 1 0 16</inkml:trace>
  <inkml:trace contextRef="#ctx0" brushRef="#br0" timeOffset="150516.72">28646 10232 2048 0,'0'1'0'0,"0"-1"0"0,1 5 0 0,-1-5 0 16,2 10 0-16,-2-10 0 0,5 10 0 0,-5-10 0 15,4 11 0-15,-4-11 0 0,4 12 0 0,-4-12 0 16,2 9 0-16,-2-9 0 0,1 6 0 0,-1-6 0 16,2 5 0-16,-2-5 0 0,0 3 0 15</inkml:trace>
  <inkml:trace contextRef="#ctx0" brushRef="#br0" timeOffset="150849.21">29066 9865 2048 0,'0'0'0'16,"0"0"0"-16,0 2 0 0,0-2 0 16,2 4 0-16,-2-4 0 0,0 9 0 0,0-9 0 0,4 11 0 15,-4-11 0-15,4 17 0 0,-4-17 0 0,2 19 0 16,-2-19 0-16,3 23 0 0,-3-23 0 0,3 26 0 15,-3-26 0-15,2 29 0 0,-2-29 0 16,5 31 0-16,-5-31 0 0,3 29 0 0,-3-29 0 16,1 30 0-16,-1-30 0 0,4 27 0 0,-4-27 0 15,5 25 0-15,-2-6 0 0</inkml:trace>
  <inkml:trace contextRef="#ctx0" brushRef="#br0" timeOffset="151401.22">29486 9844 2048 0,'0'-1'0'16,"0"1"0"-16,0-5 0 0,0 5 0 0,-3-9 0 15,3 9 0-15,-3-10 0 0,3 10 0 0,-6-14 0 16,6 14 0-16,-9-14 0 0,9 14 0 0,-17-13 0 15,17 13 0-15,-16-8 0 0,16 8 0 0,-18-5 0 16,18 5 0-16,-20 3 0 0,20-3 0 16,-19 8 0-16,19-8 0 0,-19 13 0 0,19-13 0 15,-15 20 0-15,15-20 0 0,-12 22 0 0,12-22 0 16,-4 26 0-16,4-26 0 0,-2 28 0 0,2-28 0 16,6 29 0-16,-6-29 0 0,14 31 0 15,-14-31 0-15,15 33 0 0,-15-33 0 0,25 33 0 16,-25-33 0-16,27 33 0 0,-27-33 0 0,29 34 0 15,-29-34 0-15,28 33 0 0,-28-33 0 0,24 33 0 16,-24-33 0-16,19 33 0 0,-19-33 0 0,16 29 0 16,-16-29 0-16,9 26 0 0,-9-26 0 15,6 23 0-15,-6-23 0 0,0 22 0 0,0-22 0 16,-8 18 0-16,8-18 0 0,-11 13 0 0,11-13 0 16,-16 7 0-16,16-7 0 0,-19 3 0 0,19-3 0 15,-20-3 0-15,20 3 0 0,-23-7 0 16,23 7 0-16,-21-13 0 0,21 13 0 0,-18-17 0 0,18 17 0 15,-14-24 0-15,14 24 0 0,-5-32 0 16,5 32 0-16,0-38 0 0,0 38 0 0,5-41 0 16,-5 41 0-16,17-43 0 0,-17 43 0 0,17-42 0 15,-17 42 0-15,22-40 0 0,-22 40 0 16,23-38 0-16,-23 38 0 0,20-35 0 0,-20 35 0 16,19-29 0-16,-19 29 0 0,15-28 0 0,-15 28 0 15,13-23 0-15,-13 23 0 0,10-17 0 0</inkml:trace>
  <inkml:trace contextRef="#ctx0" brushRef="#br0" timeOffset="161102.62">21850 16046 2048 0,'0'0'0'0,"0"0"0"16,0 0 0-16,0 0 0 0,0 0 0 0,0 0 0 15,0 0 0-15,0 0 0 0,0 0 0 16,0 0 0-16,2 1 0 0,-2-1 0 0,4 1 0 16,-4-1 0-16,2 3 0 0,-2-3 0 0,2 1 0 15,-2-1 0-15,2 0 0 0,-2 0 0 0,0 0 0 16,0 0 0-16,3 3 0 0,-3-3 0 16,5 2 0-16,-5-2 0 0,5 2 0 0,-5-2 0 15,10 2 0-15,-10-2 0 0,12 3 0 0,-12-3 0 16,23 0 0-16,-23 0 0 0,24-1 0 0,-24 1 0 15,32-2 0-15,-32 2 0 0,41 0 0 16,-41 0 0-16,45 2 0 0,-45-2 0 0,43 2 0 16,-43-2 0-16,42 0 0 0,-42 0 0 0,38 2 0 15,-38-2 0-15,32 1 0 0</inkml:trace>
  <inkml:trace contextRef="#ctx0" brushRef="#br0" timeOffset="161420.53">21844 16320 2048 0,'3'1'0'0,"-3"-1"0"0,5 3 0 0,-5-3 0 15,9 5 0-15,-9-5 0 0,13 8 0 0,-13-8 0 16,19 8 0-16,-19-8 0 0,23 9 0 0,-23-9 0 16,28 6 0-16,-28-6 0 0,31 4 0 0,-31-4 0 15,38 0 0-15,-38 0 0 0,41-3 0 0,-41 3 0 16,48-4 0-16,-48 4 0 0,47-6 0 15,-9 0 0-15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A25E0-D1FA-4667-BBFA-DF1EA277F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1C194-BA9F-4329-AB21-D7759C23B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07AB9-A3F7-4FE0-89DE-AFD95B48F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8B82-9FF6-4D62-A17D-170FA384B564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F3F24-8366-41B0-B1F8-E211C4B86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603C8-C144-4BAB-B34E-DE6C26807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8EF86-EB28-4C92-B7B6-0A78D287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246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A55BC-F693-4050-BD00-9173AE0F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563F-E8D2-4C55-AF02-4BFB432C0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585ECD-D67F-4D4B-88D6-FB2B49726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8B82-9FF6-4D62-A17D-170FA384B564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8B435-BCE6-4AAE-8907-F7F4ED881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CB2E8-1555-4459-80DA-1D5F893EE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8EF86-EB28-4C92-B7B6-0A78D287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49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0084F-0069-4FC7-99AE-0FA0AD79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33E8C6-8B78-498F-8AC7-92F255705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7BF70-CAC3-434F-A295-23FC5C804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8B82-9FF6-4D62-A17D-170FA384B564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EB558-05E6-4A12-B1C7-AC663AD2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4F067-546B-4283-8440-984A88123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8EF86-EB28-4C92-B7B6-0A78D287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409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CCFEA-DBB7-4CEE-ADD3-4EDFDD828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8D8D4-073E-46AC-A00F-37DA4A803F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A8E10D-3E57-454E-AA63-973DD4465F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014964-E1AD-4082-9B2A-53AB7751E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8B82-9FF6-4D62-A17D-170FA384B564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941AE-4F38-4018-93F2-1C51D9D60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258AF8-A8CC-4CBB-BCB3-CF32802B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8EF86-EB28-4C92-B7B6-0A78D287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461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EF6F0-6C74-4AF7-A8EA-93DC64D0B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608C1-A737-4B02-94EB-D07A04D3F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3266D-B7E8-48C7-BA1F-488D9DF1A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7FD48E-B42A-4E41-8DD5-DE28A8C792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78BFC7-1629-44A5-BA59-7BB6F7D447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C82FE3-38DD-4131-9AD9-25EC104E7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8B82-9FF6-4D62-A17D-170FA384B564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61B8AC-2411-4C63-A816-16B759BD8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1084EF-76F3-45DC-8806-B0D959BB2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8EF86-EB28-4C92-B7B6-0A78D287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6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C547D-F2EA-4471-9489-E1849E586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753A46-13C7-441C-A890-42990E01E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8B82-9FF6-4D62-A17D-170FA384B564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0C7E5-AFA4-4064-BBB6-46429B463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A7A7B-EE14-4244-A8FD-83B9AB431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8EF86-EB28-4C92-B7B6-0A78D287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105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CAC465-5018-46A9-B9C0-D78733884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8B82-9FF6-4D62-A17D-170FA384B564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C5AEC6-F75E-402A-A00C-7F195C190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DB2C1D-7B0A-4CDF-A66B-B938A7762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8EF86-EB28-4C92-B7B6-0A78D287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471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FE11-6F1C-4F67-8631-9FA9C027F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B2BB1-1058-408D-9A25-01AC1E831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571B0-0A8A-4F70-A23B-57E360241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630B02-0230-472D-8596-39862422F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8B82-9FF6-4D62-A17D-170FA384B564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A5182-39DC-453B-9C3D-AC2F6D8D9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0E37E4-8969-4BBF-A5BC-256BE4F9F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8EF86-EB28-4C92-B7B6-0A78D287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506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21FD5-A4DD-422E-B523-1D8D90CBD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57F6D4-A492-440A-93A5-C7D13AA05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A3DDC-296A-4B6A-8E0D-933781245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BE4183-2A5C-4C47-B912-72F48D9C7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8B82-9FF6-4D62-A17D-170FA384B564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54D155-0C6A-4E0B-890F-331E957EF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3E370-4EC7-415A-A351-042F658E3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8EF86-EB28-4C92-B7B6-0A78D287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692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C274B-8FA9-4521-A2F3-D80A0F6A1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7203F0-F1C8-467D-A333-780FE737EA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409C2-F201-44E0-9517-3A553313E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8B82-9FF6-4D62-A17D-170FA384B564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A6137-0637-474D-9AA8-470ADA447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A21F6-BDD8-406D-8E72-E61795AF2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8EF86-EB28-4C92-B7B6-0A78D287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086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8264AF-8BA9-4CED-BCC8-9DDA5808FE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D52E7C-0F68-4D2F-B8E6-27C8B69C2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1E940-8AA9-409C-942D-7C349C2BC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88B82-9FF6-4D62-A17D-170FA384B564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64104-FA5F-4315-8C83-BC858C8AD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83334-66D0-46B4-9800-92E62B06E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8EF86-EB28-4C92-B7B6-0A78D287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72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79B9F5-3329-49A9-8EE4-3165D91AF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5074D-9FA9-4872-BB11-AA364590E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614B2-EA1A-4522-A440-FF84EE85E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88B82-9FF6-4D62-A17D-170FA384B564}" type="datetimeFigureOut">
              <a:rPr lang="en-GB" smtClean="0"/>
              <a:t>30/05/2024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64A14-343C-45B5-85F6-C4E9D2F870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A4A43-058E-450D-BB7B-E25E1F740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8EF86-EB28-4C92-B7B6-0A78D287C3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73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6D205D6-5198-4569-B4C1-B6051D34C3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77" t="22741" r="53893" b="59804"/>
          <a:stretch/>
        </p:blipFill>
        <p:spPr>
          <a:xfrm>
            <a:off x="99758" y="299761"/>
            <a:ext cx="5872886" cy="29938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DE069EC-4B6D-C86C-F97C-B000DCD380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08" t="41941" r="52403" b="36056"/>
          <a:stretch/>
        </p:blipFill>
        <p:spPr>
          <a:xfrm>
            <a:off x="6157708" y="341862"/>
            <a:ext cx="5872887" cy="2951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FDADCF-FAC1-C589-6BCA-586FD7AB2B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22" t="67012" r="53897" b="13211"/>
          <a:stretch/>
        </p:blipFill>
        <p:spPr>
          <a:xfrm>
            <a:off x="347452" y="3429000"/>
            <a:ext cx="6235879" cy="31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278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C830B4-64E1-4939-ABEF-573D10894ADD}"/>
              </a:ext>
            </a:extLst>
          </p:cNvPr>
          <p:cNvSpPr txBox="1"/>
          <p:nvPr/>
        </p:nvSpPr>
        <p:spPr>
          <a:xfrm>
            <a:off x="1969045" y="2025143"/>
            <a:ext cx="84876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185558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cale, device&#10;&#10;Description automatically generated">
            <a:extLst>
              <a:ext uri="{FF2B5EF4-FFF2-40B4-BE49-F238E27FC236}">
                <a16:creationId xmlns:a16="http://schemas.microsoft.com/office/drawing/2014/main" id="{DE31B8AA-8323-4BAD-9E9B-B26A6719EE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2" t="-1005" r="8981" b="11310"/>
          <a:stretch/>
        </p:blipFill>
        <p:spPr bwMode="auto">
          <a:xfrm>
            <a:off x="835862" y="145855"/>
            <a:ext cx="4027848" cy="44602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ECC121-63C2-439C-A73E-C8BE43406DBC}"/>
              </a:ext>
            </a:extLst>
          </p:cNvPr>
          <p:cNvSpPr txBox="1"/>
          <p:nvPr/>
        </p:nvSpPr>
        <p:spPr>
          <a:xfrm>
            <a:off x="392687" y="190734"/>
            <a:ext cx="673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1)</a:t>
            </a:r>
            <a:endParaRPr lang="en-GB" sz="3600" b="1" dirty="0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06111DCE-6D30-4B8A-9589-E41D99D29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1158" y="5047930"/>
            <a:ext cx="3049432" cy="8476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327.70 cm²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B96F5E9-5AF8-0666-332B-5E81CAC8742E}"/>
                  </a:ext>
                </a:extLst>
              </p14:cNvPr>
              <p14:cNvContentPartPr/>
              <p14:nvPr/>
            </p14:nvContentPartPr>
            <p14:xfrm>
              <a:off x="5451741" y="2314244"/>
              <a:ext cx="5687388" cy="188803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B96F5E9-5AF8-0666-332B-5E81CAC8742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42381" y="2304883"/>
                <a:ext cx="5706108" cy="19067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3601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643B98-E4EA-4428-B6BD-83AE55CDA562}"/>
              </a:ext>
            </a:extLst>
          </p:cNvPr>
          <p:cNvSpPr txBox="1"/>
          <p:nvPr/>
        </p:nvSpPr>
        <p:spPr>
          <a:xfrm>
            <a:off x="392687" y="190734"/>
            <a:ext cx="673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2)</a:t>
            </a:r>
            <a:endParaRPr lang="en-GB" sz="3600" b="1" dirty="0"/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39F9CC07-909F-4C15-8EEF-E0EFC23F62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9"/>
          <a:stretch/>
        </p:blipFill>
        <p:spPr bwMode="auto">
          <a:xfrm>
            <a:off x="895701" y="292827"/>
            <a:ext cx="4141914" cy="4448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F8BA91A6-22CF-4EB4-9252-F827914ED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1159" y="5047930"/>
            <a:ext cx="3817977" cy="94205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5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226.73 cm²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8D8492C-0AD4-458D-5665-D5C28F333AAB}"/>
                  </a:ext>
                </a:extLst>
              </p14:cNvPr>
              <p14:cNvContentPartPr/>
              <p14:nvPr/>
            </p14:nvContentPartPr>
            <p14:xfrm>
              <a:off x="4424119" y="292827"/>
              <a:ext cx="6984966" cy="3889148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8D8492C-0AD4-458D-5665-D5C28F333AA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14759" y="283467"/>
                <a:ext cx="7003326" cy="390786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642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0C892B-5973-40F1-863A-344BDDD3B396}"/>
              </a:ext>
            </a:extLst>
          </p:cNvPr>
          <p:cNvSpPr txBox="1"/>
          <p:nvPr/>
        </p:nvSpPr>
        <p:spPr>
          <a:xfrm>
            <a:off x="392687" y="190734"/>
            <a:ext cx="673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3)</a:t>
            </a:r>
            <a:endParaRPr lang="en-GB" sz="3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8536BA-54C1-474C-9686-2A08E29E7C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8"/>
          <a:stretch/>
        </p:blipFill>
        <p:spPr>
          <a:xfrm>
            <a:off x="852691" y="280684"/>
            <a:ext cx="5030135" cy="5115957"/>
          </a:xfrm>
          <a:prstGeom prst="rect">
            <a:avLst/>
          </a:prstGeom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DC1ADD63-EFC5-40BE-8FB6-195FC0231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9713" y="4885246"/>
            <a:ext cx="3556741" cy="84760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800" b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2224.60cm²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4FE3ED0-83F5-76CA-CCCC-601F03E0151F}"/>
                  </a:ext>
                </a:extLst>
              </p14:cNvPr>
              <p14:cNvContentPartPr/>
              <p14:nvPr/>
            </p14:nvContentPartPr>
            <p14:xfrm>
              <a:off x="3324960" y="363960"/>
              <a:ext cx="8037360" cy="3458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4FE3ED0-83F5-76CA-CCCC-601F03E015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15600" y="354600"/>
                <a:ext cx="8056080" cy="347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0412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840B2C-57D7-4BA4-B570-4680898F8489}"/>
              </a:ext>
            </a:extLst>
          </p:cNvPr>
          <p:cNvSpPr txBox="1"/>
          <p:nvPr/>
        </p:nvSpPr>
        <p:spPr>
          <a:xfrm>
            <a:off x="392687" y="190734"/>
            <a:ext cx="673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4)</a:t>
            </a:r>
            <a:endParaRPr lang="en-GB" sz="3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3572EC-633D-4A24-81F1-AC7D020D0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80" y="362434"/>
            <a:ext cx="6488845" cy="4886992"/>
          </a:xfrm>
          <a:prstGeom prst="rect">
            <a:avLst/>
          </a:prstGeom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35FEF47A-DFEB-4D7B-99DD-AF5BB01E9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4099" y="4918905"/>
            <a:ext cx="2292107" cy="10364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6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 cm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FAAD797-5070-BD1A-CD67-B65821BA71D9}"/>
                  </a:ext>
                </a:extLst>
              </p14:cNvPr>
              <p14:cNvContentPartPr/>
              <p14:nvPr/>
            </p14:nvContentPartPr>
            <p14:xfrm>
              <a:off x="2919240" y="774720"/>
              <a:ext cx="8407080" cy="4703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FAAD797-5070-BD1A-CD67-B65821BA71D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9880" y="765360"/>
                <a:ext cx="8425800" cy="472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120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78DC4A-0FA5-471C-8973-6A11242B2054}"/>
              </a:ext>
            </a:extLst>
          </p:cNvPr>
          <p:cNvSpPr txBox="1"/>
          <p:nvPr/>
        </p:nvSpPr>
        <p:spPr>
          <a:xfrm>
            <a:off x="392687" y="190734"/>
            <a:ext cx="673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5)</a:t>
            </a:r>
            <a:endParaRPr lang="en-GB" sz="3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E88553-240E-49AA-9A30-4093F74091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7" r="7712"/>
          <a:stretch/>
        </p:blipFill>
        <p:spPr bwMode="auto">
          <a:xfrm>
            <a:off x="771284" y="296649"/>
            <a:ext cx="5276176" cy="4797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2F6CD8-33AD-4DF0-B645-FED9A7346318}"/>
              </a:ext>
            </a:extLst>
          </p:cNvPr>
          <p:cNvSpPr txBox="1"/>
          <p:nvPr/>
        </p:nvSpPr>
        <p:spPr>
          <a:xfrm>
            <a:off x="8235836" y="5503015"/>
            <a:ext cx="239360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</a:rPr>
              <a:t>50.0 cm</a:t>
            </a:r>
            <a:r>
              <a:rPr lang="en-GB" sz="4800" b="1" baseline="30000" dirty="0">
                <a:solidFill>
                  <a:srgbClr val="FF0000"/>
                </a:solidFill>
              </a:rPr>
              <a:t>2</a:t>
            </a:r>
            <a:endParaRPr lang="en-GB" sz="4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290B4AA-828B-F218-C16F-9C156C5112E0}"/>
                  </a:ext>
                </a:extLst>
              </p14:cNvPr>
              <p14:cNvContentPartPr/>
              <p14:nvPr/>
            </p14:nvContentPartPr>
            <p14:xfrm>
              <a:off x="2739960" y="279000"/>
              <a:ext cx="9243360" cy="56124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290B4AA-828B-F218-C16F-9C156C5112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30600" y="269640"/>
                <a:ext cx="9262080" cy="563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7740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78DC4A-0FA5-471C-8973-6A11242B2054}"/>
              </a:ext>
            </a:extLst>
          </p:cNvPr>
          <p:cNvSpPr txBox="1"/>
          <p:nvPr/>
        </p:nvSpPr>
        <p:spPr>
          <a:xfrm>
            <a:off x="392687" y="190734"/>
            <a:ext cx="673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6)</a:t>
            </a:r>
            <a:endParaRPr lang="en-GB" sz="3600" b="1" dirty="0"/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7B1B02E8-EC50-4DA9-8377-96CC56BCBC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6" b="6156"/>
          <a:stretch/>
        </p:blipFill>
        <p:spPr bwMode="auto">
          <a:xfrm>
            <a:off x="729276" y="432013"/>
            <a:ext cx="5569155" cy="4762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CACED6-1621-4573-B50E-5C6384DB7541}"/>
              </a:ext>
            </a:extLst>
          </p:cNvPr>
          <p:cNvSpPr txBox="1"/>
          <p:nvPr/>
        </p:nvSpPr>
        <p:spPr>
          <a:xfrm>
            <a:off x="8269577" y="5492065"/>
            <a:ext cx="2706190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4800" b="1">
                <a:solidFill>
                  <a:srgbClr val="FF0000"/>
                </a:solidFill>
              </a:rPr>
              <a:t>149.7 </a:t>
            </a:r>
            <a:r>
              <a:rPr lang="en-GB" sz="4800" b="1" dirty="0">
                <a:solidFill>
                  <a:srgbClr val="FF0000"/>
                </a:solidFill>
              </a:rPr>
              <a:t>cm</a:t>
            </a:r>
            <a:r>
              <a:rPr lang="en-GB" sz="4800" b="1" baseline="30000" dirty="0">
                <a:solidFill>
                  <a:srgbClr val="FF0000"/>
                </a:solidFill>
              </a:rPr>
              <a:t>2</a:t>
            </a:r>
            <a:endParaRPr lang="en-GB" sz="4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0319795-0EC7-C50B-20BB-2C24791E485D}"/>
                  </a:ext>
                </a:extLst>
              </p14:cNvPr>
              <p14:cNvContentPartPr/>
              <p14:nvPr/>
            </p14:nvContentPartPr>
            <p14:xfrm>
              <a:off x="2621160" y="235080"/>
              <a:ext cx="9186840" cy="5656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0319795-0EC7-C50B-20BB-2C24791E48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11800" y="225720"/>
                <a:ext cx="9205560" cy="567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223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24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2021-11-06T09:07:46Z</dcterms:created>
  <dcterms:modified xsi:type="dcterms:W3CDTF">2024-05-30T07:35:30Z</dcterms:modified>
</cp:coreProperties>
</file>