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59" r:id="rId3"/>
    <p:sldId id="275" r:id="rId4"/>
    <p:sldId id="276" r:id="rId5"/>
    <p:sldId id="277" r:id="rId6"/>
    <p:sldId id="278" r:id="rId7"/>
    <p:sldId id="279" r:id="rId8"/>
    <p:sldId id="258" r:id="rId9"/>
    <p:sldId id="280" r:id="rId10"/>
    <p:sldId id="262" r:id="rId11"/>
    <p:sldId id="256" r:id="rId12"/>
    <p:sldId id="263" r:id="rId13"/>
    <p:sldId id="266" r:id="rId14"/>
    <p:sldId id="265" r:id="rId15"/>
    <p:sldId id="267" r:id="rId16"/>
    <p:sldId id="269" r:id="rId17"/>
    <p:sldId id="260" r:id="rId18"/>
    <p:sldId id="268" r:id="rId19"/>
    <p:sldId id="270" r:id="rId20"/>
    <p:sldId id="271" r:id="rId21"/>
    <p:sldId id="272" r:id="rId22"/>
    <p:sldId id="273" r:id="rId23"/>
    <p:sldId id="27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A02BBC-4A0F-4EDB-8004-1E7FF8FC9508}" v="1" dt="2021-12-13T18:05:18.5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8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1F82A88-A5B3-48F4-8DCE-6F0DE3562E73}"/>
    <pc:docChg chg="undo custSel addSld modSld sldOrd">
      <pc:chgData name="Stewart Gale" userId="3647ddd2-6040-41ae-a96d-232c23482af8" providerId="ADAL" clId="{D1F82A88-A5B3-48F4-8DCE-6F0DE3562E73}" dt="2021-03-03T08:38:34.878" v="129"/>
      <pc:docMkLst>
        <pc:docMk/>
      </pc:docMkLst>
      <pc:sldChg chg="modSp mod ord modAnim">
        <pc:chgData name="Stewart Gale" userId="3647ddd2-6040-41ae-a96d-232c23482af8" providerId="ADAL" clId="{D1F82A88-A5B3-48F4-8DCE-6F0DE3562E73}" dt="2021-03-03T08:38:34.878" v="129"/>
        <pc:sldMkLst>
          <pc:docMk/>
          <pc:sldMk cId="998190885" sldId="256"/>
        </pc:sldMkLst>
        <pc:spChg chg="mod">
          <ac:chgData name="Stewart Gale" userId="3647ddd2-6040-41ae-a96d-232c23482af8" providerId="ADAL" clId="{D1F82A88-A5B3-48F4-8DCE-6F0DE3562E73}" dt="2021-03-03T08:38:17.958" v="127" actId="1076"/>
          <ac:spMkLst>
            <pc:docMk/>
            <pc:sldMk cId="998190885" sldId="256"/>
            <ac:spMk id="25" creationId="{00000000-0000-0000-0000-000000000000}"/>
          </ac:spMkLst>
        </pc:spChg>
        <pc:spChg chg="mod">
          <ac:chgData name="Stewart Gale" userId="3647ddd2-6040-41ae-a96d-232c23482af8" providerId="ADAL" clId="{D1F82A88-A5B3-48F4-8DCE-6F0DE3562E73}" dt="2021-03-03T08:38:22.348" v="128" actId="1076"/>
          <ac:spMkLst>
            <pc:docMk/>
            <pc:sldMk cId="998190885" sldId="256"/>
            <ac:spMk id="27" creationId="{00000000-0000-0000-0000-000000000000}"/>
          </ac:spMkLst>
        </pc:spChg>
        <pc:spChg chg="mod">
          <ac:chgData name="Stewart Gale" userId="3647ddd2-6040-41ae-a96d-232c23482af8" providerId="ADAL" clId="{D1F82A88-A5B3-48F4-8DCE-6F0DE3562E73}" dt="2021-03-03T08:38:22.348" v="128" actId="1076"/>
          <ac:spMkLst>
            <pc:docMk/>
            <pc:sldMk cId="998190885" sldId="256"/>
            <ac:spMk id="28" creationId="{00000000-0000-0000-0000-000000000000}"/>
          </ac:spMkLst>
        </pc:spChg>
        <pc:spChg chg="mod">
          <ac:chgData name="Stewart Gale" userId="3647ddd2-6040-41ae-a96d-232c23482af8" providerId="ADAL" clId="{D1F82A88-A5B3-48F4-8DCE-6F0DE3562E73}" dt="2021-03-03T08:38:22.348" v="128" actId="1076"/>
          <ac:spMkLst>
            <pc:docMk/>
            <pc:sldMk cId="998190885" sldId="256"/>
            <ac:spMk id="29" creationId="{00000000-0000-0000-0000-000000000000}"/>
          </ac:spMkLst>
        </pc:spChg>
        <pc:spChg chg="mod">
          <ac:chgData name="Stewart Gale" userId="3647ddd2-6040-41ae-a96d-232c23482af8" providerId="ADAL" clId="{D1F82A88-A5B3-48F4-8DCE-6F0DE3562E73}" dt="2021-03-03T08:38:22.348" v="128" actId="1076"/>
          <ac:spMkLst>
            <pc:docMk/>
            <pc:sldMk cId="998190885" sldId="256"/>
            <ac:spMk id="30" creationId="{00000000-0000-0000-0000-000000000000}"/>
          </ac:spMkLst>
        </pc:spChg>
        <pc:spChg chg="mod">
          <ac:chgData name="Stewart Gale" userId="3647ddd2-6040-41ae-a96d-232c23482af8" providerId="ADAL" clId="{D1F82A88-A5B3-48F4-8DCE-6F0DE3562E73}" dt="2021-03-03T08:38:22.348" v="128" actId="1076"/>
          <ac:spMkLst>
            <pc:docMk/>
            <pc:sldMk cId="998190885" sldId="256"/>
            <ac:spMk id="31" creationId="{00000000-0000-0000-0000-000000000000}"/>
          </ac:spMkLst>
        </pc:spChg>
        <pc:spChg chg="mod">
          <ac:chgData name="Stewart Gale" userId="3647ddd2-6040-41ae-a96d-232c23482af8" providerId="ADAL" clId="{D1F82A88-A5B3-48F4-8DCE-6F0DE3562E73}" dt="2021-03-03T08:38:22.348" v="128" actId="1076"/>
          <ac:spMkLst>
            <pc:docMk/>
            <pc:sldMk cId="998190885" sldId="256"/>
            <ac:spMk id="32" creationId="{00000000-0000-0000-0000-000000000000}"/>
          </ac:spMkLst>
        </pc:spChg>
        <pc:spChg chg="mod">
          <ac:chgData name="Stewart Gale" userId="3647ddd2-6040-41ae-a96d-232c23482af8" providerId="ADAL" clId="{D1F82A88-A5B3-48F4-8DCE-6F0DE3562E73}" dt="2021-03-03T08:38:22.348" v="128" actId="1076"/>
          <ac:spMkLst>
            <pc:docMk/>
            <pc:sldMk cId="998190885" sldId="256"/>
            <ac:spMk id="33" creationId="{00000000-0000-0000-0000-000000000000}"/>
          </ac:spMkLst>
        </pc:spChg>
        <pc:spChg chg="mod">
          <ac:chgData name="Stewart Gale" userId="3647ddd2-6040-41ae-a96d-232c23482af8" providerId="ADAL" clId="{D1F82A88-A5B3-48F4-8DCE-6F0DE3562E73}" dt="2021-03-03T08:38:22.348" v="128" actId="1076"/>
          <ac:spMkLst>
            <pc:docMk/>
            <pc:sldMk cId="998190885" sldId="256"/>
            <ac:spMk id="34" creationId="{00000000-0000-0000-0000-000000000000}"/>
          </ac:spMkLst>
        </pc:spChg>
      </pc:sldChg>
      <pc:sldChg chg="add">
        <pc:chgData name="Stewart Gale" userId="3647ddd2-6040-41ae-a96d-232c23482af8" providerId="ADAL" clId="{D1F82A88-A5B3-48F4-8DCE-6F0DE3562E73}" dt="2021-03-03T08:34:39.229" v="8"/>
        <pc:sldMkLst>
          <pc:docMk/>
          <pc:sldMk cId="188326692" sldId="258"/>
        </pc:sldMkLst>
      </pc:sldChg>
      <pc:sldChg chg="modSp add mod">
        <pc:chgData name="Stewart Gale" userId="3647ddd2-6040-41ae-a96d-232c23482af8" providerId="ADAL" clId="{D1F82A88-A5B3-48F4-8DCE-6F0DE3562E73}" dt="2021-03-03T08:35:37.539" v="28" actId="403"/>
        <pc:sldMkLst>
          <pc:docMk/>
          <pc:sldMk cId="3227645406" sldId="259"/>
        </pc:sldMkLst>
        <pc:spChg chg="mod">
          <ac:chgData name="Stewart Gale" userId="3647ddd2-6040-41ae-a96d-232c23482af8" providerId="ADAL" clId="{D1F82A88-A5B3-48F4-8DCE-6F0DE3562E73}" dt="2021-03-03T08:35:37.539" v="28" actId="403"/>
          <ac:spMkLst>
            <pc:docMk/>
            <pc:sldMk cId="3227645406" sldId="259"/>
            <ac:spMk id="3" creationId="{00000000-0000-0000-0000-000000000000}"/>
          </ac:spMkLst>
        </pc:spChg>
      </pc:sldChg>
      <pc:sldChg chg="add">
        <pc:chgData name="Stewart Gale" userId="3647ddd2-6040-41ae-a96d-232c23482af8" providerId="ADAL" clId="{D1F82A88-A5B3-48F4-8DCE-6F0DE3562E73}" dt="2021-03-03T08:34:39.229" v="8"/>
        <pc:sldMkLst>
          <pc:docMk/>
          <pc:sldMk cId="1082203462" sldId="262"/>
        </pc:sldMkLst>
      </pc:sldChg>
      <pc:sldChg chg="modSp mod">
        <pc:chgData name="Stewart Gale" userId="3647ddd2-6040-41ae-a96d-232c23482af8" providerId="ADAL" clId="{D1F82A88-A5B3-48F4-8DCE-6F0DE3562E73}" dt="2021-02-28T11:20:14.581" v="6" actId="1076"/>
        <pc:sldMkLst>
          <pc:docMk/>
          <pc:sldMk cId="264450752" sldId="270"/>
        </pc:sldMkLst>
        <pc:spChg chg="mod">
          <ac:chgData name="Stewart Gale" userId="3647ddd2-6040-41ae-a96d-232c23482af8" providerId="ADAL" clId="{D1F82A88-A5B3-48F4-8DCE-6F0DE3562E73}" dt="2021-02-28T11:20:14.581" v="6" actId="1076"/>
          <ac:spMkLst>
            <pc:docMk/>
            <pc:sldMk cId="264450752" sldId="270"/>
            <ac:spMk id="7" creationId="{00000000-0000-0000-0000-000000000000}"/>
          </ac:spMkLst>
        </pc:spChg>
      </pc:sldChg>
      <pc:sldChg chg="modSp mod">
        <pc:chgData name="Stewart Gale" userId="3647ddd2-6040-41ae-a96d-232c23482af8" providerId="ADAL" clId="{D1F82A88-A5B3-48F4-8DCE-6F0DE3562E73}" dt="2021-02-28T11:21:37.119" v="7" actId="20577"/>
        <pc:sldMkLst>
          <pc:docMk/>
          <pc:sldMk cId="882776158" sldId="273"/>
        </pc:sldMkLst>
        <pc:spChg chg="mod">
          <ac:chgData name="Stewart Gale" userId="3647ddd2-6040-41ae-a96d-232c23482af8" providerId="ADAL" clId="{D1F82A88-A5B3-48F4-8DCE-6F0DE3562E73}" dt="2021-02-28T11:21:37.119" v="7" actId="20577"/>
          <ac:spMkLst>
            <pc:docMk/>
            <pc:sldMk cId="882776158" sldId="273"/>
            <ac:spMk id="5" creationId="{00000000-0000-0000-0000-000000000000}"/>
          </ac:spMkLst>
        </pc:spChg>
      </pc:sldChg>
      <pc:sldChg chg="add">
        <pc:chgData name="Stewart Gale" userId="3647ddd2-6040-41ae-a96d-232c23482af8" providerId="ADAL" clId="{D1F82A88-A5B3-48F4-8DCE-6F0DE3562E73}" dt="2021-03-03T08:34:39.229" v="8"/>
        <pc:sldMkLst>
          <pc:docMk/>
          <pc:sldMk cId="2652838782" sldId="275"/>
        </pc:sldMkLst>
      </pc:sldChg>
      <pc:sldChg chg="add">
        <pc:chgData name="Stewart Gale" userId="3647ddd2-6040-41ae-a96d-232c23482af8" providerId="ADAL" clId="{D1F82A88-A5B3-48F4-8DCE-6F0DE3562E73}" dt="2021-03-03T08:34:39.229" v="8"/>
        <pc:sldMkLst>
          <pc:docMk/>
          <pc:sldMk cId="876999581" sldId="276"/>
        </pc:sldMkLst>
      </pc:sldChg>
      <pc:sldChg chg="add">
        <pc:chgData name="Stewart Gale" userId="3647ddd2-6040-41ae-a96d-232c23482af8" providerId="ADAL" clId="{D1F82A88-A5B3-48F4-8DCE-6F0DE3562E73}" dt="2021-03-03T08:34:39.229" v="8"/>
        <pc:sldMkLst>
          <pc:docMk/>
          <pc:sldMk cId="487060749" sldId="277"/>
        </pc:sldMkLst>
      </pc:sldChg>
      <pc:sldChg chg="add">
        <pc:chgData name="Stewart Gale" userId="3647ddd2-6040-41ae-a96d-232c23482af8" providerId="ADAL" clId="{D1F82A88-A5B3-48F4-8DCE-6F0DE3562E73}" dt="2021-03-03T08:34:39.229" v="8"/>
        <pc:sldMkLst>
          <pc:docMk/>
          <pc:sldMk cId="177284863" sldId="278"/>
        </pc:sldMkLst>
      </pc:sldChg>
      <pc:sldChg chg="addSp delSp modSp add mod">
        <pc:chgData name="Stewart Gale" userId="3647ddd2-6040-41ae-a96d-232c23482af8" providerId="ADAL" clId="{D1F82A88-A5B3-48F4-8DCE-6F0DE3562E73}" dt="2021-03-03T08:37:21.808" v="70" actId="1076"/>
        <pc:sldMkLst>
          <pc:docMk/>
          <pc:sldMk cId="3277768566" sldId="279"/>
        </pc:sldMkLst>
        <pc:spChg chg="mod">
          <ac:chgData name="Stewart Gale" userId="3647ddd2-6040-41ae-a96d-232c23482af8" providerId="ADAL" clId="{D1F82A88-A5B3-48F4-8DCE-6F0DE3562E73}" dt="2021-03-03T08:37:21.808" v="70" actId="1076"/>
          <ac:spMkLst>
            <pc:docMk/>
            <pc:sldMk cId="3277768566" sldId="279"/>
            <ac:spMk id="2" creationId="{00000000-0000-0000-0000-000000000000}"/>
          </ac:spMkLst>
        </pc:spChg>
        <pc:spChg chg="mod">
          <ac:chgData name="Stewart Gale" userId="3647ddd2-6040-41ae-a96d-232c23482af8" providerId="ADAL" clId="{D1F82A88-A5B3-48F4-8DCE-6F0DE3562E73}" dt="2021-03-03T08:36:21.419" v="55" actId="20577"/>
          <ac:spMkLst>
            <pc:docMk/>
            <pc:sldMk cId="3277768566" sldId="279"/>
            <ac:spMk id="3" creationId="{00000000-0000-0000-0000-000000000000}"/>
          </ac:spMkLst>
        </pc:spChg>
        <pc:picChg chg="add mod">
          <ac:chgData name="Stewart Gale" userId="3647ddd2-6040-41ae-a96d-232c23482af8" providerId="ADAL" clId="{D1F82A88-A5B3-48F4-8DCE-6F0DE3562E73}" dt="2021-03-03T08:37:19.454" v="69" actId="1076"/>
          <ac:picMkLst>
            <pc:docMk/>
            <pc:sldMk cId="3277768566" sldId="279"/>
            <ac:picMk id="4" creationId="{235BDE0B-9632-48EE-A3D7-C8C0214A09E8}"/>
          </ac:picMkLst>
        </pc:picChg>
        <pc:picChg chg="del">
          <ac:chgData name="Stewart Gale" userId="3647ddd2-6040-41ae-a96d-232c23482af8" providerId="ADAL" clId="{D1F82A88-A5B3-48F4-8DCE-6F0DE3562E73}" dt="2021-03-03T08:35:53.413" v="38" actId="478"/>
          <ac:picMkLst>
            <pc:docMk/>
            <pc:sldMk cId="3277768566" sldId="279"/>
            <ac:picMk id="1026" creationId="{00000000-0000-0000-0000-000000000000}"/>
          </ac:picMkLst>
        </pc:picChg>
      </pc:sldChg>
      <pc:sldChg chg="add">
        <pc:chgData name="Stewart Gale" userId="3647ddd2-6040-41ae-a96d-232c23482af8" providerId="ADAL" clId="{D1F82A88-A5B3-48F4-8DCE-6F0DE3562E73}" dt="2021-03-03T08:34:39.229" v="8"/>
        <pc:sldMkLst>
          <pc:docMk/>
          <pc:sldMk cId="386100049" sldId="280"/>
        </pc:sldMkLst>
      </pc:sldChg>
    </pc:docChg>
  </pc:docChgLst>
  <pc:docChgLst>
    <pc:chgData name="Stewart Gale" userId="3647ddd2-6040-41ae-a96d-232c23482af8" providerId="ADAL" clId="{68A02BBC-4A0F-4EDB-8004-1E7FF8FC9508}"/>
    <pc:docChg chg="custSel addSld modSld sldOrd">
      <pc:chgData name="Stewart Gale" userId="3647ddd2-6040-41ae-a96d-232c23482af8" providerId="ADAL" clId="{68A02BBC-4A0F-4EDB-8004-1E7FF8FC9508}" dt="2022-03-21T06:57:57.565" v="44" actId="20577"/>
      <pc:docMkLst>
        <pc:docMk/>
      </pc:docMkLst>
      <pc:sldChg chg="delSp modSp mod">
        <pc:chgData name="Stewart Gale" userId="3647ddd2-6040-41ae-a96d-232c23482af8" providerId="ADAL" clId="{68A02BBC-4A0F-4EDB-8004-1E7FF8FC9508}" dt="2021-12-13T18:06:52.557" v="40" actId="14100"/>
        <pc:sldMkLst>
          <pc:docMk/>
          <pc:sldMk cId="998190885" sldId="256"/>
        </pc:sldMkLst>
        <pc:spChg chg="del">
          <ac:chgData name="Stewart Gale" userId="3647ddd2-6040-41ae-a96d-232c23482af8" providerId="ADAL" clId="{68A02BBC-4A0F-4EDB-8004-1E7FF8FC9508}" dt="2021-12-13T18:05:07.829" v="0" actId="21"/>
          <ac:spMkLst>
            <pc:docMk/>
            <pc:sldMk cId="998190885" sldId="256"/>
            <ac:spMk id="5" creationId="{00000000-0000-0000-0000-000000000000}"/>
          </ac:spMkLst>
        </pc:spChg>
        <pc:spChg chg="mod">
          <ac:chgData name="Stewart Gale" userId="3647ddd2-6040-41ae-a96d-232c23482af8" providerId="ADAL" clId="{68A02BBC-4A0F-4EDB-8004-1E7FF8FC9508}" dt="2021-12-13T18:06:52.557" v="40" actId="14100"/>
          <ac:spMkLst>
            <pc:docMk/>
            <pc:sldMk cId="998190885" sldId="256"/>
            <ac:spMk id="25" creationId="{00000000-0000-0000-0000-000000000000}"/>
          </ac:spMkLst>
        </pc:spChg>
        <pc:spChg chg="mod">
          <ac:chgData name="Stewart Gale" userId="3647ddd2-6040-41ae-a96d-232c23482af8" providerId="ADAL" clId="{68A02BBC-4A0F-4EDB-8004-1E7FF8FC9508}" dt="2021-12-13T18:06:31.341" v="31" actId="122"/>
          <ac:spMkLst>
            <pc:docMk/>
            <pc:sldMk cId="998190885" sldId="256"/>
            <ac:spMk id="27" creationId="{00000000-0000-0000-0000-000000000000}"/>
          </ac:spMkLst>
        </pc:spChg>
        <pc:spChg chg="mod">
          <ac:chgData name="Stewart Gale" userId="3647ddd2-6040-41ae-a96d-232c23482af8" providerId="ADAL" clId="{68A02BBC-4A0F-4EDB-8004-1E7FF8FC9508}" dt="2021-12-13T18:06:31.341" v="31" actId="122"/>
          <ac:spMkLst>
            <pc:docMk/>
            <pc:sldMk cId="998190885" sldId="256"/>
            <ac:spMk id="28" creationId="{00000000-0000-0000-0000-000000000000}"/>
          </ac:spMkLst>
        </pc:spChg>
        <pc:spChg chg="mod">
          <ac:chgData name="Stewart Gale" userId="3647ddd2-6040-41ae-a96d-232c23482af8" providerId="ADAL" clId="{68A02BBC-4A0F-4EDB-8004-1E7FF8FC9508}" dt="2021-12-13T18:06:44.214" v="37" actId="1076"/>
          <ac:spMkLst>
            <pc:docMk/>
            <pc:sldMk cId="998190885" sldId="256"/>
            <ac:spMk id="29" creationId="{00000000-0000-0000-0000-000000000000}"/>
          </ac:spMkLst>
        </pc:spChg>
        <pc:spChg chg="mod">
          <ac:chgData name="Stewart Gale" userId="3647ddd2-6040-41ae-a96d-232c23482af8" providerId="ADAL" clId="{68A02BBC-4A0F-4EDB-8004-1E7FF8FC9508}" dt="2021-12-13T18:06:31.341" v="31" actId="122"/>
          <ac:spMkLst>
            <pc:docMk/>
            <pc:sldMk cId="998190885" sldId="256"/>
            <ac:spMk id="30" creationId="{00000000-0000-0000-0000-000000000000}"/>
          </ac:spMkLst>
        </pc:spChg>
        <pc:spChg chg="mod">
          <ac:chgData name="Stewart Gale" userId="3647ddd2-6040-41ae-a96d-232c23482af8" providerId="ADAL" clId="{68A02BBC-4A0F-4EDB-8004-1E7FF8FC9508}" dt="2021-12-13T18:06:36.535" v="33" actId="1076"/>
          <ac:spMkLst>
            <pc:docMk/>
            <pc:sldMk cId="998190885" sldId="256"/>
            <ac:spMk id="31" creationId="{00000000-0000-0000-0000-000000000000}"/>
          </ac:spMkLst>
        </pc:spChg>
        <pc:spChg chg="mod">
          <ac:chgData name="Stewart Gale" userId="3647ddd2-6040-41ae-a96d-232c23482af8" providerId="ADAL" clId="{68A02BBC-4A0F-4EDB-8004-1E7FF8FC9508}" dt="2021-12-13T18:06:38.910" v="34" actId="1076"/>
          <ac:spMkLst>
            <pc:docMk/>
            <pc:sldMk cId="998190885" sldId="256"/>
            <ac:spMk id="32" creationId="{00000000-0000-0000-0000-000000000000}"/>
          </ac:spMkLst>
        </pc:spChg>
        <pc:spChg chg="mod">
          <ac:chgData name="Stewart Gale" userId="3647ddd2-6040-41ae-a96d-232c23482af8" providerId="ADAL" clId="{68A02BBC-4A0F-4EDB-8004-1E7FF8FC9508}" dt="2021-12-13T18:06:41.031" v="36" actId="1076"/>
          <ac:spMkLst>
            <pc:docMk/>
            <pc:sldMk cId="998190885" sldId="256"/>
            <ac:spMk id="33" creationId="{00000000-0000-0000-0000-000000000000}"/>
          </ac:spMkLst>
        </pc:spChg>
        <pc:spChg chg="mod">
          <ac:chgData name="Stewart Gale" userId="3647ddd2-6040-41ae-a96d-232c23482af8" providerId="ADAL" clId="{68A02BBC-4A0F-4EDB-8004-1E7FF8FC9508}" dt="2021-12-13T18:06:31.341" v="31" actId="122"/>
          <ac:spMkLst>
            <pc:docMk/>
            <pc:sldMk cId="998190885" sldId="256"/>
            <ac:spMk id="34" creationId="{00000000-0000-0000-0000-000000000000}"/>
          </ac:spMkLst>
        </pc:spChg>
      </pc:sldChg>
      <pc:sldChg chg="modSp mod">
        <pc:chgData name="Stewart Gale" userId="3647ddd2-6040-41ae-a96d-232c23482af8" providerId="ADAL" clId="{68A02BBC-4A0F-4EDB-8004-1E7FF8FC9508}" dt="2022-03-21T06:57:57.565" v="44" actId="20577"/>
        <pc:sldMkLst>
          <pc:docMk/>
          <pc:sldMk cId="1082203462" sldId="262"/>
        </pc:sldMkLst>
        <pc:spChg chg="mod">
          <ac:chgData name="Stewart Gale" userId="3647ddd2-6040-41ae-a96d-232c23482af8" providerId="ADAL" clId="{68A02BBC-4A0F-4EDB-8004-1E7FF8FC9508}" dt="2022-03-21T06:57:57.565" v="44" actId="20577"/>
          <ac:spMkLst>
            <pc:docMk/>
            <pc:sldMk cId="1082203462" sldId="262"/>
            <ac:spMk id="2" creationId="{00000000-0000-0000-0000-000000000000}"/>
          </ac:spMkLst>
        </pc:spChg>
      </pc:sldChg>
      <pc:sldChg chg="addSp delSp modSp new mod ord">
        <pc:chgData name="Stewart Gale" userId="3647ddd2-6040-41ae-a96d-232c23482af8" providerId="ADAL" clId="{68A02BBC-4A0F-4EDB-8004-1E7FF8FC9508}" dt="2021-12-13T18:05:33.903" v="13" actId="1076"/>
        <pc:sldMkLst>
          <pc:docMk/>
          <pc:sldMk cId="2426979876" sldId="281"/>
        </pc:sldMkLst>
        <pc:spChg chg="del">
          <ac:chgData name="Stewart Gale" userId="3647ddd2-6040-41ae-a96d-232c23482af8" providerId="ADAL" clId="{68A02BBC-4A0F-4EDB-8004-1E7FF8FC9508}" dt="2021-12-13T18:05:16.756" v="6" actId="478"/>
          <ac:spMkLst>
            <pc:docMk/>
            <pc:sldMk cId="2426979876" sldId="281"/>
            <ac:spMk id="2" creationId="{829249D7-A8A5-4A0A-A4D4-E1288C5A62CC}"/>
          </ac:spMkLst>
        </pc:spChg>
        <pc:spChg chg="del">
          <ac:chgData name="Stewart Gale" userId="3647ddd2-6040-41ae-a96d-232c23482af8" providerId="ADAL" clId="{68A02BBC-4A0F-4EDB-8004-1E7FF8FC9508}" dt="2021-12-13T18:05:16.756" v="6" actId="478"/>
          <ac:spMkLst>
            <pc:docMk/>
            <pc:sldMk cId="2426979876" sldId="281"/>
            <ac:spMk id="3" creationId="{16EA118F-0BAC-4ECB-9208-29F9D97F8F7F}"/>
          </ac:spMkLst>
        </pc:spChg>
        <pc:spChg chg="add mod">
          <ac:chgData name="Stewart Gale" userId="3647ddd2-6040-41ae-a96d-232c23482af8" providerId="ADAL" clId="{68A02BBC-4A0F-4EDB-8004-1E7FF8FC9508}" dt="2021-12-13T18:05:33.903" v="13" actId="1076"/>
          <ac:spMkLst>
            <pc:docMk/>
            <pc:sldMk cId="2426979876" sldId="281"/>
            <ac:spMk id="4" creationId="{6142E4BA-D1F9-422F-892A-8A27F90C46E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08727-4BF4-4C5D-B464-1AB981FEC6A4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C231-96DB-47E5-9677-22214E395B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01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08727-4BF4-4C5D-B464-1AB981FEC6A4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C231-96DB-47E5-9677-22214E395B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342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08727-4BF4-4C5D-B464-1AB981FEC6A4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C231-96DB-47E5-9677-22214E395B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676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08727-4BF4-4C5D-B464-1AB981FEC6A4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C231-96DB-47E5-9677-22214E395B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172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08727-4BF4-4C5D-B464-1AB981FEC6A4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C231-96DB-47E5-9677-22214E395B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015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08727-4BF4-4C5D-B464-1AB981FEC6A4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C231-96DB-47E5-9677-22214E395B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2629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08727-4BF4-4C5D-B464-1AB981FEC6A4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C231-96DB-47E5-9677-22214E395B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424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08727-4BF4-4C5D-B464-1AB981FEC6A4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C231-96DB-47E5-9677-22214E395B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799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08727-4BF4-4C5D-B464-1AB981FEC6A4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C231-96DB-47E5-9677-22214E395B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9690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08727-4BF4-4C5D-B464-1AB981FEC6A4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C231-96DB-47E5-9677-22214E395B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843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08727-4BF4-4C5D-B464-1AB981FEC6A4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C231-96DB-47E5-9677-22214E395B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740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08727-4BF4-4C5D-B464-1AB981FEC6A4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3C231-96DB-47E5-9677-22214E395B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2791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142E4BA-D1F9-422F-892A-8A27F90C46E1}"/>
              </a:ext>
            </a:extLst>
          </p:cNvPr>
          <p:cNvSpPr/>
          <p:nvPr/>
        </p:nvSpPr>
        <p:spPr>
          <a:xfrm>
            <a:off x="864523" y="1749483"/>
            <a:ext cx="1062366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u="sng" dirty="0"/>
              <a:t>LO: Converting</a:t>
            </a:r>
          </a:p>
          <a:p>
            <a:pPr algn="ctr"/>
            <a:r>
              <a:rPr lang="en-US" sz="8800" b="1" u="sng" dirty="0"/>
              <a:t>Metric Measurements</a:t>
            </a:r>
          </a:p>
        </p:txBody>
      </p:sp>
    </p:spTree>
    <p:extLst>
      <p:ext uri="{BB962C8B-B14F-4D97-AF65-F5344CB8AC3E}">
        <p14:creationId xmlns:p14="http://schemas.microsoft.com/office/powerpoint/2010/main" val="2426979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228" y="1726559"/>
            <a:ext cx="4680520" cy="4008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0" y="34182"/>
            <a:ext cx="91269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How much water can an </a:t>
            </a:r>
          </a:p>
          <a:p>
            <a:pPr algn="ctr"/>
            <a:r>
              <a:rPr lang="en-GB" sz="4800"/>
              <a:t>elephant’s trunk </a:t>
            </a:r>
            <a:r>
              <a:rPr lang="en-GB" sz="4800" dirty="0"/>
              <a:t>hold in litres?</a:t>
            </a:r>
          </a:p>
        </p:txBody>
      </p:sp>
      <p:sp>
        <p:nvSpPr>
          <p:cNvPr id="3" name="Rectangle 2"/>
          <p:cNvSpPr/>
          <p:nvPr/>
        </p:nvSpPr>
        <p:spPr>
          <a:xfrm>
            <a:off x="1775520" y="5805265"/>
            <a:ext cx="88754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latin typeface="Trebuchet MS" pitchFamily="34" charset="0"/>
              </a:rPr>
              <a:t>Elephant’s trunk holds 15 litres</a:t>
            </a:r>
          </a:p>
        </p:txBody>
      </p:sp>
    </p:spTree>
    <p:extLst>
      <p:ext uri="{BB962C8B-B14F-4D97-AF65-F5344CB8AC3E}">
        <p14:creationId xmlns:p14="http://schemas.microsoft.com/office/powerpoint/2010/main" val="1082203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548641" y="531222"/>
            <a:ext cx="1127205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dirty="0"/>
              <a:t>Which is the odd one out?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49511" y="4061855"/>
            <a:ext cx="12799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kg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022230" y="4937462"/>
            <a:ext cx="18698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mm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778415" y="4723574"/>
            <a:ext cx="16624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cm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689974" y="4475797"/>
            <a:ext cx="1444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solidFill>
                  <a:srgbClr val="FF0000"/>
                </a:solidFill>
              </a:rPr>
              <a:t>m</a:t>
            </a:r>
            <a:r>
              <a:rPr lang="en-GB" sz="7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372455" y="2011067"/>
            <a:ext cx="2157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km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023890" y="3043922"/>
            <a:ext cx="17364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c</a:t>
            </a:r>
            <a:r>
              <a:rPr lang="en-GB" sz="8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598570" y="1828562"/>
            <a:ext cx="14432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g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141502" y="2382203"/>
            <a:ext cx="24085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litres</a:t>
            </a:r>
          </a:p>
        </p:txBody>
      </p:sp>
    </p:spTree>
    <p:extLst>
      <p:ext uri="{BB962C8B-B14F-4D97-AF65-F5344CB8AC3E}">
        <p14:creationId xmlns:p14="http://schemas.microsoft.com/office/powerpoint/2010/main" val="998190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260466" y="203383"/>
            <a:ext cx="1171540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dirty="0"/>
              <a:t>What is a </a:t>
            </a:r>
            <a:r>
              <a:rPr lang="en-US" sz="6600" b="1" dirty="0">
                <a:solidFill>
                  <a:srgbClr val="FF0000"/>
                </a:solidFill>
              </a:rPr>
              <a:t>metric </a:t>
            </a:r>
            <a:r>
              <a:rPr lang="en-US" sz="6600" dirty="0"/>
              <a:t>measurement?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87427" y="1379940"/>
            <a:ext cx="107455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A measuring system that uses </a:t>
            </a:r>
            <a:r>
              <a:rPr lang="en-GB" sz="6000" dirty="0">
                <a:solidFill>
                  <a:srgbClr val="FF0000"/>
                </a:solidFill>
              </a:rPr>
              <a:t>grouping in powers of 10</a:t>
            </a:r>
            <a:r>
              <a:rPr lang="en-GB" sz="6000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83667" y="3618808"/>
            <a:ext cx="1007226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So to convert between units </a:t>
            </a:r>
          </a:p>
          <a:p>
            <a:pPr algn="ctr"/>
            <a:r>
              <a:rPr lang="en-GB" sz="5400" dirty="0"/>
              <a:t>you need to multiply or dividing by </a:t>
            </a:r>
          </a:p>
          <a:p>
            <a:pPr algn="ctr"/>
            <a:r>
              <a:rPr lang="en-GB" sz="5400" dirty="0">
                <a:solidFill>
                  <a:srgbClr val="FF0000"/>
                </a:solidFill>
              </a:rPr>
              <a:t>10</a:t>
            </a:r>
            <a:r>
              <a:rPr lang="en-GB" sz="5400" dirty="0"/>
              <a:t>,</a:t>
            </a:r>
            <a:r>
              <a:rPr lang="en-GB" sz="5400" dirty="0">
                <a:solidFill>
                  <a:srgbClr val="FF0000"/>
                </a:solidFill>
              </a:rPr>
              <a:t>100</a:t>
            </a:r>
            <a:r>
              <a:rPr lang="en-GB" sz="5400" dirty="0"/>
              <a:t>,</a:t>
            </a:r>
            <a:r>
              <a:rPr lang="en-GB" sz="5400" dirty="0">
                <a:solidFill>
                  <a:srgbClr val="FF0000"/>
                </a:solidFill>
              </a:rPr>
              <a:t>1000</a:t>
            </a:r>
            <a:r>
              <a:rPr lang="en-GB" sz="5400" dirty="0"/>
              <a:t>,</a:t>
            </a:r>
            <a:r>
              <a:rPr lang="en-GB" sz="5400" dirty="0">
                <a:solidFill>
                  <a:srgbClr val="FF0000"/>
                </a:solidFill>
              </a:rPr>
              <a:t>10000</a:t>
            </a:r>
            <a:r>
              <a:rPr lang="en-GB" sz="5400" dirty="0"/>
              <a:t> etc……</a:t>
            </a:r>
          </a:p>
        </p:txBody>
      </p:sp>
    </p:spTree>
    <p:extLst>
      <p:ext uri="{BB962C8B-B14F-4D97-AF65-F5344CB8AC3E}">
        <p14:creationId xmlns:p14="http://schemas.microsoft.com/office/powerpoint/2010/main" val="1858978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53443" y="1864367"/>
            <a:ext cx="408293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6000" dirty="0">
                <a:solidFill>
                  <a:srgbClr val="0000FF"/>
                </a:solidFill>
              </a:rPr>
              <a:t>Kilo</a:t>
            </a:r>
            <a:r>
              <a:rPr lang="en-GB" sz="6000" dirty="0"/>
              <a:t>metres</a:t>
            </a:r>
          </a:p>
          <a:p>
            <a:pPr algn="r"/>
            <a:endParaRPr lang="en-GB" dirty="0"/>
          </a:p>
          <a:p>
            <a:pPr algn="r"/>
            <a:r>
              <a:rPr lang="en-GB" sz="6000" dirty="0"/>
              <a:t>metres</a:t>
            </a:r>
          </a:p>
          <a:p>
            <a:pPr algn="r"/>
            <a:endParaRPr lang="en-GB" dirty="0"/>
          </a:p>
          <a:p>
            <a:pPr algn="r"/>
            <a:r>
              <a:rPr lang="en-GB" sz="6000" dirty="0">
                <a:solidFill>
                  <a:srgbClr val="0000FF"/>
                </a:solidFill>
              </a:rPr>
              <a:t>Centi</a:t>
            </a:r>
            <a:r>
              <a:rPr lang="en-GB" sz="6000" dirty="0"/>
              <a:t>metres</a:t>
            </a:r>
          </a:p>
          <a:p>
            <a:pPr algn="r"/>
            <a:endParaRPr lang="en-GB" dirty="0"/>
          </a:p>
          <a:p>
            <a:pPr algn="r"/>
            <a:r>
              <a:rPr lang="en-GB" sz="6000" dirty="0">
                <a:solidFill>
                  <a:srgbClr val="0000FF"/>
                </a:solidFill>
              </a:rPr>
              <a:t>Milli</a:t>
            </a:r>
            <a:r>
              <a:rPr lang="en-GB" sz="6000" dirty="0"/>
              <a:t>metres</a:t>
            </a:r>
          </a:p>
        </p:txBody>
      </p:sp>
      <p:sp>
        <p:nvSpPr>
          <p:cNvPr id="5" name="Curved Left Arrow 4"/>
          <p:cNvSpPr/>
          <p:nvPr/>
        </p:nvSpPr>
        <p:spPr>
          <a:xfrm>
            <a:off x="7985760" y="4730925"/>
            <a:ext cx="737062" cy="1509162"/>
          </a:xfrm>
          <a:prstGeom prst="curvedLeftArrow">
            <a:avLst/>
          </a:prstGeom>
          <a:solidFill>
            <a:srgbClr val="0000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Curved Left Arrow 5"/>
          <p:cNvSpPr/>
          <p:nvPr/>
        </p:nvSpPr>
        <p:spPr>
          <a:xfrm flipH="1">
            <a:off x="2881746" y="3474720"/>
            <a:ext cx="817418" cy="1458952"/>
          </a:xfrm>
          <a:prstGeom prst="curvedLeftArrow">
            <a:avLst/>
          </a:prstGeom>
          <a:solidFill>
            <a:srgbClr val="0000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" name="Curved Left Arrow 6"/>
          <p:cNvSpPr/>
          <p:nvPr/>
        </p:nvSpPr>
        <p:spPr>
          <a:xfrm>
            <a:off x="7952509" y="2328541"/>
            <a:ext cx="737062" cy="1539647"/>
          </a:xfrm>
          <a:prstGeom prst="curvedLeftArrow">
            <a:avLst/>
          </a:prstGeom>
          <a:solidFill>
            <a:srgbClr val="0000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17032" y="2622515"/>
            <a:ext cx="18094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x 1000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07373" y="3740726"/>
            <a:ext cx="13743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x 100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17032" y="5042897"/>
            <a:ext cx="1235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x 10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9135" y="67830"/>
            <a:ext cx="1140506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Metric Distances </a:t>
            </a:r>
          </a:p>
        </p:txBody>
      </p:sp>
    </p:spTree>
    <p:extLst>
      <p:ext uri="{BB962C8B-B14F-4D97-AF65-F5344CB8AC3E}">
        <p14:creationId xmlns:p14="http://schemas.microsoft.com/office/powerpoint/2010/main" val="43675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53443" y="1864367"/>
            <a:ext cx="382247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6000" dirty="0"/>
              <a:t>Tonne</a:t>
            </a:r>
          </a:p>
          <a:p>
            <a:pPr algn="r"/>
            <a:endParaRPr lang="en-GB" dirty="0"/>
          </a:p>
          <a:p>
            <a:pPr algn="r"/>
            <a:r>
              <a:rPr lang="en-GB" sz="6000" dirty="0">
                <a:solidFill>
                  <a:srgbClr val="00B050"/>
                </a:solidFill>
              </a:rPr>
              <a:t>Kilo</a:t>
            </a:r>
            <a:r>
              <a:rPr lang="en-GB" sz="6000" dirty="0"/>
              <a:t>grams</a:t>
            </a:r>
          </a:p>
          <a:p>
            <a:pPr algn="r"/>
            <a:endParaRPr lang="en-GB" dirty="0"/>
          </a:p>
          <a:p>
            <a:pPr algn="r"/>
            <a:r>
              <a:rPr lang="en-GB" sz="6000" dirty="0"/>
              <a:t>Grams</a:t>
            </a:r>
          </a:p>
          <a:p>
            <a:pPr algn="r"/>
            <a:endParaRPr lang="en-GB" dirty="0"/>
          </a:p>
          <a:p>
            <a:pPr algn="r"/>
            <a:r>
              <a:rPr lang="en-GB" sz="6000" dirty="0">
                <a:solidFill>
                  <a:srgbClr val="00B050"/>
                </a:solidFill>
              </a:rPr>
              <a:t>Milli</a:t>
            </a:r>
            <a:r>
              <a:rPr lang="en-GB" sz="6000" dirty="0"/>
              <a:t>grams</a:t>
            </a:r>
          </a:p>
        </p:txBody>
      </p:sp>
      <p:sp>
        <p:nvSpPr>
          <p:cNvPr id="5" name="Curved Left Arrow 4"/>
          <p:cNvSpPr/>
          <p:nvPr/>
        </p:nvSpPr>
        <p:spPr>
          <a:xfrm>
            <a:off x="7575667" y="4730925"/>
            <a:ext cx="737062" cy="1509162"/>
          </a:xfrm>
          <a:prstGeom prst="curvedLeftArrow">
            <a:avLst/>
          </a:prstGeom>
          <a:solidFill>
            <a:srgbClr val="00B05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Curved Left Arrow 5"/>
          <p:cNvSpPr/>
          <p:nvPr/>
        </p:nvSpPr>
        <p:spPr>
          <a:xfrm flipH="1">
            <a:off x="3181005" y="3474720"/>
            <a:ext cx="817418" cy="1458952"/>
          </a:xfrm>
          <a:prstGeom prst="curvedLeftArrow">
            <a:avLst/>
          </a:prstGeom>
          <a:solidFill>
            <a:srgbClr val="00B05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" name="Curved Left Arrow 6"/>
          <p:cNvSpPr/>
          <p:nvPr/>
        </p:nvSpPr>
        <p:spPr>
          <a:xfrm>
            <a:off x="7542416" y="2328541"/>
            <a:ext cx="737062" cy="1539647"/>
          </a:xfrm>
          <a:prstGeom prst="curvedLeftArrow">
            <a:avLst/>
          </a:prstGeom>
          <a:solidFill>
            <a:srgbClr val="00B05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06939" y="2622515"/>
            <a:ext cx="18094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x 1000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62794" y="3740726"/>
            <a:ext cx="1618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x 1000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06939" y="5042897"/>
            <a:ext cx="16182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x 1000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9135" y="67830"/>
            <a:ext cx="1140506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Metric Weights </a:t>
            </a:r>
          </a:p>
        </p:txBody>
      </p:sp>
    </p:spTree>
    <p:extLst>
      <p:ext uri="{BB962C8B-B14F-4D97-AF65-F5344CB8AC3E}">
        <p14:creationId xmlns:p14="http://schemas.microsoft.com/office/powerpoint/2010/main" val="1067511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36819" y="2108207"/>
            <a:ext cx="382247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GB" dirty="0"/>
          </a:p>
          <a:p>
            <a:pPr algn="r"/>
            <a:r>
              <a:rPr lang="en-GB" sz="6000" dirty="0"/>
              <a:t>litres</a:t>
            </a:r>
          </a:p>
          <a:p>
            <a:pPr algn="r"/>
            <a:endParaRPr lang="en-GB" dirty="0"/>
          </a:p>
          <a:p>
            <a:pPr algn="r"/>
            <a:r>
              <a:rPr lang="en-GB" sz="6000" dirty="0">
                <a:solidFill>
                  <a:srgbClr val="FF0000"/>
                </a:solidFill>
              </a:rPr>
              <a:t>Centi</a:t>
            </a:r>
            <a:r>
              <a:rPr lang="en-GB" sz="6000" dirty="0"/>
              <a:t>litres</a:t>
            </a:r>
          </a:p>
          <a:p>
            <a:pPr algn="r"/>
            <a:endParaRPr lang="en-GB" dirty="0"/>
          </a:p>
          <a:p>
            <a:pPr algn="r"/>
            <a:r>
              <a:rPr lang="en-GB" sz="6000" dirty="0">
                <a:solidFill>
                  <a:srgbClr val="FF0000"/>
                </a:solidFill>
              </a:rPr>
              <a:t>Milli</a:t>
            </a:r>
            <a:r>
              <a:rPr lang="en-GB" sz="6000" dirty="0"/>
              <a:t>litres</a:t>
            </a:r>
          </a:p>
        </p:txBody>
      </p:sp>
      <p:sp>
        <p:nvSpPr>
          <p:cNvPr id="5" name="Curved Left Arrow 4"/>
          <p:cNvSpPr/>
          <p:nvPr/>
        </p:nvSpPr>
        <p:spPr>
          <a:xfrm>
            <a:off x="7559041" y="2785590"/>
            <a:ext cx="737062" cy="1509162"/>
          </a:xfrm>
          <a:prstGeom prst="curved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Curved Left Arrow 5"/>
          <p:cNvSpPr/>
          <p:nvPr/>
        </p:nvSpPr>
        <p:spPr>
          <a:xfrm flipH="1">
            <a:off x="3178234" y="4067694"/>
            <a:ext cx="817418" cy="1458952"/>
          </a:xfrm>
          <a:prstGeom prst="curved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20102" y="3120041"/>
            <a:ext cx="13577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x 100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89513" y="4355712"/>
            <a:ext cx="1235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x 10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9135" y="67830"/>
            <a:ext cx="1140506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Metric Capacity </a:t>
            </a:r>
          </a:p>
        </p:txBody>
      </p:sp>
    </p:spTree>
    <p:extLst>
      <p:ext uri="{BB962C8B-B14F-4D97-AF65-F5344CB8AC3E}">
        <p14:creationId xmlns:p14="http://schemas.microsoft.com/office/powerpoint/2010/main" val="3819733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279" r="7278"/>
          <a:stretch/>
        </p:blipFill>
        <p:spPr>
          <a:xfrm>
            <a:off x="565267" y="145924"/>
            <a:ext cx="5331229" cy="342947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6552" r="8006"/>
          <a:stretch/>
        </p:blipFill>
        <p:spPr>
          <a:xfrm>
            <a:off x="6439591" y="145923"/>
            <a:ext cx="5331229" cy="342947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8824" r="9096" b="12470"/>
          <a:stretch/>
        </p:blipFill>
        <p:spPr>
          <a:xfrm>
            <a:off x="3640975" y="3719490"/>
            <a:ext cx="5004263" cy="300182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863242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8260" t="31586" r="33592" b="14297"/>
          <a:stretch/>
        </p:blipFill>
        <p:spPr>
          <a:xfrm>
            <a:off x="995870" y="338050"/>
            <a:ext cx="10585201" cy="615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343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25832" y="66501"/>
            <a:ext cx="581336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Convert</a:t>
            </a:r>
          </a:p>
        </p:txBody>
      </p:sp>
      <p:sp>
        <p:nvSpPr>
          <p:cNvPr id="5" name="Rectangle 4"/>
          <p:cNvSpPr/>
          <p:nvPr/>
        </p:nvSpPr>
        <p:spPr>
          <a:xfrm>
            <a:off x="5537019" y="1836216"/>
            <a:ext cx="5337102" cy="4524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dirty="0"/>
              <a:t>grams </a:t>
            </a:r>
          </a:p>
          <a:p>
            <a:r>
              <a:rPr lang="en-GB" sz="9600" dirty="0"/>
              <a:t>to </a:t>
            </a:r>
          </a:p>
          <a:p>
            <a:r>
              <a:rPr lang="en-GB" sz="9600" dirty="0"/>
              <a:t>milligrams</a:t>
            </a:r>
          </a:p>
        </p:txBody>
      </p:sp>
      <p:sp>
        <p:nvSpPr>
          <p:cNvPr id="6" name="Rectangle 5"/>
          <p:cNvSpPr/>
          <p:nvPr/>
        </p:nvSpPr>
        <p:spPr>
          <a:xfrm>
            <a:off x="4351020" y="1928549"/>
            <a:ext cx="8082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00B050"/>
                </a:solidFill>
              </a:rPr>
              <a:t>2</a:t>
            </a:r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19323" y="4808815"/>
            <a:ext cx="267893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00B050"/>
                </a:solidFill>
              </a:rPr>
              <a:t>2000</a:t>
            </a:r>
            <a:endParaRPr lang="en-GB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532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25832" y="66501"/>
            <a:ext cx="581336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Convert</a:t>
            </a:r>
          </a:p>
        </p:txBody>
      </p:sp>
      <p:sp>
        <p:nvSpPr>
          <p:cNvPr id="5" name="Rectangle 4"/>
          <p:cNvSpPr/>
          <p:nvPr/>
        </p:nvSpPr>
        <p:spPr>
          <a:xfrm>
            <a:off x="5537019" y="1836216"/>
            <a:ext cx="6156878" cy="4524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dirty="0"/>
              <a:t>kilometres</a:t>
            </a:r>
          </a:p>
          <a:p>
            <a:r>
              <a:rPr lang="en-GB" sz="9600" dirty="0"/>
              <a:t>to </a:t>
            </a:r>
          </a:p>
          <a:p>
            <a:r>
              <a:rPr lang="en-GB" sz="9600" dirty="0"/>
              <a:t>centimetres</a:t>
            </a:r>
          </a:p>
        </p:txBody>
      </p:sp>
      <p:sp>
        <p:nvSpPr>
          <p:cNvPr id="6" name="Rectangle 5"/>
          <p:cNvSpPr/>
          <p:nvPr/>
        </p:nvSpPr>
        <p:spPr>
          <a:xfrm>
            <a:off x="4351020" y="1928549"/>
            <a:ext cx="8082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0000FF"/>
                </a:solidFill>
              </a:rPr>
              <a:t>3</a:t>
            </a:r>
            <a:endParaRPr lang="en-GB" b="1" dirty="0">
              <a:solidFill>
                <a:srgbClr val="0000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17242" y="4880858"/>
            <a:ext cx="424346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0000FF"/>
                </a:solidFill>
              </a:rPr>
              <a:t>300,000</a:t>
            </a:r>
            <a:endParaRPr lang="en-GB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50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117" y="1036289"/>
            <a:ext cx="11388436" cy="421181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9600" dirty="0"/>
              <a:t>Guess the </a:t>
            </a:r>
          </a:p>
          <a:p>
            <a:pPr marL="0" indent="0" algn="ctr">
              <a:buNone/>
            </a:pPr>
            <a:r>
              <a:rPr lang="en-GB" sz="9600" dirty="0"/>
              <a:t>distance, weight </a:t>
            </a:r>
          </a:p>
          <a:p>
            <a:pPr marL="0" indent="0" algn="ctr">
              <a:buNone/>
            </a:pPr>
            <a:r>
              <a:rPr lang="en-GB" sz="9600" dirty="0"/>
              <a:t>and the capacity of….</a:t>
            </a:r>
          </a:p>
        </p:txBody>
      </p:sp>
    </p:spTree>
    <p:extLst>
      <p:ext uri="{BB962C8B-B14F-4D97-AF65-F5344CB8AC3E}">
        <p14:creationId xmlns:p14="http://schemas.microsoft.com/office/powerpoint/2010/main" val="32276454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25832" y="66501"/>
            <a:ext cx="581336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Convert</a:t>
            </a:r>
          </a:p>
        </p:txBody>
      </p:sp>
      <p:sp>
        <p:nvSpPr>
          <p:cNvPr id="5" name="Rectangle 4"/>
          <p:cNvSpPr/>
          <p:nvPr/>
        </p:nvSpPr>
        <p:spPr>
          <a:xfrm>
            <a:off x="5537019" y="1836216"/>
            <a:ext cx="5337102" cy="4524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dirty="0"/>
              <a:t>milligrams</a:t>
            </a:r>
          </a:p>
          <a:p>
            <a:r>
              <a:rPr lang="en-GB" sz="9600" dirty="0"/>
              <a:t>to </a:t>
            </a:r>
          </a:p>
          <a:p>
            <a:r>
              <a:rPr lang="en-GB" sz="9600" dirty="0"/>
              <a:t>grams</a:t>
            </a:r>
          </a:p>
        </p:txBody>
      </p:sp>
      <p:sp>
        <p:nvSpPr>
          <p:cNvPr id="6" name="Rectangle 5"/>
          <p:cNvSpPr/>
          <p:nvPr/>
        </p:nvSpPr>
        <p:spPr>
          <a:xfrm>
            <a:off x="2006830" y="1878673"/>
            <a:ext cx="330250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00B050"/>
                </a:solidFill>
              </a:rPr>
              <a:t>34000</a:t>
            </a:r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66478" y="4941819"/>
            <a:ext cx="143180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00B050"/>
                </a:solidFill>
              </a:rPr>
              <a:t>34</a:t>
            </a:r>
            <a:endParaRPr lang="en-GB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600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25832" y="66501"/>
            <a:ext cx="581336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Convert</a:t>
            </a:r>
          </a:p>
        </p:txBody>
      </p:sp>
      <p:sp>
        <p:nvSpPr>
          <p:cNvPr id="5" name="Rectangle 4"/>
          <p:cNvSpPr/>
          <p:nvPr/>
        </p:nvSpPr>
        <p:spPr>
          <a:xfrm>
            <a:off x="5537019" y="1836216"/>
            <a:ext cx="4780283" cy="4524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dirty="0"/>
              <a:t>millilitres</a:t>
            </a:r>
          </a:p>
          <a:p>
            <a:r>
              <a:rPr lang="en-GB" sz="9600" dirty="0"/>
              <a:t>to </a:t>
            </a:r>
          </a:p>
          <a:p>
            <a:r>
              <a:rPr lang="en-GB" sz="9600" dirty="0"/>
              <a:t>litres</a:t>
            </a:r>
          </a:p>
        </p:txBody>
      </p:sp>
      <p:sp>
        <p:nvSpPr>
          <p:cNvPr id="6" name="Rectangle 5"/>
          <p:cNvSpPr/>
          <p:nvPr/>
        </p:nvSpPr>
        <p:spPr>
          <a:xfrm>
            <a:off x="2234045" y="1836216"/>
            <a:ext cx="267893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FF0000"/>
                </a:solidFill>
              </a:rPr>
              <a:t>2700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06755" y="4790871"/>
            <a:ext cx="176041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FF0000"/>
                </a:solidFill>
              </a:rPr>
              <a:t>2.7</a:t>
            </a:r>
            <a:endParaRPr lang="en-GB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50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25832" y="66501"/>
            <a:ext cx="581336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Convert</a:t>
            </a:r>
          </a:p>
        </p:txBody>
      </p:sp>
      <p:sp>
        <p:nvSpPr>
          <p:cNvPr id="5" name="Rectangle 4"/>
          <p:cNvSpPr/>
          <p:nvPr/>
        </p:nvSpPr>
        <p:spPr>
          <a:xfrm>
            <a:off x="5537019" y="1836216"/>
            <a:ext cx="6156878" cy="4524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/>
              <a:t>millimetre</a:t>
            </a:r>
            <a:endParaRPr lang="en-GB" sz="9600" dirty="0"/>
          </a:p>
          <a:p>
            <a:r>
              <a:rPr lang="en-GB" sz="9600" dirty="0"/>
              <a:t>to </a:t>
            </a:r>
          </a:p>
          <a:p>
            <a:r>
              <a:rPr lang="en-GB" sz="9600" dirty="0"/>
              <a:t>centimetres</a:t>
            </a:r>
          </a:p>
        </p:txBody>
      </p:sp>
      <p:sp>
        <p:nvSpPr>
          <p:cNvPr id="6" name="Rectangle 5"/>
          <p:cNvSpPr/>
          <p:nvPr/>
        </p:nvSpPr>
        <p:spPr>
          <a:xfrm>
            <a:off x="4351020" y="1928549"/>
            <a:ext cx="8082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0000FF"/>
                </a:solidFill>
              </a:rPr>
              <a:t>1</a:t>
            </a:r>
            <a:endParaRPr lang="en-GB" b="1" dirty="0">
              <a:solidFill>
                <a:srgbClr val="0000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398837" y="4864233"/>
            <a:ext cx="176041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0000FF"/>
                </a:solidFill>
              </a:rPr>
              <a:t>0.1</a:t>
            </a:r>
            <a:endParaRPr lang="en-GB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776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25832" y="66501"/>
            <a:ext cx="581336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Convert</a:t>
            </a:r>
          </a:p>
        </p:txBody>
      </p:sp>
      <p:sp>
        <p:nvSpPr>
          <p:cNvPr id="5" name="Rectangle 4"/>
          <p:cNvSpPr/>
          <p:nvPr/>
        </p:nvSpPr>
        <p:spPr>
          <a:xfrm>
            <a:off x="5537019" y="1836216"/>
            <a:ext cx="5131148" cy="4524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dirty="0"/>
              <a:t>centilitres</a:t>
            </a:r>
          </a:p>
          <a:p>
            <a:r>
              <a:rPr lang="en-GB" sz="9600" dirty="0"/>
              <a:t>to </a:t>
            </a:r>
          </a:p>
          <a:p>
            <a:r>
              <a:rPr lang="en-GB" sz="9600" dirty="0"/>
              <a:t>millilitres</a:t>
            </a:r>
          </a:p>
        </p:txBody>
      </p:sp>
      <p:sp>
        <p:nvSpPr>
          <p:cNvPr id="6" name="Rectangle 5"/>
          <p:cNvSpPr/>
          <p:nvPr/>
        </p:nvSpPr>
        <p:spPr>
          <a:xfrm>
            <a:off x="3565525" y="1836216"/>
            <a:ext cx="143180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FF0000"/>
                </a:solidFill>
              </a:rPr>
              <a:t>25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25832" y="4790871"/>
            <a:ext cx="205537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FF0000"/>
                </a:solidFill>
              </a:rPr>
              <a:t>250</a:t>
            </a:r>
            <a:endParaRPr lang="en-GB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507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6477" t="25777" r="15322" b="23413"/>
          <a:stretch/>
        </p:blipFill>
        <p:spPr>
          <a:xfrm>
            <a:off x="3791744" y="1772817"/>
            <a:ext cx="4896544" cy="3647999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847528" y="260648"/>
            <a:ext cx="8352418" cy="1728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5400" dirty="0">
                <a:latin typeface="+mn-lt"/>
              </a:rPr>
              <a:t>How much liquid does a teaspoon hold in millilitres?</a:t>
            </a:r>
          </a:p>
        </p:txBody>
      </p:sp>
      <p:sp>
        <p:nvSpPr>
          <p:cNvPr id="6" name="Rectangle 5"/>
          <p:cNvSpPr/>
          <p:nvPr/>
        </p:nvSpPr>
        <p:spPr>
          <a:xfrm>
            <a:off x="4241794" y="5420815"/>
            <a:ext cx="39964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b="1" dirty="0"/>
              <a:t>5 millilitres</a:t>
            </a:r>
          </a:p>
        </p:txBody>
      </p:sp>
    </p:spTree>
    <p:extLst>
      <p:ext uri="{BB962C8B-B14F-4D97-AF65-F5344CB8AC3E}">
        <p14:creationId xmlns:p14="http://schemas.microsoft.com/office/powerpoint/2010/main" val="2652838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703512" y="260648"/>
            <a:ext cx="8856984" cy="1728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5400" dirty="0">
                <a:latin typeface="+mn-lt"/>
              </a:rPr>
              <a:t>What is the capacity of a </a:t>
            </a:r>
          </a:p>
          <a:p>
            <a:pPr algn="ctr"/>
            <a:r>
              <a:rPr lang="en-GB" sz="5400" dirty="0">
                <a:latin typeface="+mn-lt"/>
              </a:rPr>
              <a:t>coke cola can in millilitres?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1824" y="2132856"/>
            <a:ext cx="3240360" cy="324036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764741" y="5509964"/>
            <a:ext cx="47345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b="1" dirty="0"/>
              <a:t>300 millilitres</a:t>
            </a:r>
          </a:p>
        </p:txBody>
      </p:sp>
    </p:spTree>
    <p:extLst>
      <p:ext uri="{BB962C8B-B14F-4D97-AF65-F5344CB8AC3E}">
        <p14:creationId xmlns:p14="http://schemas.microsoft.com/office/powerpoint/2010/main" val="876999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703512" y="260648"/>
            <a:ext cx="8856984" cy="1728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5400" dirty="0">
                <a:latin typeface="+mn-lt"/>
              </a:rPr>
              <a:t>What is the height of an average door in metres?</a:t>
            </a:r>
          </a:p>
        </p:txBody>
      </p:sp>
      <p:sp>
        <p:nvSpPr>
          <p:cNvPr id="7" name="Rectangle 6"/>
          <p:cNvSpPr/>
          <p:nvPr/>
        </p:nvSpPr>
        <p:spPr>
          <a:xfrm>
            <a:off x="3863753" y="5733256"/>
            <a:ext cx="47345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b="1" dirty="0"/>
              <a:t>2 metres</a:t>
            </a:r>
          </a:p>
        </p:txBody>
      </p:sp>
      <p:pic>
        <p:nvPicPr>
          <p:cNvPr id="2050" name="Picture 2" descr="Image result for do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9" r="44142"/>
          <a:stretch/>
        </p:blipFill>
        <p:spPr bwMode="auto">
          <a:xfrm>
            <a:off x="5474932" y="1837098"/>
            <a:ext cx="1773196" cy="380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7060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703512" y="260648"/>
            <a:ext cx="8856984" cy="1728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5400" dirty="0">
                <a:latin typeface="+mn-lt"/>
              </a:rPr>
              <a:t>What is the weight of a </a:t>
            </a:r>
          </a:p>
          <a:p>
            <a:pPr algn="ctr"/>
            <a:r>
              <a:rPr lang="en-GB" sz="5400" dirty="0">
                <a:latin typeface="+mn-lt"/>
              </a:rPr>
              <a:t>Nissan Patrol in kilogram?</a:t>
            </a:r>
          </a:p>
        </p:txBody>
      </p:sp>
      <p:sp>
        <p:nvSpPr>
          <p:cNvPr id="7" name="Rectangle 6"/>
          <p:cNvSpPr/>
          <p:nvPr/>
        </p:nvSpPr>
        <p:spPr>
          <a:xfrm>
            <a:off x="3764741" y="5509964"/>
            <a:ext cx="47345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b="1" dirty="0"/>
              <a:t>3500 kilograms</a:t>
            </a:r>
          </a:p>
        </p:txBody>
      </p:sp>
      <p:pic>
        <p:nvPicPr>
          <p:cNvPr id="1026" name="Picture 2" descr="https://www-europe.nissan-cdn.net/content/dam/Nissan/nissan_middle_east/vehicles/patrol/2020/grades/se-titanium.jpg.ximg.l_3_m.sma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705" y="2063812"/>
            <a:ext cx="5246191" cy="33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284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1424" y="271548"/>
            <a:ext cx="11549150" cy="827102"/>
          </a:xfrm>
        </p:spPr>
        <p:txBody>
          <a:bodyPr>
            <a:noAutofit/>
          </a:bodyPr>
          <a:lstStyle/>
          <a:p>
            <a:r>
              <a:rPr lang="en-GB" sz="5400" dirty="0">
                <a:latin typeface="+mn-lt"/>
              </a:rPr>
              <a:t>How high is Mount Everest in metres?</a:t>
            </a:r>
          </a:p>
        </p:txBody>
      </p:sp>
      <p:sp>
        <p:nvSpPr>
          <p:cNvPr id="3" name="Rectangle 2"/>
          <p:cNvSpPr/>
          <p:nvPr/>
        </p:nvSpPr>
        <p:spPr>
          <a:xfrm>
            <a:off x="2315580" y="5733256"/>
            <a:ext cx="75608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b="1" dirty="0"/>
              <a:t>Mount Everest 8850 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5BDE0B-9632-48EE-A3D7-C8C0214A09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7006" y="1231826"/>
            <a:ext cx="7093837" cy="4451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76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711624" y="160338"/>
            <a:ext cx="6588224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400" dirty="0">
                <a:latin typeface="+mn-lt"/>
              </a:rPr>
              <a:t>How tall is </a:t>
            </a:r>
            <a:r>
              <a:rPr lang="en-GB" sz="5400" dirty="0" err="1">
                <a:latin typeface="+mn-lt"/>
              </a:rPr>
              <a:t>Burj</a:t>
            </a:r>
            <a:r>
              <a:rPr lang="en-GB" sz="5400" dirty="0">
                <a:latin typeface="+mn-lt"/>
              </a:rPr>
              <a:t> </a:t>
            </a:r>
            <a:r>
              <a:rPr lang="en-GB" sz="5400" dirty="0" err="1">
                <a:latin typeface="+mn-lt"/>
              </a:rPr>
              <a:t>Khalifa</a:t>
            </a:r>
            <a:r>
              <a:rPr lang="en-GB" sz="5400" dirty="0">
                <a:latin typeface="+mn-lt"/>
              </a:rPr>
              <a:t> </a:t>
            </a:r>
          </a:p>
          <a:p>
            <a:r>
              <a:rPr lang="en-GB" sz="5400" dirty="0">
                <a:latin typeface="+mn-lt"/>
              </a:rPr>
              <a:t>in metres?</a:t>
            </a:r>
          </a:p>
        </p:txBody>
      </p:sp>
      <p:sp>
        <p:nvSpPr>
          <p:cNvPr id="4" name="AutoShape 2" descr="Image result for burj khalifa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8" name="Picture 4" descr="http://www.homeseekers.ae/upload/168_prop_54ddeca9c13f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65" y="1844824"/>
            <a:ext cx="5727447" cy="4012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631504" y="6021288"/>
            <a:ext cx="8856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Trebuchet MS" pitchFamily="34" charset="0"/>
              </a:rPr>
              <a:t>The world’s tallest building – 830m</a:t>
            </a:r>
          </a:p>
        </p:txBody>
      </p:sp>
    </p:spTree>
    <p:extLst>
      <p:ext uri="{BB962C8B-B14F-4D97-AF65-F5344CB8AC3E}">
        <p14:creationId xmlns:p14="http://schemas.microsoft.com/office/powerpoint/2010/main" val="188326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8211" y="188641"/>
            <a:ext cx="90364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How heavy is a adult polar bear</a:t>
            </a:r>
          </a:p>
          <a:p>
            <a:pPr algn="ctr"/>
            <a:r>
              <a:rPr lang="en-GB" sz="5400" dirty="0"/>
              <a:t>on average in kilograms?</a:t>
            </a:r>
          </a:p>
          <a:p>
            <a:pPr algn="ctr"/>
            <a:endParaRPr lang="en-GB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729" y="2084078"/>
            <a:ext cx="4695555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716079" y="5517233"/>
            <a:ext cx="68407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b="1" dirty="0">
                <a:latin typeface="Trebuchet MS" pitchFamily="34" charset="0"/>
              </a:rPr>
              <a:t>Polar Bear 500kg</a:t>
            </a:r>
          </a:p>
        </p:txBody>
      </p:sp>
    </p:spTree>
    <p:extLst>
      <p:ext uri="{BB962C8B-B14F-4D97-AF65-F5344CB8AC3E}">
        <p14:creationId xmlns:p14="http://schemas.microsoft.com/office/powerpoint/2010/main" val="38610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240</Words>
  <Application>Microsoft Office PowerPoint</Application>
  <PresentationFormat>Widescreen</PresentationFormat>
  <Paragraphs>107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high is Mount Everest in metres?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20</cp:revision>
  <dcterms:created xsi:type="dcterms:W3CDTF">2015-12-14T10:01:20Z</dcterms:created>
  <dcterms:modified xsi:type="dcterms:W3CDTF">2022-03-21T06:58:04Z</dcterms:modified>
</cp:coreProperties>
</file>