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6" r:id="rId4"/>
    <p:sldId id="277" r:id="rId5"/>
    <p:sldId id="272" r:id="rId6"/>
    <p:sldId id="278" r:id="rId7"/>
    <p:sldId id="262" r:id="rId8"/>
    <p:sldId id="257" r:id="rId9"/>
    <p:sldId id="258" r:id="rId10"/>
    <p:sldId id="270" r:id="rId11"/>
    <p:sldId id="266" r:id="rId12"/>
    <p:sldId id="268" r:id="rId13"/>
    <p:sldId id="265" r:id="rId14"/>
    <p:sldId id="267" r:id="rId15"/>
    <p:sldId id="271" r:id="rId16"/>
    <p:sldId id="263" r:id="rId17"/>
    <p:sldId id="260" r:id="rId18"/>
    <p:sldId id="274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DFAB2-1429-4F21-AD3B-F560A1BC5631}" v="465" dt="2025-09-04T05:31:56.3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80" d="100"/>
          <a:sy n="80" d="100"/>
        </p:scale>
        <p:origin x="288" y="2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undo custSel addSld delSld modSld sldOrd">
      <pc:chgData name="Stewart Gale" userId="3647ddd2-6040-41ae-a96d-232c23482af8" providerId="ADAL" clId="{06789ACE-9C8B-434B-894E-5A86F9D6F4CB}" dt="2025-09-04T05:31:56.305" v="495"/>
      <pc:docMkLst>
        <pc:docMk/>
      </pc:docMkLst>
      <pc:sldChg chg="modSp mod ord modAnim">
        <pc:chgData name="Stewart Gale" userId="3647ddd2-6040-41ae-a96d-232c23482af8" providerId="ADAL" clId="{06789ACE-9C8B-434B-894E-5A86F9D6F4CB}" dt="2025-09-04T05:31:56.305" v="495"/>
        <pc:sldMkLst>
          <pc:docMk/>
          <pc:sldMk cId="537354115" sldId="257"/>
        </pc:sldMkLst>
        <pc:spChg chg="mod">
          <ac:chgData name="Stewart Gale" userId="3647ddd2-6040-41ae-a96d-232c23482af8" providerId="ADAL" clId="{06789ACE-9C8B-434B-894E-5A86F9D6F4CB}" dt="2025-09-04T05:31:51.369" v="493" actId="1076"/>
          <ac:spMkLst>
            <pc:docMk/>
            <pc:sldMk cId="537354115" sldId="257"/>
            <ac:spMk id="9" creationId="{00000000-0000-0000-0000-000000000000}"/>
          </ac:spMkLst>
        </pc:spChg>
      </pc:sldChg>
      <pc:sldChg chg="ord">
        <pc:chgData name="Stewart Gale" userId="3647ddd2-6040-41ae-a96d-232c23482af8" providerId="ADAL" clId="{06789ACE-9C8B-434B-894E-5A86F9D6F4CB}" dt="2025-09-04T05:20:48.008" v="235"/>
        <pc:sldMkLst>
          <pc:docMk/>
          <pc:sldMk cId="3331791707" sldId="258"/>
        </pc:sldMkLst>
      </pc:sldChg>
      <pc:sldChg chg="delSp modSp mod ord delAnim modAnim">
        <pc:chgData name="Stewart Gale" userId="3647ddd2-6040-41ae-a96d-232c23482af8" providerId="ADAL" clId="{06789ACE-9C8B-434B-894E-5A86F9D6F4CB}" dt="2025-09-04T05:24:19.698" v="350"/>
        <pc:sldMkLst>
          <pc:docMk/>
          <pc:sldMk cId="3428026279" sldId="262"/>
        </pc:sldMkLst>
        <pc:spChg chg="mod">
          <ac:chgData name="Stewart Gale" userId="3647ddd2-6040-41ae-a96d-232c23482af8" providerId="ADAL" clId="{06789ACE-9C8B-434B-894E-5A86F9D6F4CB}" dt="2025-09-04T05:24:15.552" v="348" actId="1076"/>
          <ac:spMkLst>
            <pc:docMk/>
            <pc:sldMk cId="3428026279" sldId="262"/>
            <ac:spMk id="5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4T05:23:49.661" v="337" actId="1076"/>
          <ac:spMkLst>
            <pc:docMk/>
            <pc:sldMk cId="3428026279" sldId="262"/>
            <ac:spMk id="6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4T05:23:49.661" v="337" actId="1076"/>
          <ac:spMkLst>
            <pc:docMk/>
            <pc:sldMk cId="3428026279" sldId="262"/>
            <ac:spMk id="7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4T05:24:10.970" v="347" actId="1076"/>
          <ac:spMkLst>
            <pc:docMk/>
            <pc:sldMk cId="3428026279" sldId="262"/>
            <ac:spMk id="8" creationId="{88BEF7DF-B526-4C91-9224-57A676D62F44}"/>
          </ac:spMkLst>
        </pc:spChg>
        <pc:spChg chg="del">
          <ac:chgData name="Stewart Gale" userId="3647ddd2-6040-41ae-a96d-232c23482af8" providerId="ADAL" clId="{06789ACE-9C8B-434B-894E-5A86F9D6F4CB}" dt="2025-09-04T05:23:36.924" v="334" actId="478"/>
          <ac:spMkLst>
            <pc:docMk/>
            <pc:sldMk cId="3428026279" sldId="262"/>
            <ac:spMk id="9" creationId="{00000000-0000-0000-0000-000000000000}"/>
          </ac:spMkLst>
        </pc:spChg>
      </pc:sldChg>
      <pc:sldChg chg="delSp modSp mod ord">
        <pc:chgData name="Stewart Gale" userId="3647ddd2-6040-41ae-a96d-232c23482af8" providerId="ADAL" clId="{06789ACE-9C8B-434B-894E-5A86F9D6F4CB}" dt="2025-09-04T05:15:21.646" v="13" actId="1076"/>
        <pc:sldMkLst>
          <pc:docMk/>
          <pc:sldMk cId="3626538866" sldId="269"/>
        </pc:sldMkLst>
        <pc:spChg chg="del">
          <ac:chgData name="Stewart Gale" userId="3647ddd2-6040-41ae-a96d-232c23482af8" providerId="ADAL" clId="{06789ACE-9C8B-434B-894E-5A86F9D6F4CB}" dt="2025-09-04T05:15:10.910" v="3" actId="478"/>
          <ac:spMkLst>
            <pc:docMk/>
            <pc:sldMk cId="3626538866" sldId="269"/>
            <ac:spMk id="2" creationId="{B91C8E92-87AD-E6AF-E015-B4038DEB12DF}"/>
          </ac:spMkLst>
        </pc:spChg>
        <pc:spChg chg="mod">
          <ac:chgData name="Stewart Gale" userId="3647ddd2-6040-41ae-a96d-232c23482af8" providerId="ADAL" clId="{06789ACE-9C8B-434B-894E-5A86F9D6F4CB}" dt="2025-09-04T05:15:21.646" v="13" actId="1076"/>
          <ac:spMkLst>
            <pc:docMk/>
            <pc:sldMk cId="3626538866" sldId="269"/>
            <ac:spMk id="4" creationId="{00000000-0000-0000-0000-000000000000}"/>
          </ac:spMkLst>
        </pc:spChg>
      </pc:sldChg>
      <pc:sldChg chg="ord">
        <pc:chgData name="Stewart Gale" userId="3647ddd2-6040-41ae-a96d-232c23482af8" providerId="ADAL" clId="{06789ACE-9C8B-434B-894E-5A86F9D6F4CB}" dt="2025-09-04T05:21:01.883" v="237"/>
        <pc:sldMkLst>
          <pc:docMk/>
          <pc:sldMk cId="3229223486" sldId="270"/>
        </pc:sldMkLst>
      </pc:sldChg>
      <pc:sldChg chg="addSp delSp modSp mod ord modAnim">
        <pc:chgData name="Stewart Gale" userId="3647ddd2-6040-41ae-a96d-232c23482af8" providerId="ADAL" clId="{06789ACE-9C8B-434B-894E-5A86F9D6F4CB}" dt="2025-09-04T05:23:27.405" v="331"/>
        <pc:sldMkLst>
          <pc:docMk/>
          <pc:sldMk cId="215717417" sldId="272"/>
        </pc:sldMkLst>
        <pc:spChg chg="del mod">
          <ac:chgData name="Stewart Gale" userId="3647ddd2-6040-41ae-a96d-232c23482af8" providerId="ADAL" clId="{06789ACE-9C8B-434B-894E-5A86F9D6F4CB}" dt="2025-09-04T05:21:54.045" v="297" actId="478"/>
          <ac:spMkLst>
            <pc:docMk/>
            <pc:sldMk cId="215717417" sldId="272"/>
            <ac:spMk id="2" creationId="{00000000-0000-0000-0000-000000000000}"/>
          </ac:spMkLst>
        </pc:spChg>
        <pc:spChg chg="add mod">
          <ac:chgData name="Stewart Gale" userId="3647ddd2-6040-41ae-a96d-232c23482af8" providerId="ADAL" clId="{06789ACE-9C8B-434B-894E-5A86F9D6F4CB}" dt="2025-09-04T05:23:03.265" v="324" actId="20577"/>
          <ac:spMkLst>
            <pc:docMk/>
            <pc:sldMk cId="215717417" sldId="272"/>
            <ac:spMk id="3" creationId="{C907CD1F-AAA8-C593-5892-EB7FB516D76B}"/>
          </ac:spMkLst>
        </pc:spChg>
        <pc:spChg chg="add mod">
          <ac:chgData name="Stewart Gale" userId="3647ddd2-6040-41ae-a96d-232c23482af8" providerId="ADAL" clId="{06789ACE-9C8B-434B-894E-5A86F9D6F4CB}" dt="2025-09-04T05:23:09.318" v="326" actId="20577"/>
          <ac:spMkLst>
            <pc:docMk/>
            <pc:sldMk cId="215717417" sldId="272"/>
            <ac:spMk id="4" creationId="{54DE85D7-538A-2367-3BA3-BA6FCE6A05C8}"/>
          </ac:spMkLst>
        </pc:spChg>
        <pc:spChg chg="add mod">
          <ac:chgData name="Stewart Gale" userId="3647ddd2-6040-41ae-a96d-232c23482af8" providerId="ADAL" clId="{06789ACE-9C8B-434B-894E-5A86F9D6F4CB}" dt="2025-09-04T05:23:13.571" v="328" actId="20577"/>
          <ac:spMkLst>
            <pc:docMk/>
            <pc:sldMk cId="215717417" sldId="272"/>
            <ac:spMk id="5" creationId="{B9FB59EB-2CC5-A945-70F2-C1E27ABBE1EB}"/>
          </ac:spMkLst>
        </pc:spChg>
        <pc:spChg chg="mod">
          <ac:chgData name="Stewart Gale" userId="3647ddd2-6040-41ae-a96d-232c23482af8" providerId="ADAL" clId="{06789ACE-9C8B-434B-894E-5A86F9D6F4CB}" dt="2025-09-04T05:23:19.278" v="329" actId="1076"/>
          <ac:spMkLst>
            <pc:docMk/>
            <pc:sldMk cId="215717417" sldId="272"/>
            <ac:spMk id="6" creationId="{00000000-0000-0000-0000-000000000000}"/>
          </ac:spMkLst>
        </pc:spChg>
        <pc:spChg chg="del mod">
          <ac:chgData name="Stewart Gale" userId="3647ddd2-6040-41ae-a96d-232c23482af8" providerId="ADAL" clId="{06789ACE-9C8B-434B-894E-5A86F9D6F4CB}" dt="2025-09-04T05:22:26.607" v="307" actId="478"/>
          <ac:spMkLst>
            <pc:docMk/>
            <pc:sldMk cId="215717417" sldId="272"/>
            <ac:spMk id="7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06789ACE-9C8B-434B-894E-5A86F9D6F4CB}" dt="2025-09-04T05:20:35.468" v="233" actId="20577"/>
        <pc:sldMkLst>
          <pc:docMk/>
          <pc:sldMk cId="3212251360" sldId="276"/>
        </pc:sldMkLst>
        <pc:spChg chg="mod">
          <ac:chgData name="Stewart Gale" userId="3647ddd2-6040-41ae-a96d-232c23482af8" providerId="ADAL" clId="{06789ACE-9C8B-434B-894E-5A86F9D6F4CB}" dt="2025-09-04T05:20:35.468" v="233" actId="20577"/>
          <ac:spMkLst>
            <pc:docMk/>
            <pc:sldMk cId="3212251360" sldId="276"/>
            <ac:spMk id="2" creationId="{61E84F3F-29E7-9CFD-0C12-1D283472733D}"/>
          </ac:spMkLst>
        </pc:spChg>
        <pc:spChg chg="del">
          <ac:chgData name="Stewart Gale" userId="3647ddd2-6040-41ae-a96d-232c23482af8" providerId="ADAL" clId="{06789ACE-9C8B-434B-894E-5A86F9D6F4CB}" dt="2025-09-04T05:15:24.654" v="14" actId="478"/>
          <ac:spMkLst>
            <pc:docMk/>
            <pc:sldMk cId="3212251360" sldId="276"/>
            <ac:spMk id="4" creationId="{0C6B0B4B-3864-F603-BC17-C1821E152C90}"/>
          </ac:spMkLst>
        </pc:spChg>
        <pc:spChg chg="add mod">
          <ac:chgData name="Stewart Gale" userId="3647ddd2-6040-41ae-a96d-232c23482af8" providerId="ADAL" clId="{06789ACE-9C8B-434B-894E-5A86F9D6F4CB}" dt="2025-09-04T05:16:05.407" v="37" actId="1076"/>
          <ac:spMkLst>
            <pc:docMk/>
            <pc:sldMk cId="3212251360" sldId="276"/>
            <ac:spMk id="5" creationId="{1F3451FB-5C3C-33AD-EB94-A9BBF53252B3}"/>
          </ac:spMkLst>
        </pc:spChg>
        <pc:spChg chg="add mod">
          <ac:chgData name="Stewart Gale" userId="3647ddd2-6040-41ae-a96d-232c23482af8" providerId="ADAL" clId="{06789ACE-9C8B-434B-894E-5A86F9D6F4CB}" dt="2025-09-04T05:20:34.134" v="232" actId="14100"/>
          <ac:spMkLst>
            <pc:docMk/>
            <pc:sldMk cId="3212251360" sldId="276"/>
            <ac:spMk id="7" creationId="{137E3554-F07B-B57E-6D36-A01DFF98F5DC}"/>
          </ac:spMkLst>
        </pc:spChg>
        <pc:spChg chg="add mod">
          <ac:chgData name="Stewart Gale" userId="3647ddd2-6040-41ae-a96d-232c23482af8" providerId="ADAL" clId="{06789ACE-9C8B-434B-894E-5A86F9D6F4CB}" dt="2025-09-04T05:20:31.552" v="231" actId="14100"/>
          <ac:spMkLst>
            <pc:docMk/>
            <pc:sldMk cId="3212251360" sldId="276"/>
            <ac:spMk id="9" creationId="{789B936D-E81E-AD0F-F9C0-724EA350EB47}"/>
          </ac:spMkLst>
        </pc:spChg>
        <pc:spChg chg="add mod">
          <ac:chgData name="Stewart Gale" userId="3647ddd2-6040-41ae-a96d-232c23482af8" providerId="ADAL" clId="{06789ACE-9C8B-434B-894E-5A86F9D6F4CB}" dt="2025-09-04T05:20:25.287" v="229" actId="14100"/>
          <ac:spMkLst>
            <pc:docMk/>
            <pc:sldMk cId="3212251360" sldId="276"/>
            <ac:spMk id="11" creationId="{95F07526-613C-6B46-5E52-D0B17EB2F926}"/>
          </ac:spMkLst>
        </pc:spChg>
      </pc:sldChg>
      <pc:sldChg chg="add ord">
        <pc:chgData name="Stewart Gale" userId="3647ddd2-6040-41ae-a96d-232c23482af8" providerId="ADAL" clId="{06789ACE-9C8B-434B-894E-5A86F9D6F4CB}" dt="2025-09-04T05:23:31.547" v="333"/>
        <pc:sldMkLst>
          <pc:docMk/>
          <pc:sldMk cId="2571276148" sldId="277"/>
        </pc:sldMkLst>
      </pc:sldChg>
      <pc:sldChg chg="addSp delSp modSp add mod ord addAnim delAnim modAnim">
        <pc:chgData name="Stewart Gale" userId="3647ddd2-6040-41ae-a96d-232c23482af8" providerId="ADAL" clId="{06789ACE-9C8B-434B-894E-5A86F9D6F4CB}" dt="2025-09-04T05:31:11.552" v="489"/>
        <pc:sldMkLst>
          <pc:docMk/>
          <pc:sldMk cId="938623096" sldId="278"/>
        </pc:sldMkLst>
        <pc:spChg chg="add mod">
          <ac:chgData name="Stewart Gale" userId="3647ddd2-6040-41ae-a96d-232c23482af8" providerId="ADAL" clId="{06789ACE-9C8B-434B-894E-5A86F9D6F4CB}" dt="2025-09-04T05:29:22.534" v="450" actId="207"/>
          <ac:spMkLst>
            <pc:docMk/>
            <pc:sldMk cId="938623096" sldId="278"/>
            <ac:spMk id="3" creationId="{D19AA142-B9F2-8648-1545-4DFE13A5451E}"/>
          </ac:spMkLst>
        </pc:spChg>
        <pc:spChg chg="mod">
          <ac:chgData name="Stewart Gale" userId="3647ddd2-6040-41ae-a96d-232c23482af8" providerId="ADAL" clId="{06789ACE-9C8B-434B-894E-5A86F9D6F4CB}" dt="2025-09-04T05:28:16.122" v="420" actId="1076"/>
          <ac:spMkLst>
            <pc:docMk/>
            <pc:sldMk cId="938623096" sldId="278"/>
            <ac:spMk id="4" creationId="{C53FB366-1711-D031-012E-6290B76F15C7}"/>
          </ac:spMkLst>
        </pc:spChg>
        <pc:spChg chg="mod">
          <ac:chgData name="Stewart Gale" userId="3647ddd2-6040-41ae-a96d-232c23482af8" providerId="ADAL" clId="{06789ACE-9C8B-434B-894E-5A86F9D6F4CB}" dt="2025-09-04T05:28:02.174" v="415" actId="1076"/>
          <ac:spMkLst>
            <pc:docMk/>
            <pc:sldMk cId="938623096" sldId="278"/>
            <ac:spMk id="5" creationId="{628C8934-2CFF-FBC4-6046-3401BD3ABE13}"/>
          </ac:spMkLst>
        </pc:spChg>
        <pc:spChg chg="mod">
          <ac:chgData name="Stewart Gale" userId="3647ddd2-6040-41ae-a96d-232c23482af8" providerId="ADAL" clId="{06789ACE-9C8B-434B-894E-5A86F9D6F4CB}" dt="2025-09-04T05:28:10.035" v="418" actId="403"/>
          <ac:spMkLst>
            <pc:docMk/>
            <pc:sldMk cId="938623096" sldId="278"/>
            <ac:spMk id="6" creationId="{FB5C9E88-A4C9-C4EC-B1EC-52C8649D1018}"/>
          </ac:spMkLst>
        </pc:spChg>
        <pc:spChg chg="add mod">
          <ac:chgData name="Stewart Gale" userId="3647ddd2-6040-41ae-a96d-232c23482af8" providerId="ADAL" clId="{06789ACE-9C8B-434B-894E-5A86F9D6F4CB}" dt="2025-09-04T05:30:56.565" v="485" actId="1076"/>
          <ac:spMkLst>
            <pc:docMk/>
            <pc:sldMk cId="938623096" sldId="278"/>
            <ac:spMk id="7" creationId="{6C0DAF72-0C87-DC16-D718-692C859871A8}"/>
          </ac:spMkLst>
        </pc:spChg>
        <pc:spChg chg="add mod">
          <ac:chgData name="Stewart Gale" userId="3647ddd2-6040-41ae-a96d-232c23482af8" providerId="ADAL" clId="{06789ACE-9C8B-434B-894E-5A86F9D6F4CB}" dt="2025-09-04T05:28:56.200" v="440" actId="20577"/>
          <ac:spMkLst>
            <pc:docMk/>
            <pc:sldMk cId="938623096" sldId="278"/>
            <ac:spMk id="8" creationId="{1FCEF588-A39E-C558-305A-240A0FD638E3}"/>
          </ac:spMkLst>
        </pc:spChg>
        <pc:spChg chg="del">
          <ac:chgData name="Stewart Gale" userId="3647ddd2-6040-41ae-a96d-232c23482af8" providerId="ADAL" clId="{06789ACE-9C8B-434B-894E-5A86F9D6F4CB}" dt="2025-09-04T05:27:39.375" v="402" actId="478"/>
          <ac:spMkLst>
            <pc:docMk/>
            <pc:sldMk cId="938623096" sldId="278"/>
            <ac:spMk id="9" creationId="{180EE181-A8C8-0A32-8955-2218B895C9FE}"/>
          </ac:spMkLst>
        </pc:spChg>
        <pc:spChg chg="mod">
          <ac:chgData name="Stewart Gale" userId="3647ddd2-6040-41ae-a96d-232c23482af8" providerId="ADAL" clId="{06789ACE-9C8B-434B-894E-5A86F9D6F4CB}" dt="2025-09-04T05:28:10.035" v="418" actId="403"/>
          <ac:spMkLst>
            <pc:docMk/>
            <pc:sldMk cId="938623096" sldId="278"/>
            <ac:spMk id="10" creationId="{39614268-A92C-3320-E13F-4F39A32BBE33}"/>
          </ac:spMkLst>
        </pc:spChg>
        <pc:spChg chg="mod">
          <ac:chgData name="Stewart Gale" userId="3647ddd2-6040-41ae-a96d-232c23482af8" providerId="ADAL" clId="{06789ACE-9C8B-434B-894E-5A86F9D6F4CB}" dt="2025-09-04T05:28:10.035" v="418" actId="403"/>
          <ac:spMkLst>
            <pc:docMk/>
            <pc:sldMk cId="938623096" sldId="278"/>
            <ac:spMk id="11" creationId="{F27C73EE-0522-EF69-5E7F-1ED93A65C02D}"/>
          </ac:spMkLst>
        </pc:spChg>
        <pc:spChg chg="mod">
          <ac:chgData name="Stewart Gale" userId="3647ddd2-6040-41ae-a96d-232c23482af8" providerId="ADAL" clId="{06789ACE-9C8B-434B-894E-5A86F9D6F4CB}" dt="2025-09-04T05:28:10.035" v="418" actId="403"/>
          <ac:spMkLst>
            <pc:docMk/>
            <pc:sldMk cId="938623096" sldId="278"/>
            <ac:spMk id="12" creationId="{FEBC4FD3-84BE-E36B-EBDF-4FCBE67D02BD}"/>
          </ac:spMkLst>
        </pc:spChg>
        <pc:spChg chg="add mod">
          <ac:chgData name="Stewart Gale" userId="3647ddd2-6040-41ae-a96d-232c23482af8" providerId="ADAL" clId="{06789ACE-9C8B-434B-894E-5A86F9D6F4CB}" dt="2025-09-04T05:29:03.350" v="443" actId="20577"/>
          <ac:spMkLst>
            <pc:docMk/>
            <pc:sldMk cId="938623096" sldId="278"/>
            <ac:spMk id="13" creationId="{B68E25FB-B11D-8836-A778-C75E42979866}"/>
          </ac:spMkLst>
        </pc:spChg>
        <pc:spChg chg="mod">
          <ac:chgData name="Stewart Gale" userId="3647ddd2-6040-41ae-a96d-232c23482af8" providerId="ADAL" clId="{06789ACE-9C8B-434B-894E-5A86F9D6F4CB}" dt="2025-09-04T05:30:56.565" v="485" actId="1076"/>
          <ac:spMkLst>
            <pc:docMk/>
            <pc:sldMk cId="938623096" sldId="278"/>
            <ac:spMk id="14" creationId="{F3E4911E-6B46-D80F-4034-DAE2F3FBF198}"/>
          </ac:spMkLst>
        </pc:spChg>
        <pc:spChg chg="del">
          <ac:chgData name="Stewart Gale" userId="3647ddd2-6040-41ae-a96d-232c23482af8" providerId="ADAL" clId="{06789ACE-9C8B-434B-894E-5A86F9D6F4CB}" dt="2025-09-04T05:27:31.522" v="398" actId="478"/>
          <ac:spMkLst>
            <pc:docMk/>
            <pc:sldMk cId="938623096" sldId="278"/>
            <ac:spMk id="15" creationId="{DA7EB4D1-C335-982A-C291-95E76CFA94B2}"/>
          </ac:spMkLst>
        </pc:spChg>
        <pc:spChg chg="add mod">
          <ac:chgData name="Stewart Gale" userId="3647ddd2-6040-41ae-a96d-232c23482af8" providerId="ADAL" clId="{06789ACE-9C8B-434B-894E-5A86F9D6F4CB}" dt="2025-09-04T05:29:37.737" v="456" actId="14100"/>
          <ac:spMkLst>
            <pc:docMk/>
            <pc:sldMk cId="938623096" sldId="278"/>
            <ac:spMk id="16" creationId="{72C572D9-FA95-7638-5702-631965478CF3}"/>
          </ac:spMkLst>
        </pc:spChg>
        <pc:spChg chg="del">
          <ac:chgData name="Stewart Gale" userId="3647ddd2-6040-41ae-a96d-232c23482af8" providerId="ADAL" clId="{06789ACE-9C8B-434B-894E-5A86F9D6F4CB}" dt="2025-09-04T05:27:31.522" v="398" actId="478"/>
          <ac:spMkLst>
            <pc:docMk/>
            <pc:sldMk cId="938623096" sldId="278"/>
            <ac:spMk id="17" creationId="{DA63BE18-EDBA-C855-27D6-07C4F0F23FEB}"/>
          </ac:spMkLst>
        </pc:spChg>
        <pc:spChg chg="del">
          <ac:chgData name="Stewart Gale" userId="3647ddd2-6040-41ae-a96d-232c23482af8" providerId="ADAL" clId="{06789ACE-9C8B-434B-894E-5A86F9D6F4CB}" dt="2025-09-04T05:27:31.522" v="398" actId="478"/>
          <ac:spMkLst>
            <pc:docMk/>
            <pc:sldMk cId="938623096" sldId="278"/>
            <ac:spMk id="18" creationId="{A472D581-8259-75D3-E872-6D9F4A63AA11}"/>
          </ac:spMkLst>
        </pc:spChg>
        <pc:spChg chg="add mod">
          <ac:chgData name="Stewart Gale" userId="3647ddd2-6040-41ae-a96d-232c23482af8" providerId="ADAL" clId="{06789ACE-9C8B-434B-894E-5A86F9D6F4CB}" dt="2025-09-04T05:30:15.642" v="470" actId="14100"/>
          <ac:spMkLst>
            <pc:docMk/>
            <pc:sldMk cId="938623096" sldId="278"/>
            <ac:spMk id="19" creationId="{DAE0DB79-3EA6-DEF4-61C4-E5D3AF44ADC6}"/>
          </ac:spMkLst>
        </pc:spChg>
        <pc:spChg chg="add mod">
          <ac:chgData name="Stewart Gale" userId="3647ddd2-6040-41ae-a96d-232c23482af8" providerId="ADAL" clId="{06789ACE-9C8B-434B-894E-5A86F9D6F4CB}" dt="2025-09-04T05:30:44.349" v="483" actId="14100"/>
          <ac:spMkLst>
            <pc:docMk/>
            <pc:sldMk cId="938623096" sldId="278"/>
            <ac:spMk id="20" creationId="{2DD44DEA-F506-0F21-21DC-C7A7A9E17698}"/>
          </ac:spMkLst>
        </pc:spChg>
      </pc:sldChg>
      <pc:sldChg chg="add del">
        <pc:chgData name="Stewart Gale" userId="3647ddd2-6040-41ae-a96d-232c23482af8" providerId="ADAL" clId="{06789ACE-9C8B-434B-894E-5A86F9D6F4CB}" dt="2025-09-04T05:24:47.599" v="352"/>
        <pc:sldMkLst>
          <pc:docMk/>
          <pc:sldMk cId="3207344505" sldId="278"/>
        </pc:sldMkLst>
      </pc:sldChg>
    </pc:docChg>
  </pc:docChgLst>
  <pc:docChgLst>
    <pc:chgData name="Stewart Gale" userId="3647ddd2-6040-41ae-a96d-232c23482af8" providerId="ADAL" clId="{546DFAB2-1429-4F21-AD3B-F560A1BC5631}"/>
    <pc:docChg chg="undo custSel addSld delSld modSld sldOrd">
      <pc:chgData name="Stewart Gale" userId="3647ddd2-6040-41ae-a96d-232c23482af8" providerId="ADAL" clId="{546DFAB2-1429-4F21-AD3B-F560A1BC5631}" dt="2024-09-11T07:38:53.478" v="968" actId="113"/>
      <pc:docMkLst>
        <pc:docMk/>
      </pc:docMkLst>
      <pc:sldChg chg="delSp modSp mod">
        <pc:chgData name="Stewart Gale" userId="3647ddd2-6040-41ae-a96d-232c23482af8" providerId="ADAL" clId="{546DFAB2-1429-4F21-AD3B-F560A1BC5631}" dt="2022-01-03T11:06:18.839" v="18" actId="1076"/>
        <pc:sldMkLst>
          <pc:docMk/>
          <pc:sldMk cId="2760619295" sldId="256"/>
        </pc:sldMkLst>
      </pc:sldChg>
      <pc:sldChg chg="delSp modSp del mod">
        <pc:chgData name="Stewart Gale" userId="3647ddd2-6040-41ae-a96d-232c23482af8" providerId="ADAL" clId="{546DFAB2-1429-4F21-AD3B-F560A1BC5631}" dt="2022-01-03T11:13:31.934" v="208" actId="47"/>
        <pc:sldMkLst>
          <pc:docMk/>
          <pc:sldMk cId="3983229713" sldId="259"/>
        </pc:sldMkLst>
      </pc:sldChg>
      <pc:sldChg chg="addSp delSp modSp del mod ord">
        <pc:chgData name="Stewart Gale" userId="3647ddd2-6040-41ae-a96d-232c23482af8" providerId="ADAL" clId="{546DFAB2-1429-4F21-AD3B-F560A1BC5631}" dt="2022-09-21T10:25:57.223" v="427" actId="47"/>
        <pc:sldMkLst>
          <pc:docMk/>
          <pc:sldMk cId="743323290" sldId="261"/>
        </pc:sldMkLst>
      </pc:sldChg>
      <pc:sldChg chg="addSp delSp modSp mod ord modAnim">
        <pc:chgData name="Stewart Gale" userId="3647ddd2-6040-41ae-a96d-232c23482af8" providerId="ADAL" clId="{546DFAB2-1429-4F21-AD3B-F560A1BC5631}" dt="2023-10-02T04:55:33.213" v="851"/>
        <pc:sldMkLst>
          <pc:docMk/>
          <pc:sldMk cId="3428026279" sldId="262"/>
        </pc:sldMkLst>
      </pc:sldChg>
      <pc:sldChg chg="del">
        <pc:chgData name="Stewart Gale" userId="3647ddd2-6040-41ae-a96d-232c23482af8" providerId="ADAL" clId="{546DFAB2-1429-4F21-AD3B-F560A1BC5631}" dt="2022-01-03T11:05:34.007" v="0" actId="47"/>
        <pc:sldMkLst>
          <pc:docMk/>
          <pc:sldMk cId="2583037038" sldId="264"/>
        </pc:sldMkLst>
      </pc:sldChg>
      <pc:sldChg chg="ord">
        <pc:chgData name="Stewart Gale" userId="3647ddd2-6040-41ae-a96d-232c23482af8" providerId="ADAL" clId="{546DFAB2-1429-4F21-AD3B-F560A1BC5631}" dt="2022-01-03T11:05:41.931" v="2"/>
        <pc:sldMkLst>
          <pc:docMk/>
          <pc:sldMk cId="3201805009" sldId="265"/>
        </pc:sldMkLst>
      </pc:sldChg>
      <pc:sldChg chg="modSp add del ord">
        <pc:chgData name="Stewart Gale" userId="3647ddd2-6040-41ae-a96d-232c23482af8" providerId="ADAL" clId="{546DFAB2-1429-4F21-AD3B-F560A1BC5631}" dt="2023-10-02T06:31:19.041" v="856" actId="20577"/>
        <pc:sldMkLst>
          <pc:docMk/>
          <pc:sldMk cId="1176794185" sldId="266"/>
        </pc:sldMkLst>
      </pc:sldChg>
      <pc:sldChg chg="ord">
        <pc:chgData name="Stewart Gale" userId="3647ddd2-6040-41ae-a96d-232c23482af8" providerId="ADAL" clId="{546DFAB2-1429-4F21-AD3B-F560A1BC5631}" dt="2022-01-03T11:05:41.931" v="2"/>
        <pc:sldMkLst>
          <pc:docMk/>
          <pc:sldMk cId="672347408" sldId="267"/>
        </pc:sldMkLst>
      </pc:sldChg>
      <pc:sldChg chg="ord">
        <pc:chgData name="Stewart Gale" userId="3647ddd2-6040-41ae-a96d-232c23482af8" providerId="ADAL" clId="{546DFAB2-1429-4F21-AD3B-F560A1BC5631}" dt="2022-01-03T11:05:41.931" v="2"/>
        <pc:sldMkLst>
          <pc:docMk/>
          <pc:sldMk cId="1481734927" sldId="268"/>
        </pc:sldMkLst>
      </pc:sldChg>
      <pc:sldChg chg="addSp delSp modSp add mod ord">
        <pc:chgData name="Stewart Gale" userId="3647ddd2-6040-41ae-a96d-232c23482af8" providerId="ADAL" clId="{546DFAB2-1429-4F21-AD3B-F560A1BC5631}" dt="2022-09-21T10:25:55.488" v="426" actId="1076"/>
        <pc:sldMkLst>
          <pc:docMk/>
          <pc:sldMk cId="3626538866" sldId="269"/>
        </pc:sldMkLst>
      </pc:sldChg>
      <pc:sldChg chg="addSp delSp modSp new mod ord">
        <pc:chgData name="Stewart Gale" userId="3647ddd2-6040-41ae-a96d-232c23482af8" providerId="ADAL" clId="{546DFAB2-1429-4F21-AD3B-F560A1BC5631}" dt="2023-10-02T04:54:31.800" v="846" actId="113"/>
        <pc:sldMkLst>
          <pc:docMk/>
          <pc:sldMk cId="3229223486" sldId="270"/>
        </pc:sldMkLst>
      </pc:sldChg>
      <pc:sldChg chg="addSp delSp modSp add mod">
        <pc:chgData name="Stewart Gale" userId="3647ddd2-6040-41ae-a96d-232c23482af8" providerId="ADAL" clId="{546DFAB2-1429-4F21-AD3B-F560A1BC5631}" dt="2022-01-03T11:15:46.344" v="327" actId="20577"/>
        <pc:sldMkLst>
          <pc:docMk/>
          <pc:sldMk cId="2687816581" sldId="271"/>
        </pc:sldMkLst>
      </pc:sldChg>
      <pc:sldChg chg="add">
        <pc:chgData name="Stewart Gale" userId="3647ddd2-6040-41ae-a96d-232c23482af8" providerId="ADAL" clId="{546DFAB2-1429-4F21-AD3B-F560A1BC5631}" dt="2022-09-21T10:21:29.281" v="350"/>
        <pc:sldMkLst>
          <pc:docMk/>
          <pc:sldMk cId="215717417" sldId="272"/>
        </pc:sldMkLst>
      </pc:sldChg>
      <pc:sldChg chg="addSp delSp modSp new mod modAnim">
        <pc:chgData name="Stewart Gale" userId="3647ddd2-6040-41ae-a96d-232c23482af8" providerId="ADAL" clId="{546DFAB2-1429-4F21-AD3B-F560A1BC5631}" dt="2024-09-11T07:34:45.115" v="917" actId="14100"/>
        <pc:sldMkLst>
          <pc:docMk/>
          <pc:sldMk cId="3438844748" sldId="273"/>
        </pc:sldMkLst>
      </pc:sldChg>
      <pc:sldChg chg="addSp delSp modSp new mod">
        <pc:chgData name="Stewart Gale" userId="3647ddd2-6040-41ae-a96d-232c23482af8" providerId="ADAL" clId="{546DFAB2-1429-4F21-AD3B-F560A1BC5631}" dt="2024-09-11T07:33:48.409" v="866" actId="1076"/>
        <pc:sldMkLst>
          <pc:docMk/>
          <pc:sldMk cId="671867627" sldId="274"/>
        </pc:sldMkLst>
      </pc:sldChg>
      <pc:sldChg chg="addSp delSp modSp new add del mod">
        <pc:chgData name="Stewart Gale" userId="3647ddd2-6040-41ae-a96d-232c23482af8" providerId="ADAL" clId="{546DFAB2-1429-4F21-AD3B-F560A1BC5631}" dt="2022-09-21T11:42:47.949" v="844" actId="47"/>
        <pc:sldMkLst>
          <pc:docMk/>
          <pc:sldMk cId="1992987822" sldId="274"/>
        </pc:sldMkLst>
      </pc:sldChg>
      <pc:sldChg chg="modSp add mod">
        <pc:chgData name="Stewart Gale" userId="3647ddd2-6040-41ae-a96d-232c23482af8" providerId="ADAL" clId="{546DFAB2-1429-4F21-AD3B-F560A1BC5631}" dt="2024-09-11T07:38:53.478" v="968" actId="113"/>
        <pc:sldMkLst>
          <pc:docMk/>
          <pc:sldMk cId="3676024716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19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23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4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53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47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13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40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70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8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325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74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349F-2D58-428A-A1CF-E22B010DCA5F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04512-0F56-4BE5-A4C9-F2EDE4B2B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47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0.png"/><Relationship Id="rId7" Type="http://schemas.openxmlformats.org/officeDocument/2006/relationships/image" Target="../media/image100.png"/><Relationship Id="rId12" Type="http://schemas.openxmlformats.org/officeDocument/2006/relationships/image" Target="../media/image15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140.png"/><Relationship Id="rId5" Type="http://schemas.openxmlformats.org/officeDocument/2006/relationships/image" Target="../media/image19.png"/><Relationship Id="rId10" Type="http://schemas.openxmlformats.org/officeDocument/2006/relationships/image" Target="../media/image130.png"/><Relationship Id="rId4" Type="http://schemas.openxmlformats.org/officeDocument/2006/relationships/image" Target="../media/image70.png"/><Relationship Id="rId9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8983" y="1925082"/>
            <a:ext cx="10219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Iteration</a:t>
            </a:r>
          </a:p>
        </p:txBody>
      </p:sp>
    </p:spTree>
    <p:extLst>
      <p:ext uri="{BB962C8B-B14F-4D97-AF65-F5344CB8AC3E}">
        <p14:creationId xmlns:p14="http://schemas.microsoft.com/office/powerpoint/2010/main" val="2760619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8DEDF6-49A9-410A-8683-C662C30C3CD0}"/>
              </a:ext>
            </a:extLst>
          </p:cNvPr>
          <p:cNvSpPr txBox="1"/>
          <p:nvPr/>
        </p:nvSpPr>
        <p:spPr>
          <a:xfrm>
            <a:off x="759229" y="1235826"/>
            <a:ext cx="105737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/>
              <a:t>A key skill need </a:t>
            </a:r>
          </a:p>
          <a:p>
            <a:pPr algn="ctr"/>
            <a:r>
              <a:rPr lang="en-US" sz="8800" dirty="0"/>
              <a:t>for </a:t>
            </a:r>
            <a:r>
              <a:rPr lang="en-US" sz="8800" b="1" dirty="0"/>
              <a:t>iteration</a:t>
            </a:r>
            <a:r>
              <a:rPr lang="en-US" sz="8800" dirty="0"/>
              <a:t> is </a:t>
            </a:r>
          </a:p>
          <a:p>
            <a:pPr algn="ctr"/>
            <a:r>
              <a:rPr lang="en-US" sz="8800" b="1" dirty="0"/>
              <a:t>rearranging a formula</a:t>
            </a:r>
            <a:r>
              <a:rPr lang="en-US" sz="8800" dirty="0"/>
              <a:t>.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22922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471" y="1743048"/>
            <a:ext cx="11283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Make </a:t>
            </a:r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the subject of the formula.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81330" y="203268"/>
            <a:ext cx="4374916" cy="1649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 = </a:t>
            </a:r>
            <a:r>
              <a:rPr lang="en-GB" sz="88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– 2</a:t>
            </a:r>
            <a:endParaRPr lang="en-GB" sz="48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95733" y="3126618"/>
                <a:ext cx="6889515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dirty="0">
                    <a:solidFill>
                      <a:prstClr val="black"/>
                    </a:solidFill>
                    <a:latin typeface="Comic Sans MS" panose="030F0702030302020204" pitchFamily="66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13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GB" sz="13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+2</m:t>
                    </m:r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733" y="3126618"/>
                <a:ext cx="6889515" cy="2215991"/>
              </a:xfrm>
              <a:prstGeom prst="rect">
                <a:avLst/>
              </a:prstGeom>
              <a:blipFill>
                <a:blip r:embed="rId2"/>
                <a:stretch>
                  <a:fillRect l="-14071" t="-24242" b="-44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79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471" y="1743048"/>
            <a:ext cx="11283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Make </a:t>
            </a:r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the subject of the formula.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5044" y="203268"/>
            <a:ext cx="5107487" cy="1649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 = 3</a:t>
            </a:r>
            <a:r>
              <a:rPr lang="en-GB" sz="88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+ 2</a:t>
            </a:r>
            <a:endParaRPr lang="en-GB" sz="48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883166" y="2954822"/>
                <a:ext cx="5832046" cy="31061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dirty="0">
                    <a:solidFill>
                      <a:prstClr val="black"/>
                    </a:solidFill>
                    <a:latin typeface="Comic Sans MS" panose="030F0702030302020204" pitchFamily="66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1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  <m:r>
                          <a:rPr lang="en-GB" sz="1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− 2</m:t>
                        </m:r>
                      </m:num>
                      <m:den>
                        <m: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166" y="2954822"/>
                <a:ext cx="5832046" cy="3106171"/>
              </a:xfrm>
              <a:prstGeom prst="rect">
                <a:avLst/>
              </a:prstGeom>
              <a:blipFill>
                <a:blip r:embed="rId2"/>
                <a:stretch>
                  <a:fillRect l="-16614" t="-3143" b="-170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73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471" y="1743048"/>
            <a:ext cx="11283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Make </a:t>
            </a:r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the subject of the formula.</a:t>
            </a:r>
          </a:p>
        </p:txBody>
      </p:sp>
      <p:sp>
        <p:nvSpPr>
          <p:cNvPr id="5" name="Rectangle 4"/>
          <p:cNvSpPr/>
          <p:nvPr/>
        </p:nvSpPr>
        <p:spPr>
          <a:xfrm>
            <a:off x="3468931" y="203268"/>
            <a:ext cx="4799712" cy="1649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 = </a:t>
            </a:r>
            <a:r>
              <a:rPr lang="en-GB" sz="88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+ 2</a:t>
            </a:r>
            <a:endParaRPr lang="en-GB" sz="48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52141" y="3090756"/>
                <a:ext cx="8441285" cy="24154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sz="13800" dirty="0">
                    <a:solidFill>
                      <a:prstClr val="black"/>
                    </a:solidFill>
                    <a:latin typeface="Comic Sans MS" panose="030F0702030302020204" pitchFamily="66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−2</m:t>
                        </m:r>
                      </m:e>
                    </m:rad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141" y="3090756"/>
                <a:ext cx="8441285" cy="2415469"/>
              </a:xfrm>
              <a:prstGeom prst="rect">
                <a:avLst/>
              </a:prstGeom>
              <a:blipFill>
                <a:blip r:embed="rId2"/>
                <a:stretch>
                  <a:fillRect l="-11408" t="-13636" b="-406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80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471" y="1743048"/>
            <a:ext cx="11283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Make </a:t>
            </a:r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the subject of the formula.</a:t>
            </a:r>
          </a:p>
        </p:txBody>
      </p:sp>
      <p:sp>
        <p:nvSpPr>
          <p:cNvPr id="5" name="Rectangle 4"/>
          <p:cNvSpPr/>
          <p:nvPr/>
        </p:nvSpPr>
        <p:spPr>
          <a:xfrm>
            <a:off x="2766754" y="175559"/>
            <a:ext cx="6812057" cy="1539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 = 2</a:t>
            </a:r>
            <a:r>
              <a:rPr lang="en-GB" sz="88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8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+ 2</a:t>
            </a:r>
            <a:r>
              <a:rPr lang="en-GB" sz="8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endParaRPr lang="en-GB" sz="48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00327" y="2786420"/>
                <a:ext cx="6674904" cy="3693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1500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dirty="0">
                    <a:solidFill>
                      <a:prstClr val="black"/>
                    </a:solidFill>
                    <a:latin typeface="Comic Sans MS" panose="030F0702030302020204" pitchFamily="66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115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115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  <m:r>
                              <a:rPr lang="en-GB" sz="115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− 2</m:t>
                            </m:r>
                            <m:r>
                              <a:rPr lang="en-GB" sz="115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115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327" y="2786420"/>
                <a:ext cx="6674904" cy="3693575"/>
              </a:xfrm>
              <a:prstGeom prst="rect">
                <a:avLst/>
              </a:prstGeom>
              <a:blipFill>
                <a:blip r:embed="rId2"/>
                <a:stretch>
                  <a:fillRect l="-11781" b="-8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3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5201" y="228280"/>
            <a:ext cx="109860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Writing an iterative formulae</a:t>
            </a:r>
          </a:p>
          <a:p>
            <a:pPr algn="ctr"/>
            <a:r>
              <a:rPr lang="en-GB" sz="6600" b="1" dirty="0"/>
              <a:t>to solve quadratics.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90901" y="2715709"/>
                <a:ext cx="1028007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b="1" dirty="0"/>
                  <a:t>Step A) </a:t>
                </a:r>
                <a:r>
                  <a:rPr lang="en-GB" sz="5400" dirty="0"/>
                  <a:t>Re-arrange the equation to make one of the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/>
                  <a:t>s the subject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01" y="2715709"/>
                <a:ext cx="10280074" cy="1754326"/>
              </a:xfrm>
              <a:prstGeom prst="rect">
                <a:avLst/>
              </a:prstGeom>
              <a:blipFill>
                <a:blip r:embed="rId2"/>
                <a:stretch>
                  <a:fillRect l="-3203" t="-9722" r="-1186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DF82ED-9A70-4447-BE38-16AFFF37B8AC}"/>
                  </a:ext>
                </a:extLst>
              </p:cNvPr>
              <p:cNvSpPr txBox="1"/>
              <p:nvPr/>
            </p:nvSpPr>
            <p:spPr>
              <a:xfrm>
                <a:off x="990900" y="4899418"/>
                <a:ext cx="9985513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Step B) </a:t>
                </a:r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Make the subject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+1</m:t>
                        </m:r>
                      </m:sub>
                    </m:sSub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and the other </a:t>
                </a: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5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becomes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endParaRPr kumimoji="0" lang="en-GB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DF82ED-9A70-4447-BE38-16AFFF37B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00" y="4899418"/>
                <a:ext cx="9985513" cy="1754326"/>
              </a:xfrm>
              <a:prstGeom prst="rect">
                <a:avLst/>
              </a:prstGeom>
              <a:blipFill>
                <a:blip r:embed="rId3"/>
                <a:stretch>
                  <a:fillRect l="-3297" t="-9408" r="-3846" b="-20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816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22747" y="1313505"/>
            <a:ext cx="51878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lvl="0"/>
            <a:r>
              <a:rPr lang="en-US" sz="5400" dirty="0">
                <a:solidFill>
                  <a:srgbClr val="00B050"/>
                </a:solidFill>
                <a:latin typeface="Comic Sans MS" pitchFamily="66" charset="0"/>
              </a:rPr>
              <a:t>x</a:t>
            </a:r>
            <a:r>
              <a:rPr lang="en-US" sz="5400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 – 4</a:t>
            </a:r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 + 1 = 0 </a:t>
            </a:r>
          </a:p>
        </p:txBody>
      </p:sp>
      <p:sp>
        <p:nvSpPr>
          <p:cNvPr id="9" name="Rectangle 8"/>
          <p:cNvSpPr/>
          <p:nvPr/>
        </p:nvSpPr>
        <p:spPr>
          <a:xfrm>
            <a:off x="3422747" y="2344802"/>
            <a:ext cx="4959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lvl="0"/>
            <a:r>
              <a:rPr lang="en-US" sz="5400" dirty="0">
                <a:solidFill>
                  <a:srgbClr val="00B050"/>
                </a:solidFill>
                <a:latin typeface="Comic Sans MS" pitchFamily="66" charset="0"/>
              </a:rPr>
              <a:t>x</a:t>
            </a:r>
            <a:r>
              <a:rPr lang="en-US" sz="5400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 – 4</a:t>
            </a:r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Comic Sans MS" pitchFamily="66" charset="0"/>
              </a:rPr>
              <a:t>+ 1 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= -1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64309" y="3375560"/>
            <a:ext cx="59740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lvl="0"/>
            <a:r>
              <a:rPr lang="en-US" sz="5400" dirty="0">
                <a:solidFill>
                  <a:srgbClr val="00B050"/>
                </a:solidFill>
                <a:latin typeface="Comic Sans MS" pitchFamily="66" charset="0"/>
              </a:rPr>
              <a:t>x</a:t>
            </a:r>
            <a:r>
              <a:rPr lang="en-US" sz="5400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Comic Sans MS" pitchFamily="66" charset="0"/>
              </a:rPr>
              <a:t>– 4x +   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= 4</a:t>
            </a:r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5400" dirty="0">
                <a:solidFill>
                  <a:prstClr val="black"/>
                </a:solidFill>
                <a:latin typeface="Comic Sans MS" pitchFamily="66" charset="0"/>
              </a:rPr>
              <a:t> -1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64309" y="4399930"/>
                <a:ext cx="6867807" cy="10270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5382" lvl="0"/>
                <a:r>
                  <a:rPr lang="en-US" sz="5400" dirty="0">
                    <a:solidFill>
                      <a:srgbClr val="00B050"/>
                    </a:solidFill>
                    <a:latin typeface="Comic Sans MS" pitchFamily="66" charset="0"/>
                  </a:rPr>
                  <a:t>x</a:t>
                </a:r>
                <a:r>
                  <a:rPr lang="en-US" sz="5400" baseline="30000" dirty="0">
                    <a:solidFill>
                      <a:schemeClr val="bg1"/>
                    </a:solidFill>
                    <a:latin typeface="Comic Sans MS" pitchFamily="66" charset="0"/>
                  </a:rPr>
                  <a:t>2</a:t>
                </a:r>
                <a:r>
                  <a:rPr lang="en-US" sz="5400" dirty="0">
                    <a:solidFill>
                      <a:prstClr val="black"/>
                    </a:solidFill>
                    <a:latin typeface="Comic Sans MS" pitchFamily="66" charset="0"/>
                  </a:rPr>
                  <a:t> </a:t>
                </a:r>
                <a:r>
                  <a:rPr lang="en-US" sz="5400" dirty="0">
                    <a:solidFill>
                      <a:schemeClr val="bg1"/>
                    </a:solidFill>
                    <a:latin typeface="Comic Sans MS" pitchFamily="66" charset="0"/>
                  </a:rPr>
                  <a:t>– 4x +   </a:t>
                </a:r>
                <a:r>
                  <a:rPr lang="en-US" sz="5400" dirty="0">
                    <a:solidFill>
                      <a:prstClr val="black"/>
                    </a:solidFill>
                    <a:latin typeface="Comic Sans MS" pitchFamily="66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prstClr val="black"/>
                            </a:solidFill>
                            <a:latin typeface="Comic Sans MS" pitchFamily="66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srgbClr val="FF0000"/>
                            </a:solidFill>
                            <a:latin typeface="Comic Sans MS" pitchFamily="66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prstClr val="black"/>
                            </a:solidFill>
                            <a:latin typeface="Comic Sans MS" pitchFamily="66" charset="0"/>
                          </a:rPr>
                          <m:t> −1</m:t>
                        </m:r>
                      </m:e>
                    </m:rad>
                  </m:oMath>
                </a14:m>
                <a:endParaRPr lang="en-US" sz="5400" dirty="0">
                  <a:solidFill>
                    <a:prstClr val="black"/>
                  </a:solidFill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309" y="4399930"/>
                <a:ext cx="6867807" cy="1027012"/>
              </a:xfrm>
              <a:prstGeom prst="rect">
                <a:avLst/>
              </a:prstGeom>
              <a:blipFill>
                <a:blip r:embed="rId2"/>
                <a:stretch>
                  <a:fillRect l="-3461" t="-6548" b="-3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380164" y="5580842"/>
                <a:ext cx="6830635" cy="1026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5382" lvl="0"/>
                <a:r>
                  <a:rPr lang="en-US" sz="5400" dirty="0">
                    <a:solidFill>
                      <a:srgbClr val="00B050"/>
                    </a:solidFill>
                    <a:latin typeface="Comic Sans MS" pitchFamily="66" charset="0"/>
                  </a:rPr>
                  <a:t>x</a:t>
                </a:r>
                <a:r>
                  <a:rPr lang="en-US" sz="5400" baseline="-25000" dirty="0">
                    <a:solidFill>
                      <a:srgbClr val="00B050"/>
                    </a:solidFill>
                    <a:latin typeface="Comic Sans MS" pitchFamily="66" charset="0"/>
                  </a:rPr>
                  <a:t>n+1</a:t>
                </a:r>
                <a:r>
                  <a:rPr lang="en-US" sz="5400" baseline="-25000" dirty="0">
                    <a:latin typeface="Comic Sans MS" pitchFamily="66" charset="0"/>
                  </a:rPr>
                  <a:t> </a:t>
                </a:r>
                <a:r>
                  <a:rPr lang="en-US" sz="5400" baseline="30000" dirty="0">
                    <a:solidFill>
                      <a:schemeClr val="bg1"/>
                    </a:solidFill>
                    <a:latin typeface="Comic Sans MS" pitchFamily="66" charset="0"/>
                  </a:rPr>
                  <a:t>2</a:t>
                </a:r>
                <a:r>
                  <a:rPr lang="en-US" sz="5400" dirty="0">
                    <a:solidFill>
                      <a:prstClr val="black"/>
                    </a:solidFill>
                    <a:latin typeface="Comic Sans MS" pitchFamily="66" charset="0"/>
                  </a:rPr>
                  <a:t> </a:t>
                </a:r>
                <a:r>
                  <a:rPr lang="en-US" sz="5400" dirty="0">
                    <a:solidFill>
                      <a:schemeClr val="bg1"/>
                    </a:solidFill>
                    <a:latin typeface="Comic Sans MS" pitchFamily="66" charset="0"/>
                  </a:rPr>
                  <a:t>– 4x  </a:t>
                </a:r>
                <a:r>
                  <a:rPr lang="en-US" sz="5400" dirty="0">
                    <a:solidFill>
                      <a:prstClr val="black"/>
                    </a:solidFill>
                    <a:latin typeface="Comic Sans MS" pitchFamily="66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prstClr val="black"/>
                            </a:solidFill>
                            <a:latin typeface="Comic Sans MS" pitchFamily="66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5400" dirty="0" smtClean="0">
                            <a:solidFill>
                              <a:srgbClr val="FF0000"/>
                            </a:solidFill>
                            <a:latin typeface="Comic Sans MS" pitchFamily="66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5400" baseline="-25000" dirty="0" smtClean="0">
                            <a:solidFill>
                              <a:srgbClr val="FF0000"/>
                            </a:solidFill>
                            <a:latin typeface="Comic Sans MS" pitchFamily="66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prstClr val="black"/>
                            </a:solidFill>
                            <a:latin typeface="Comic Sans MS" pitchFamily="66" charset="0"/>
                          </a:rPr>
                          <m:t>−1</m:t>
                        </m:r>
                      </m:e>
                    </m:rad>
                  </m:oMath>
                </a14:m>
                <a:endParaRPr lang="en-US" sz="5400" dirty="0">
                  <a:solidFill>
                    <a:prstClr val="black"/>
                  </a:solidFill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164" y="5580842"/>
                <a:ext cx="6830635" cy="1026435"/>
              </a:xfrm>
              <a:prstGeom prst="rect">
                <a:avLst/>
              </a:prstGeom>
              <a:blipFill>
                <a:blip r:embed="rId3"/>
                <a:stretch>
                  <a:fillRect l="-3479" t="-6509" b="-34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39436" y="100342"/>
            <a:ext cx="11714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Make</a:t>
            </a:r>
            <a:r>
              <a:rPr lang="en-US" sz="6000" dirty="0">
                <a:solidFill>
                  <a:srgbClr val="00B050"/>
                </a:solidFill>
                <a:latin typeface="Comic Sans MS" pitchFamily="66" charset="0"/>
              </a:rPr>
              <a:t> x</a:t>
            </a:r>
            <a:r>
              <a:rPr lang="en-GB" sz="6000" b="1" dirty="0"/>
              <a:t> the subject of the formula.</a:t>
            </a:r>
            <a:r>
              <a:rPr lang="en-US" sz="6000" baseline="300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GB" sz="6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359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7260" y="1354697"/>
            <a:ext cx="49734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lvl="0"/>
            <a:r>
              <a:rPr lang="en-US" sz="4400" dirty="0">
                <a:solidFill>
                  <a:srgbClr val="00CC00"/>
                </a:solidFill>
                <a:latin typeface="Comic Sans MS" pitchFamily="66" charset="0"/>
              </a:rPr>
              <a:t>x</a:t>
            </a:r>
            <a:r>
              <a:rPr lang="en-US" sz="4400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 – 4</a:t>
            </a:r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 + 1 = 0 </a:t>
            </a:r>
          </a:p>
        </p:txBody>
      </p:sp>
      <p:sp>
        <p:nvSpPr>
          <p:cNvPr id="5" name="Rectangle 4"/>
          <p:cNvSpPr/>
          <p:nvPr/>
        </p:nvSpPr>
        <p:spPr>
          <a:xfrm>
            <a:off x="4207260" y="2513032"/>
            <a:ext cx="46224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lvl="0"/>
            <a:r>
              <a:rPr lang="en-US" sz="4400" dirty="0">
                <a:solidFill>
                  <a:srgbClr val="00CC00"/>
                </a:solidFill>
                <a:latin typeface="Comic Sans MS" pitchFamily="66" charset="0"/>
              </a:rPr>
              <a:t>x</a:t>
            </a:r>
            <a:r>
              <a:rPr lang="en-US" sz="4400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Comic Sans MS" pitchFamily="66" charset="0"/>
              </a:rPr>
              <a:t>– 4x </a:t>
            </a:r>
            <a:r>
              <a:rPr lang="en-US" sz="4400" dirty="0">
                <a:latin typeface="Comic Sans MS" pitchFamily="66" charset="0"/>
              </a:rPr>
              <a:t>+ 1 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= 4</a:t>
            </a:r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190535" y="3671788"/>
            <a:ext cx="4798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lvl="0"/>
            <a:r>
              <a:rPr lang="en-US" sz="4400" dirty="0">
                <a:solidFill>
                  <a:srgbClr val="00CC00"/>
                </a:solidFill>
                <a:latin typeface="Comic Sans MS" pitchFamily="66" charset="0"/>
              </a:rPr>
              <a:t>x</a:t>
            </a:r>
            <a:r>
              <a:rPr lang="en-US" sz="4400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 + 1</a:t>
            </a:r>
            <a:r>
              <a:rPr lang="en-US" sz="4400" dirty="0">
                <a:solidFill>
                  <a:schemeClr val="bg1"/>
                </a:solidFill>
                <a:latin typeface="Comic Sans MS" pitchFamily="66" charset="0"/>
              </a:rPr>
              <a:t>x +</a:t>
            </a:r>
            <a:r>
              <a:rPr lang="en-US" sz="4400" dirty="0">
                <a:latin typeface="Comic Sans MS" pitchFamily="66" charset="0"/>
              </a:rPr>
              <a:t>    </a:t>
            </a:r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= </a:t>
            </a:r>
            <a:r>
              <a:rPr lang="en-US" sz="4400" dirty="0">
                <a:solidFill>
                  <a:schemeClr val="bg1"/>
                </a:solidFill>
                <a:latin typeface="Comic Sans MS" pitchFamily="66" charset="0"/>
              </a:rPr>
              <a:t>4</a:t>
            </a:r>
            <a:r>
              <a:rPr lang="en-US" sz="44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endParaRPr lang="en-US" sz="4400" dirty="0">
              <a:solidFill>
                <a:prstClr val="black"/>
              </a:solidFill>
              <a:latin typeface="Comic Sans MS" pitchFamily="66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307276" y="4315934"/>
            <a:ext cx="13791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48226" y="4315934"/>
            <a:ext cx="5293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4</a:t>
            </a:r>
            <a:endParaRPr lang="en-GB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207260" y="5280993"/>
                <a:ext cx="479874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5382" lvl="0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 smtClean="0">
                        <a:solidFill>
                          <a:srgbClr val="00CC00"/>
                        </a:solidFill>
                        <a:latin typeface="Comic Sans MS" pitchFamily="66" charset="0"/>
                      </a:rPr>
                      <m:t>x</m:t>
                    </m:r>
                    <m:r>
                      <m:rPr>
                        <m:nor/>
                      </m:rPr>
                      <a:rPr lang="en-US" sz="4400" baseline="-25000" dirty="0" smtClean="0">
                        <a:solidFill>
                          <a:srgbClr val="00CC00"/>
                        </a:solidFill>
                        <a:latin typeface="Comic Sans MS" pitchFamily="66" charset="0"/>
                      </a:rPr>
                      <m:t>n</m:t>
                    </m:r>
                  </m:oMath>
                </a14:m>
                <a:r>
                  <a:rPr lang="en-US" sz="4400" baseline="30000" dirty="0">
                    <a:solidFill>
                      <a:prstClr val="black"/>
                    </a:solidFill>
                    <a:latin typeface="Comic Sans MS" pitchFamily="66" charset="0"/>
                  </a:rPr>
                  <a:t>2</a:t>
                </a:r>
                <a:r>
                  <a:rPr lang="en-US" sz="4400" dirty="0">
                    <a:solidFill>
                      <a:prstClr val="black"/>
                    </a:solidFill>
                    <a:latin typeface="Comic Sans MS" pitchFamily="66" charset="0"/>
                  </a:rPr>
                  <a:t> + 1</a:t>
                </a:r>
                <a:r>
                  <a:rPr lang="en-US" sz="4400" dirty="0">
                    <a:solidFill>
                      <a:schemeClr val="bg1"/>
                    </a:solidFill>
                    <a:latin typeface="Comic Sans MS" pitchFamily="66" charset="0"/>
                  </a:rPr>
                  <a:t>x +</a:t>
                </a:r>
                <a:r>
                  <a:rPr lang="en-US" sz="4400" dirty="0">
                    <a:latin typeface="Comic Sans MS" pitchFamily="66" charset="0"/>
                  </a:rPr>
                  <a:t>   </a:t>
                </a:r>
                <a:r>
                  <a:rPr lang="en-US" sz="4400" dirty="0">
                    <a:solidFill>
                      <a:prstClr val="black"/>
                    </a:solidFill>
                    <a:latin typeface="Comic Sans MS" pitchFamily="66" charset="0"/>
                  </a:rPr>
                  <a:t>=  </a:t>
                </a:r>
                <a:r>
                  <a:rPr lang="en-US" sz="4400" dirty="0">
                    <a:solidFill>
                      <a:srgbClr val="FF0000"/>
                    </a:solidFill>
                    <a:latin typeface="Comic Sans MS" pitchFamily="66" charset="0"/>
                  </a:rPr>
                  <a:t>x</a:t>
                </a:r>
                <a:r>
                  <a:rPr lang="en-US" sz="4400" baseline="-25000" dirty="0">
                    <a:solidFill>
                      <a:srgbClr val="FF0000"/>
                    </a:solidFill>
                    <a:latin typeface="Comic Sans MS" pitchFamily="66" charset="0"/>
                  </a:rPr>
                  <a:t>n+1</a:t>
                </a:r>
                <a:endParaRPr lang="en-US" sz="44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260" y="5280993"/>
                <a:ext cx="4798744" cy="769441"/>
              </a:xfrm>
              <a:prstGeom prst="rect">
                <a:avLst/>
              </a:prstGeom>
              <a:blipFill>
                <a:blip r:embed="rId2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4454757" y="6050434"/>
            <a:ext cx="14767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923711" y="5988879"/>
            <a:ext cx="5293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prstClr val="black"/>
                </a:solidFill>
                <a:latin typeface="Comic Sans MS" pitchFamily="66" charset="0"/>
              </a:rPr>
              <a:t>4</a:t>
            </a:r>
            <a:endParaRPr lang="en-GB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39436" y="100342"/>
            <a:ext cx="11714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Make</a:t>
            </a:r>
            <a:r>
              <a:rPr lang="en-US" sz="6000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6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GB" sz="6000" b="1" dirty="0"/>
              <a:t> the subject of the formula.</a:t>
            </a:r>
            <a:r>
              <a:rPr lang="en-US" sz="6000" baseline="300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GB" sz="6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630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B5FDBC-6804-E8D0-329F-C09BB76A4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332" y="280193"/>
            <a:ext cx="9854419" cy="604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67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8F483D-D715-A8B6-73E2-B04122CA19E6}"/>
                  </a:ext>
                </a:extLst>
              </p:cNvPr>
              <p:cNvSpPr txBox="1"/>
              <p:nvPr/>
            </p:nvSpPr>
            <p:spPr>
              <a:xfrm>
                <a:off x="421177" y="125677"/>
                <a:ext cx="11155680" cy="3435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How can you show there is a solution for the quadratic </a:t>
                </a:r>
                <a:endParaRPr lang="en-US" sz="5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5400" b="1" dirty="0"/>
                  <a:t> </a:t>
                </a:r>
              </a:p>
              <a:p>
                <a:pPr algn="ctr"/>
                <a:r>
                  <a:rPr lang="en-GB" sz="5400" dirty="0"/>
                  <a:t>between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= 0 and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= 2?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8F483D-D715-A8B6-73E2-B04122CA1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77" y="125677"/>
                <a:ext cx="11155680" cy="3435043"/>
              </a:xfrm>
              <a:prstGeom prst="rect">
                <a:avLst/>
              </a:prstGeom>
              <a:blipFill>
                <a:blip r:embed="rId2"/>
                <a:stretch>
                  <a:fillRect l="-219" t="-4973" r="-219" b="-101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2BC407-F838-B3F0-E19D-49D97EA1C7D3}"/>
                  </a:ext>
                </a:extLst>
              </p:cNvPr>
              <p:cNvSpPr txBox="1"/>
              <p:nvPr/>
            </p:nvSpPr>
            <p:spPr>
              <a:xfrm>
                <a:off x="2139141" y="3649164"/>
                <a:ext cx="6500553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 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)+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2BC407-F838-B3F0-E19D-49D97EA1C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141" y="3649164"/>
                <a:ext cx="6500553" cy="9420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A0F61D-550B-5D6B-37DC-30F1149B507D}"/>
                  </a:ext>
                </a:extLst>
              </p:cNvPr>
              <p:cNvSpPr txBox="1"/>
              <p:nvPr/>
            </p:nvSpPr>
            <p:spPr>
              <a:xfrm>
                <a:off x="2092034" y="4638320"/>
                <a:ext cx="6594765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 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d>
                        <m:d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d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A0F61D-550B-5D6B-37DC-30F1149B5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034" y="4638320"/>
                <a:ext cx="6594765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B56127-BF47-60FB-0744-DE3A46ACE1E6}"/>
                  </a:ext>
                </a:extLst>
              </p:cNvPr>
              <p:cNvSpPr txBox="1"/>
              <p:nvPr/>
            </p:nvSpPr>
            <p:spPr>
              <a:xfrm>
                <a:off x="8512232" y="3696267"/>
                <a:ext cx="77585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B56127-BF47-60FB-0744-DE3A46ACE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232" y="3696267"/>
                <a:ext cx="775855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68B327-7D0D-C8E7-3F37-FE5B31A30E19}"/>
                  </a:ext>
                </a:extLst>
              </p:cNvPr>
              <p:cNvSpPr txBox="1"/>
              <p:nvPr/>
            </p:nvSpPr>
            <p:spPr>
              <a:xfrm>
                <a:off x="8279476" y="4666700"/>
                <a:ext cx="11471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US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68B327-7D0D-C8E7-3F37-FE5B31A30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476" y="4666700"/>
                <a:ext cx="1147156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C5BF4B-AA44-F347-D25A-56315C38B526}"/>
                  </a:ext>
                </a:extLst>
              </p:cNvPr>
              <p:cNvSpPr txBox="1"/>
              <p:nvPr/>
            </p:nvSpPr>
            <p:spPr>
              <a:xfrm>
                <a:off x="237297" y="5875320"/>
                <a:ext cx="11656937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800" dirty="0"/>
                  <a:t>Zero is in between 3 and </a:t>
                </a:r>
                <a14:m>
                  <m:oMath xmlns:m="http://schemas.openxmlformats.org/officeDocument/2006/math">
                    <m:r>
                      <a:rPr lang="en-US" sz="3800" b="1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3800" dirty="0"/>
                  <a:t>1 so there must be a solution.</a:t>
                </a:r>
                <a:endParaRPr lang="en-GB" sz="3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C5BF4B-AA44-F347-D25A-56315C38B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97" y="5875320"/>
                <a:ext cx="11656937" cy="677108"/>
              </a:xfrm>
              <a:prstGeom prst="rect">
                <a:avLst/>
              </a:prstGeom>
              <a:blipFill>
                <a:blip r:embed="rId7"/>
                <a:stretch>
                  <a:fillRect l="-575" t="-15315" r="-523" b="-351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84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7239" y="1806981"/>
            <a:ext cx="106375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/>
              <a:t>Iteration</a:t>
            </a:r>
            <a:r>
              <a:rPr lang="en-US" sz="8800" dirty="0"/>
              <a:t> is the act of repeating a process.</a:t>
            </a:r>
          </a:p>
        </p:txBody>
      </p:sp>
    </p:spTree>
    <p:extLst>
      <p:ext uri="{BB962C8B-B14F-4D97-AF65-F5344CB8AC3E}">
        <p14:creationId xmlns:p14="http://schemas.microsoft.com/office/powerpoint/2010/main" val="3626538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8F483D-D715-A8B6-73E2-B04122CA19E6}"/>
                  </a:ext>
                </a:extLst>
              </p:cNvPr>
              <p:cNvSpPr txBox="1"/>
              <p:nvPr/>
            </p:nvSpPr>
            <p:spPr>
              <a:xfrm>
                <a:off x="421177" y="125677"/>
                <a:ext cx="11155680" cy="3435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How can you show there is a solution for the quadratic </a:t>
                </a:r>
                <a:endParaRPr lang="en-US" sz="5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5400" b="1" dirty="0"/>
                  <a:t> </a:t>
                </a:r>
              </a:p>
              <a:p>
                <a:pPr algn="ctr"/>
                <a:r>
                  <a:rPr lang="en-GB" sz="5400" dirty="0"/>
                  <a:t>between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= 0 and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= 1?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8F483D-D715-A8B6-73E2-B04122CA1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77" y="125677"/>
                <a:ext cx="11155680" cy="3435043"/>
              </a:xfrm>
              <a:prstGeom prst="rect">
                <a:avLst/>
              </a:prstGeom>
              <a:blipFill>
                <a:blip r:embed="rId2"/>
                <a:stretch>
                  <a:fillRect l="-219" t="-4973" r="-1530" b="-101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2BC407-F838-B3F0-E19D-49D97EA1C7D3}"/>
                  </a:ext>
                </a:extLst>
              </p:cNvPr>
              <p:cNvSpPr txBox="1"/>
              <p:nvPr/>
            </p:nvSpPr>
            <p:spPr>
              <a:xfrm>
                <a:off x="2139141" y="3649164"/>
                <a:ext cx="6500553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d>
                        <m:d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</m:e>
                      </m:d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2BC407-F838-B3F0-E19D-49D97EA1C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141" y="3649164"/>
                <a:ext cx="6500553" cy="9420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A0F61D-550B-5D6B-37DC-30F1149B507D}"/>
                  </a:ext>
                </a:extLst>
              </p:cNvPr>
              <p:cNvSpPr txBox="1"/>
              <p:nvPr/>
            </p:nvSpPr>
            <p:spPr>
              <a:xfrm>
                <a:off x="2092034" y="4638320"/>
                <a:ext cx="6594765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d>
                        <m:d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A0F61D-550B-5D6B-37DC-30F1149B5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034" y="4638320"/>
                <a:ext cx="6594765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B56127-BF47-60FB-0744-DE3A46ACE1E6}"/>
                  </a:ext>
                </a:extLst>
              </p:cNvPr>
              <p:cNvSpPr txBox="1"/>
              <p:nvPr/>
            </p:nvSpPr>
            <p:spPr>
              <a:xfrm>
                <a:off x="8512232" y="3696267"/>
                <a:ext cx="77585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B56127-BF47-60FB-0744-DE3A46ACE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232" y="3696267"/>
                <a:ext cx="775855" cy="923330"/>
              </a:xfrm>
              <a:prstGeom prst="rect">
                <a:avLst/>
              </a:prstGeom>
              <a:blipFill>
                <a:blip r:embed="rId5"/>
                <a:stretch>
                  <a:fillRect r="-23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68B327-7D0D-C8E7-3F37-FE5B31A30E19}"/>
                  </a:ext>
                </a:extLst>
              </p:cNvPr>
              <p:cNvSpPr txBox="1"/>
              <p:nvPr/>
            </p:nvSpPr>
            <p:spPr>
              <a:xfrm>
                <a:off x="8279476" y="4666700"/>
                <a:ext cx="11471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68B327-7D0D-C8E7-3F37-FE5B31A30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476" y="4666700"/>
                <a:ext cx="1147156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C5BF4B-AA44-F347-D25A-56315C38B526}"/>
                  </a:ext>
                </a:extLst>
              </p:cNvPr>
              <p:cNvSpPr txBox="1"/>
              <p:nvPr/>
            </p:nvSpPr>
            <p:spPr>
              <a:xfrm>
                <a:off x="237297" y="5875320"/>
                <a:ext cx="11656937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800" dirty="0"/>
                  <a:t>Zero is in between −2 and </a:t>
                </a:r>
                <a14:m>
                  <m:oMath xmlns:m="http://schemas.openxmlformats.org/officeDocument/2006/math">
                    <m:r>
                      <a:rPr lang="en-GB" sz="38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3800" dirty="0"/>
                  <a:t> so there must be a solution.</a:t>
                </a:r>
                <a:endParaRPr lang="en-GB" sz="3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C5BF4B-AA44-F347-D25A-56315C38B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97" y="5875320"/>
                <a:ext cx="11656937" cy="677108"/>
              </a:xfrm>
              <a:prstGeom prst="rect">
                <a:avLst/>
              </a:prstGeom>
              <a:blipFill>
                <a:blip r:embed="rId7"/>
                <a:stretch>
                  <a:fillRect t="-15315" b="-351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02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67FF0-FCEA-95AC-F2F0-256F2753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E84F3F-29E7-9CFD-0C12-1D283472733D}"/>
              </a:ext>
            </a:extLst>
          </p:cNvPr>
          <p:cNvSpPr txBox="1"/>
          <p:nvPr/>
        </p:nvSpPr>
        <p:spPr>
          <a:xfrm>
            <a:off x="459970" y="5391527"/>
            <a:ext cx="94549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i="0" dirty="0">
                <a:solidFill>
                  <a:srgbClr val="202124"/>
                </a:solidFill>
                <a:effectLst/>
              </a:rPr>
              <a:t>Repeat the numbers of time required</a:t>
            </a:r>
            <a:endParaRPr lang="en-GB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3451FB-5C3C-33AD-EB94-A9BBF53252B3}"/>
              </a:ext>
            </a:extLst>
          </p:cNvPr>
          <p:cNvSpPr txBox="1"/>
          <p:nvPr/>
        </p:nvSpPr>
        <p:spPr>
          <a:xfrm>
            <a:off x="798021" y="439912"/>
            <a:ext cx="10268990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Calibri" panose="020F0502020204030204"/>
              </a:rPr>
              <a:t>Solve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 Equation using Iteration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E3554-F07B-B57E-6D36-A01DFF98F5DC}"/>
              </a:ext>
            </a:extLst>
          </p:cNvPr>
          <p:cNvSpPr txBox="1"/>
          <p:nvPr/>
        </p:nvSpPr>
        <p:spPr>
          <a:xfrm>
            <a:off x="504305" y="2009736"/>
            <a:ext cx="62012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 with a given value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9B936D-E81E-AD0F-F9C0-724EA350EB47}"/>
              </a:ext>
            </a:extLst>
          </p:cNvPr>
          <p:cNvSpPr txBox="1"/>
          <p:nvPr/>
        </p:nvSpPr>
        <p:spPr>
          <a:xfrm>
            <a:off x="459970" y="3124923"/>
            <a:ext cx="76979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400" dirty="0">
                <a:solidFill>
                  <a:srgbClr val="202124"/>
                </a:solidFill>
                <a:latin typeface="Calibri" panose="020F0502020204030204"/>
              </a:rPr>
              <a:t>S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ub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into the iteration formula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F07526-613C-6B46-5E52-D0B17EB2F926}"/>
              </a:ext>
            </a:extLst>
          </p:cNvPr>
          <p:cNvSpPr txBox="1"/>
          <p:nvPr/>
        </p:nvSpPr>
        <p:spPr>
          <a:xfrm>
            <a:off x="459970" y="4258225"/>
            <a:ext cx="113136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400" dirty="0">
                <a:solidFill>
                  <a:srgbClr val="202124"/>
                </a:solidFill>
                <a:latin typeface="Calibri" panose="020F0502020204030204"/>
              </a:rPr>
              <a:t>Get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answer and sub back into the formula </a:t>
            </a:r>
          </a:p>
        </p:txBody>
      </p:sp>
    </p:spTree>
    <p:extLst>
      <p:ext uri="{BB962C8B-B14F-4D97-AF65-F5344CB8AC3E}">
        <p14:creationId xmlns:p14="http://schemas.microsoft.com/office/powerpoint/2010/main" val="321225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39396-9BCF-34ED-1BD0-CD0ECCADF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7F0C24-AC88-00BA-9214-958C28919B7C}"/>
              </a:ext>
            </a:extLst>
          </p:cNvPr>
          <p:cNvSpPr txBox="1"/>
          <p:nvPr/>
        </p:nvSpPr>
        <p:spPr>
          <a:xfrm>
            <a:off x="925042" y="3155702"/>
            <a:ext cx="103419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13800" baseline="-25000" dirty="0">
                <a:solidFill>
                  <a:srgbClr val="FF0000"/>
                </a:solidFill>
                <a:latin typeface="Comic Sans MS" pitchFamily="66" charset="0"/>
              </a:rPr>
              <a:t>n+1</a:t>
            </a:r>
            <a:r>
              <a:rPr lang="en-US" sz="13800" dirty="0">
                <a:latin typeface="Comic Sans MS" pitchFamily="66" charset="0"/>
              </a:rPr>
              <a:t> = 4</a:t>
            </a:r>
            <a:r>
              <a:rPr lang="en-US" sz="138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13800" baseline="-25000" dirty="0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en-US" sz="13800" dirty="0">
                <a:latin typeface="Comic Sans MS" pitchFamily="66" charset="0"/>
              </a:rPr>
              <a:t> + 1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038234-0391-5F44-7104-FCC883D66A51}"/>
              </a:ext>
            </a:extLst>
          </p:cNvPr>
          <p:cNvSpPr txBox="1"/>
          <p:nvPr/>
        </p:nvSpPr>
        <p:spPr>
          <a:xfrm>
            <a:off x="513189" y="406404"/>
            <a:ext cx="11010234" cy="19389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What does a Iteration formula</a:t>
            </a: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look like?</a:t>
            </a:r>
          </a:p>
        </p:txBody>
      </p:sp>
    </p:spTree>
    <p:extLst>
      <p:ext uri="{BB962C8B-B14F-4D97-AF65-F5344CB8AC3E}">
        <p14:creationId xmlns:p14="http://schemas.microsoft.com/office/powerpoint/2010/main" val="257127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2784" y="125631"/>
            <a:ext cx="103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n+1</a:t>
            </a:r>
            <a:r>
              <a:rPr lang="en-US" sz="8000" dirty="0">
                <a:latin typeface="Comic Sans MS" pitchFamily="66" charset="0"/>
              </a:rPr>
              <a:t> = 4</a:t>
            </a:r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en-US" sz="8000" dirty="0">
                <a:latin typeface="Comic Sans MS" pitchFamily="66" charset="0"/>
              </a:rPr>
              <a:t> + 1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07CD1F-AAA8-C593-5892-EB7FB516D76B}"/>
              </a:ext>
            </a:extLst>
          </p:cNvPr>
          <p:cNvSpPr txBox="1"/>
          <p:nvPr/>
        </p:nvSpPr>
        <p:spPr>
          <a:xfrm>
            <a:off x="1005724" y="1849942"/>
            <a:ext cx="103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  <a:r>
              <a:rPr lang="en-US" sz="8000" dirty="0">
                <a:latin typeface="Comic Sans MS" pitchFamily="66" charset="0"/>
              </a:rPr>
              <a:t>= 4</a:t>
            </a:r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0</a:t>
            </a:r>
            <a:r>
              <a:rPr lang="en-US" sz="8000" dirty="0">
                <a:latin typeface="Comic Sans MS" pitchFamily="66" charset="0"/>
              </a:rPr>
              <a:t> + 1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E85D7-538A-2367-3BA3-BA6FCE6A05C8}"/>
              </a:ext>
            </a:extLst>
          </p:cNvPr>
          <p:cNvSpPr txBox="1"/>
          <p:nvPr/>
        </p:nvSpPr>
        <p:spPr>
          <a:xfrm>
            <a:off x="1005723" y="3511301"/>
            <a:ext cx="103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US" sz="8000" dirty="0">
                <a:latin typeface="Comic Sans MS" pitchFamily="66" charset="0"/>
              </a:rPr>
              <a:t>= 4</a:t>
            </a:r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  <a:r>
              <a:rPr lang="en-US" sz="8000" dirty="0">
                <a:latin typeface="Comic Sans MS" pitchFamily="66" charset="0"/>
              </a:rPr>
              <a:t> + 1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B59EB-2CC5-A945-70F2-C1E27ABBE1EB}"/>
              </a:ext>
            </a:extLst>
          </p:cNvPr>
          <p:cNvSpPr txBox="1"/>
          <p:nvPr/>
        </p:nvSpPr>
        <p:spPr>
          <a:xfrm>
            <a:off x="1074452" y="5235612"/>
            <a:ext cx="103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en-US" sz="8000" dirty="0">
                <a:latin typeface="Comic Sans MS" pitchFamily="66" charset="0"/>
              </a:rPr>
              <a:t>= 4</a:t>
            </a:r>
            <a:r>
              <a:rPr lang="en-US" sz="8000" dirty="0">
                <a:solidFill>
                  <a:srgbClr val="FF0000"/>
                </a:solidFill>
                <a:latin typeface="Comic Sans MS" pitchFamily="66" charset="0"/>
              </a:rPr>
              <a:t>x</a:t>
            </a:r>
            <a:r>
              <a:rPr lang="en-US" sz="8000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US" sz="8000" dirty="0">
                <a:latin typeface="Comic Sans MS" pitchFamily="66" charset="0"/>
              </a:rPr>
              <a:t> + 1</a:t>
            </a:r>
          </a:p>
        </p:txBody>
      </p:sp>
    </p:spTree>
    <p:extLst>
      <p:ext uri="{BB962C8B-B14F-4D97-AF65-F5344CB8AC3E}">
        <p14:creationId xmlns:p14="http://schemas.microsoft.com/office/powerpoint/2010/main" val="21571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C48D8-F84E-EFD6-3785-491AD2EFB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53FB366-1711-D031-012E-6290B76F15C7}"/>
                  </a:ext>
                </a:extLst>
              </p:cNvPr>
              <p:cNvSpPr/>
              <p:nvPr/>
            </p:nvSpPr>
            <p:spPr>
              <a:xfrm>
                <a:off x="2705135" y="1818650"/>
                <a:ext cx="164573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 Math" panose="02040503050406030204" pitchFamily="18" charset="0"/>
                  </a:rPr>
                  <a:t>2 </a:t>
                </a:r>
                <a:endParaRPr lang="en-GB" sz="3600" dirty="0"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53FB366-1711-D031-012E-6290B76F15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135" y="1818650"/>
                <a:ext cx="1645736" cy="646331"/>
              </a:xfrm>
              <a:prstGeom prst="rect">
                <a:avLst/>
              </a:prstGeom>
              <a:blipFill>
                <a:blip r:embed="rId2"/>
                <a:stretch>
                  <a:fillRect t="-14151" r="-370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28C8934-2CFF-FBC4-6046-3401BD3ABE13}"/>
                  </a:ext>
                </a:extLst>
              </p:cNvPr>
              <p:cNvSpPr/>
              <p:nvPr/>
            </p:nvSpPr>
            <p:spPr>
              <a:xfrm>
                <a:off x="669366" y="210593"/>
                <a:ext cx="1096682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latin typeface="Comic Sans MS" pitchFamily="66" charset="0"/>
                  </a:rPr>
                  <a:t>Use the iteration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44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GB" sz="44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GB" sz="4400" i="1" dirty="0">
                        <a:latin typeface="Cambria Math"/>
                      </a:rPr>
                      <m:t> =</m:t>
                    </m:r>
                    <m:r>
                      <a:rPr lang="en-GB" sz="4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sSub>
                      <m:sSubPr>
                        <m:ctrlPr>
                          <a:rPr lang="en-GB" sz="4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44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GB" sz="4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GB" sz="4400" dirty="0">
                  <a:solidFill>
                    <a:srgbClr val="FF0000"/>
                  </a:solidFill>
                  <a:latin typeface="Comic Sans MS" pitchFamily="66" charset="0"/>
                </a:endParaRPr>
              </a:p>
              <a:p>
                <a:r>
                  <a:rPr lang="en-GB" sz="4400" dirty="0">
                    <a:latin typeface="Comic Sans MS" pitchFamily="66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4400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28C8934-2CFF-FBC4-6046-3401BD3ABE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66" y="210593"/>
                <a:ext cx="10966822" cy="1446550"/>
              </a:xfrm>
              <a:prstGeom prst="rect">
                <a:avLst/>
              </a:prstGeom>
              <a:blipFill>
                <a:blip r:embed="rId3"/>
                <a:stretch>
                  <a:fillRect l="-2279" t="-8861" b="-189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B5C9E88-A4C9-C4EC-B1EC-52C8649D1018}"/>
                  </a:ext>
                </a:extLst>
              </p:cNvPr>
              <p:cNvSpPr/>
              <p:nvPr/>
            </p:nvSpPr>
            <p:spPr>
              <a:xfrm>
                <a:off x="2522110" y="2704450"/>
                <a:ext cx="13075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3600" i="1" dirty="0">
                          <a:latin typeface="Cambria Math"/>
                        </a:rPr>
                        <m:t> 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B5C9E88-A4C9-C4EC-B1EC-52C8649D10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110" y="2704450"/>
                <a:ext cx="130753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9614268-A92C-3320-E13F-4F39A32BBE33}"/>
                  </a:ext>
                </a:extLst>
              </p:cNvPr>
              <p:cNvSpPr/>
              <p:nvPr/>
            </p:nvSpPr>
            <p:spPr>
              <a:xfrm>
                <a:off x="2522110" y="3549252"/>
                <a:ext cx="13182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3600" i="1" dirty="0">
                          <a:latin typeface="Cambria Math"/>
                        </a:rPr>
                        <m:t> 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9614268-A92C-3320-E13F-4F39A32BBE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110" y="3549252"/>
                <a:ext cx="131824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27C73EE-0522-EF69-5E7F-1ED93A65C02D}"/>
                  </a:ext>
                </a:extLst>
              </p:cNvPr>
              <p:cNvSpPr/>
              <p:nvPr/>
            </p:nvSpPr>
            <p:spPr>
              <a:xfrm>
                <a:off x="2513839" y="4399989"/>
                <a:ext cx="13182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3600" i="1" dirty="0">
                          <a:latin typeface="Cambria Math"/>
                        </a:rPr>
                        <m:t> 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27C73EE-0522-EF69-5E7F-1ED93A65C0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839" y="4399989"/>
                <a:ext cx="131824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BC4FD3-84BE-E36B-EBDF-4FCBE67D02BD}"/>
                  </a:ext>
                </a:extLst>
              </p:cNvPr>
              <p:cNvSpPr/>
              <p:nvPr/>
            </p:nvSpPr>
            <p:spPr>
              <a:xfrm>
                <a:off x="2522110" y="5207827"/>
                <a:ext cx="13182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3600" i="1" dirty="0">
                          <a:latin typeface="Cambria Math"/>
                        </a:rPr>
                        <m:t> 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BC4FD3-84BE-E36B-EBDF-4FCBE67D02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110" y="5207827"/>
                <a:ext cx="131824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3E4911E-6B46-D80F-4034-DAE2F3FBF198}"/>
                  </a:ext>
                </a:extLst>
              </p:cNvPr>
              <p:cNvSpPr/>
              <p:nvPr/>
            </p:nvSpPr>
            <p:spPr>
              <a:xfrm>
                <a:off x="3799824" y="2722738"/>
                <a:ext cx="22961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GB" sz="36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3E4911E-6B46-D80F-4034-DAE2F3FBF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824" y="2722738"/>
                <a:ext cx="229617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9AA142-B9F2-8648-1545-4DFE13A5451E}"/>
                  </a:ext>
                </a:extLst>
              </p:cNvPr>
              <p:cNvSpPr txBox="1"/>
              <p:nvPr/>
            </p:nvSpPr>
            <p:spPr>
              <a:xfrm>
                <a:off x="6096000" y="2722738"/>
                <a:ext cx="285298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4(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3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9AA142-B9F2-8648-1545-4DFE13A54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722738"/>
                <a:ext cx="2852983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C0DAF72-0C87-DC16-D718-692C859871A8}"/>
                  </a:ext>
                </a:extLst>
              </p:cNvPr>
              <p:cNvSpPr/>
              <p:nvPr/>
            </p:nvSpPr>
            <p:spPr>
              <a:xfrm>
                <a:off x="3856601" y="3565253"/>
                <a:ext cx="22961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C0DAF72-0C87-DC16-D718-692C85987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601" y="3565253"/>
                <a:ext cx="229617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CEF588-A39E-C558-305A-240A0FD638E3}"/>
                  </a:ext>
                </a:extLst>
              </p:cNvPr>
              <p:cNvSpPr/>
              <p:nvPr/>
            </p:nvSpPr>
            <p:spPr>
              <a:xfrm>
                <a:off x="3856601" y="4413072"/>
                <a:ext cx="22961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36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CEF588-A39E-C558-305A-240A0FD638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601" y="4413072"/>
                <a:ext cx="2296176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68E25FB-B11D-8836-A778-C75E42979866}"/>
                  </a:ext>
                </a:extLst>
              </p:cNvPr>
              <p:cNvSpPr/>
              <p:nvPr/>
            </p:nvSpPr>
            <p:spPr>
              <a:xfrm>
                <a:off x="3829647" y="5244791"/>
                <a:ext cx="22961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GB" sz="3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36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68E25FB-B11D-8836-A778-C75E429798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647" y="5244791"/>
                <a:ext cx="2296176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C572D9-FA95-7638-5702-631965478CF3}"/>
                  </a:ext>
                </a:extLst>
              </p:cNvPr>
              <p:cNvSpPr txBox="1"/>
              <p:nvPr/>
            </p:nvSpPr>
            <p:spPr>
              <a:xfrm>
                <a:off x="6096000" y="3616440"/>
                <a:ext cx="326912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4(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3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C572D9-FA95-7638-5702-631965478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16440"/>
                <a:ext cx="3269129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E0DB79-3EA6-DEF4-61C4-E5D3AF44ADC6}"/>
                  </a:ext>
                </a:extLst>
              </p:cNvPr>
              <p:cNvSpPr txBox="1"/>
              <p:nvPr/>
            </p:nvSpPr>
            <p:spPr>
              <a:xfrm>
                <a:off x="6125823" y="4477492"/>
                <a:ext cx="37293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4(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37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3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=149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E0DB79-3EA6-DEF4-61C4-E5D3AF44A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823" y="4477492"/>
                <a:ext cx="3729377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DD44DEA-F506-0F21-21DC-C7A7A9E17698}"/>
                  </a:ext>
                </a:extLst>
              </p:cNvPr>
              <p:cNvSpPr txBox="1"/>
              <p:nvPr/>
            </p:nvSpPr>
            <p:spPr>
              <a:xfrm>
                <a:off x="6125822" y="5362219"/>
                <a:ext cx="392660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4(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149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3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kumimoji="0" lang="en-GB" sz="3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=597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DD44DEA-F506-0F21-21DC-C7A7A9E17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822" y="5362219"/>
                <a:ext cx="3926602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62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7" grpId="0"/>
      <p:bldP spid="8" grpId="0"/>
      <p:bldP spid="13" grpId="0"/>
      <p:bldP spid="16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817456" y="1945869"/>
                <a:ext cx="5757474" cy="109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5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5400" i="1" dirty="0">
                          <a:solidFill>
                            <a:prstClr val="black"/>
                          </a:solidFill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5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456" y="1945869"/>
                <a:ext cx="5757474" cy="10985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817456" y="3328553"/>
                <a:ext cx="5577617" cy="109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5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5400" i="1" dirty="0">
                          <a:solidFill>
                            <a:prstClr val="black"/>
                          </a:solidFill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5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456" y="3328553"/>
                <a:ext cx="5577617" cy="1098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817456" y="4711237"/>
                <a:ext cx="5577617" cy="109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5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5400" i="1" dirty="0">
                          <a:solidFill>
                            <a:prstClr val="black"/>
                          </a:solidFill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5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456" y="4711237"/>
                <a:ext cx="5577617" cy="10985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8BEF7DF-B526-4C91-9224-57A676D62F44}"/>
                  </a:ext>
                </a:extLst>
              </p:cNvPr>
              <p:cNvSpPr/>
              <p:nvPr/>
            </p:nvSpPr>
            <p:spPr>
              <a:xfrm>
                <a:off x="2167920" y="442680"/>
                <a:ext cx="6477863" cy="109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5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5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5400" i="1" dirty="0">
                          <a:solidFill>
                            <a:prstClr val="black"/>
                          </a:solidFill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5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sz="5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8BEF7DF-B526-4C91-9224-57A676D62F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920" y="442680"/>
                <a:ext cx="6477863" cy="10985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802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04711" y="1890864"/>
                <a:ext cx="121185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 Math" panose="02040503050406030204" pitchFamily="18" charset="0"/>
                  </a:rPr>
                  <a:t>2 </a:t>
                </a:r>
                <a:endParaRPr lang="en-GB" sz="2800" dirty="0"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711" y="1890864"/>
                <a:ext cx="1211856" cy="523220"/>
              </a:xfrm>
              <a:prstGeom prst="rect">
                <a:avLst/>
              </a:prstGeom>
              <a:blipFill>
                <a:blip r:embed="rId2"/>
                <a:stretch>
                  <a:fillRect t="-11628" r="-12060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258937"/>
                <a:ext cx="12192001" cy="1453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latin typeface="Comic Sans MS" pitchFamily="66" charset="0"/>
                  </a:rPr>
                  <a:t>Use the iteration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40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GB" sz="40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GB" sz="4000" i="1" dirty="0">
                        <a:latin typeface="Cambria Math"/>
                      </a:rPr>
                      <m:t> = </m:t>
                    </m:r>
                    <m:rad>
                      <m:radPr>
                        <m:degHide m:val="on"/>
                        <m:ctrlPr>
                          <a:rPr lang="en-GB" sz="40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000" i="1" dirty="0">
                            <a:latin typeface="Cambria Math"/>
                          </a:rPr>
                          <m:t>6</m:t>
                        </m:r>
                        <m:sSub>
                          <m:sSubPr>
                            <m:ctrlPr>
                              <a:rPr lang="en-GB" sz="40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000" i="1" dirty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GB" sz="4000" i="1" dirty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GB" sz="4000" i="1" dirty="0">
                            <a:latin typeface="Cambria Math"/>
                          </a:rPr>
                          <m:t> −2</m:t>
                        </m:r>
                      </m:e>
                    </m:rad>
                  </m:oMath>
                </a14:m>
                <a:r>
                  <a:rPr lang="en-GB" sz="4000" dirty="0">
                    <a:latin typeface="Comic Sans MS" pitchFamily="66" charset="0"/>
                  </a:rPr>
                  <a:t> </a:t>
                </a:r>
              </a:p>
              <a:p>
                <a:pPr algn="ctr"/>
                <a:r>
                  <a:rPr lang="en-GB" sz="4000" dirty="0">
                    <a:latin typeface="Comic Sans MS" pitchFamily="66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4000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4000" dirty="0">
                    <a:latin typeface="Comic Sans MS" pitchFamily="66" charset="0"/>
                  </a:rPr>
                  <a:t> to 2 decimal places. </a:t>
                </a:r>
                <a:endParaRPr lang="en-GB" sz="4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8937"/>
                <a:ext cx="12192001" cy="1453347"/>
              </a:xfrm>
              <a:prstGeom prst="rect">
                <a:avLst/>
              </a:prstGeom>
              <a:blipFill>
                <a:blip r:embed="rId3"/>
                <a:stretch>
                  <a:fillRect t="-1255" b="-16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185133" y="2617629"/>
                <a:ext cx="2980880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800" i="1" dirty="0"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28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2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2800" i="1" dirty="0">
                              <a:latin typeface="Cambria Math"/>
                            </a:rPr>
                            <m:t>) −2</m:t>
                          </m:r>
                        </m:e>
                      </m:rad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133" y="2617629"/>
                <a:ext cx="2980880" cy="6141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8028976" y="5953490"/>
                <a:ext cx="29977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GB" sz="2800" i="1" dirty="0">
                          <a:latin typeface="Cambria Math"/>
                        </a:rPr>
                        <m:t> =</m:t>
                      </m:r>
                      <m:r>
                        <a:rPr lang="en-GB" sz="2800" b="1" i="1" dirty="0">
                          <a:latin typeface="Cambria Math"/>
                        </a:rPr>
                        <m:t>𝟓</m:t>
                      </m:r>
                      <m:r>
                        <a:rPr lang="en-GB" sz="2800" b="1" dirty="0">
                          <a:latin typeface="Cambria Math"/>
                        </a:rPr>
                        <m:t>.</m:t>
                      </m:r>
                      <m:r>
                        <a:rPr lang="en-GB" sz="2800" b="1" i="1" dirty="0">
                          <a:latin typeface="Cambria Math"/>
                        </a:rPr>
                        <m:t>𝟏𝟔</m:t>
                      </m:r>
                      <m:r>
                        <a:rPr lang="en-GB" sz="2800" b="1" dirty="0">
                          <a:latin typeface="Cambria Math"/>
                        </a:rPr>
                        <m:t> </m:t>
                      </m:r>
                      <m:r>
                        <a:rPr lang="en-GB" sz="2800" dirty="0">
                          <a:latin typeface="Cambria Math"/>
                        </a:rPr>
                        <m:t>(2 </m:t>
                      </m:r>
                      <m:r>
                        <m:rPr>
                          <m:sty m:val="p"/>
                        </m:rPr>
                        <a:rPr lang="en-GB" sz="2800" dirty="0">
                          <a:latin typeface="Cambria Math"/>
                        </a:rPr>
                        <m:t>dp</m:t>
                      </m:r>
                      <m:r>
                        <a:rPr lang="en-GB" sz="2800" dirty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976" y="5953490"/>
                <a:ext cx="299774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193404" y="3489487"/>
                <a:ext cx="3348353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800" i="1" dirty="0"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28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2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2800" i="1" dirty="0">
                              <a:latin typeface="Cambria Math"/>
                            </a:rPr>
                            <m:t>) −2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4" y="3489487"/>
                <a:ext cx="3348353" cy="6141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185133" y="4340224"/>
                <a:ext cx="3356625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800" i="1" dirty="0"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28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2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2800" i="1" dirty="0">
                              <a:latin typeface="Cambria Math"/>
                            </a:rPr>
                            <m:t>) −2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133" y="4340224"/>
                <a:ext cx="3356625" cy="6141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193404" y="5148062"/>
                <a:ext cx="3356625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800" i="1" dirty="0">
                          <a:latin typeface="Cambria Math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latin typeface="Cambria Math"/>
                            </a:rPr>
                            <m:t>6(</m:t>
                          </m:r>
                          <m:sSub>
                            <m:sSubPr>
                              <m:ctrlPr>
                                <a:rPr lang="en-GB" sz="28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2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GB" sz="2800" i="1" dirty="0">
                              <a:latin typeface="Cambria Math"/>
                            </a:rPr>
                            <m:t>) −2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4" y="5148062"/>
                <a:ext cx="3356625" cy="6141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012981" y="2560381"/>
                <a:ext cx="4164793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  <m:r>
                        <a:rPr lang="en-GB" sz="28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/>
                        </a:rPr>
                        <m:t>3.1622…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981" y="2560381"/>
                <a:ext cx="4164793" cy="6141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460549" y="3473929"/>
                <a:ext cx="4974439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6(</m:t>
                        </m:r>
                        <m:r>
                          <a:rPr lang="en-GB" sz="2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3.1622…</m:t>
                        </m:r>
                        <m:r>
                          <m:rPr>
                            <m:nor/>
                          </m:rPr>
                          <a:rPr lang="en-GB" sz="28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en-GB" sz="2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) −2</m:t>
                        </m:r>
                      </m:e>
                    </m:rad>
                    <m:r>
                      <a:rPr lang="en-GB" sz="2800" i="1" dirty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2800" i="1" dirty="0">
                        <a:solidFill>
                          <a:srgbClr val="FF0000"/>
                        </a:solidFill>
                        <a:latin typeface="Cambria Math"/>
                      </a:rPr>
                      <m:t>4.1199</m:t>
                    </m:r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…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549" y="3473929"/>
                <a:ext cx="4974439" cy="614142"/>
              </a:xfrm>
              <a:prstGeom prst="rect">
                <a:avLst/>
              </a:prstGeom>
              <a:blipFill>
                <a:blip r:embed="rId10"/>
                <a:stretch>
                  <a:fillRect r="-1471" b="-23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379342" y="4270235"/>
                <a:ext cx="5136854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4.1199…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  <m:r>
                        <a:rPr lang="en-GB" sz="28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/>
                        </a:rPr>
                        <m:t>4.7664…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342" y="4270235"/>
                <a:ext cx="5136854" cy="61414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460549" y="5146857"/>
                <a:ext cx="5136854" cy="614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6(</m:t>
                          </m:r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4.7664…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 −2</m:t>
                          </m:r>
                        </m:e>
                      </m:rad>
                      <m:r>
                        <a:rPr lang="en-GB" sz="2800" i="1" dirty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/>
                        </a:rPr>
                        <m:t>5.1574…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549" y="5146857"/>
                <a:ext cx="5136854" cy="61414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735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4594" y="442392"/>
                <a:ext cx="11421687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dirty="0">
                    <a:latin typeface="Comic Sans MS" pitchFamily="66" charset="0"/>
                  </a:rPr>
                  <a:t>Use the iteration formula </a:t>
                </a:r>
                <a:r>
                  <a:rPr lang="en-US" sz="4400" dirty="0">
                    <a:solidFill>
                      <a:srgbClr val="0000FF"/>
                    </a:solidFill>
                    <a:latin typeface="Comic Sans MS" pitchFamily="66" charset="0"/>
                  </a:rPr>
                  <a:t>x</a:t>
                </a:r>
                <a:r>
                  <a:rPr lang="en-US" sz="4400" baseline="-25000" dirty="0">
                    <a:solidFill>
                      <a:srgbClr val="0000FF"/>
                    </a:solidFill>
                    <a:latin typeface="Comic Sans MS" pitchFamily="66" charset="0"/>
                  </a:rPr>
                  <a:t>n+1</a:t>
                </a:r>
                <a:r>
                  <a:rPr lang="en-US" sz="4400" dirty="0">
                    <a:latin typeface="Comic Sans MS" pitchFamily="66" charset="0"/>
                  </a:rPr>
                  <a:t> = ¼(</a:t>
                </a:r>
                <a:r>
                  <a:rPr lang="en-US" sz="4400" dirty="0">
                    <a:solidFill>
                      <a:srgbClr val="0000FF"/>
                    </a:solidFill>
                    <a:latin typeface="Comic Sans MS" pitchFamily="66" charset="0"/>
                  </a:rPr>
                  <a:t>x</a:t>
                </a:r>
                <a:r>
                  <a:rPr lang="en-US" sz="4400" baseline="-25000" dirty="0">
                    <a:solidFill>
                      <a:srgbClr val="0000FF"/>
                    </a:solidFill>
                    <a:latin typeface="Comic Sans MS" pitchFamily="66" charset="0"/>
                  </a:rPr>
                  <a:t>n</a:t>
                </a:r>
                <a:r>
                  <a:rPr lang="en-US" sz="4400" baseline="30000" dirty="0">
                    <a:latin typeface="Comic Sans MS" pitchFamily="66" charset="0"/>
                  </a:rPr>
                  <a:t>3</a:t>
                </a:r>
                <a:r>
                  <a:rPr lang="en-US" sz="4400" dirty="0">
                    <a:latin typeface="Comic Sans MS" pitchFamily="66" charset="0"/>
                  </a:rPr>
                  <a:t> + 1) </a:t>
                </a:r>
              </a:p>
              <a:p>
                <a:pPr algn="ctr"/>
                <a:r>
                  <a:rPr lang="en-GB" sz="4400" dirty="0">
                    <a:latin typeface="Comic Sans MS" pitchFamily="66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4400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4400" dirty="0">
                    <a:latin typeface="Comic Sans MS" pitchFamily="66" charset="0"/>
                  </a:rPr>
                  <a:t> to 2 decimal places. </a:t>
                </a:r>
                <a:endParaRPr lang="en-GB" sz="4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94" y="442392"/>
                <a:ext cx="11421687" cy="1446550"/>
              </a:xfrm>
              <a:prstGeom prst="rect">
                <a:avLst/>
              </a:prstGeom>
              <a:blipFill>
                <a:blip r:embed="rId2"/>
                <a:stretch>
                  <a:fillRect t="-8861" r="-1281" b="-189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316482" y="2123210"/>
            <a:ext cx="2006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x</a:t>
            </a:r>
            <a:r>
              <a:rPr lang="en-US" sz="4800" baseline="-25000" dirty="0">
                <a:solidFill>
                  <a:srgbClr val="0000FF"/>
                </a:solidFill>
                <a:latin typeface="Comic Sans MS" pitchFamily="66" charset="0"/>
              </a:rPr>
              <a:t>0</a:t>
            </a:r>
            <a:r>
              <a:rPr lang="en-US" sz="4800" dirty="0">
                <a:latin typeface="Comic Sans MS" pitchFamily="66" charset="0"/>
              </a:rPr>
              <a:t> = 2</a:t>
            </a:r>
            <a:endParaRPr lang="en-GB" sz="4800" dirty="0"/>
          </a:p>
        </p:txBody>
      </p:sp>
      <p:sp>
        <p:nvSpPr>
          <p:cNvPr id="6" name="Rectangle 5"/>
          <p:cNvSpPr/>
          <p:nvPr/>
        </p:nvSpPr>
        <p:spPr>
          <a:xfrm>
            <a:off x="2391411" y="3067541"/>
            <a:ext cx="520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382" indent="0"/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x</a:t>
            </a:r>
            <a:r>
              <a:rPr lang="en-US" sz="4800" baseline="-25000" dirty="0">
                <a:solidFill>
                  <a:srgbClr val="0000FF"/>
                </a:solidFill>
                <a:latin typeface="Comic Sans MS" pitchFamily="66" charset="0"/>
              </a:rPr>
              <a:t>1</a:t>
            </a:r>
            <a:r>
              <a:rPr lang="en-US" sz="4800" dirty="0">
                <a:latin typeface="Comic Sans MS" pitchFamily="66" charset="0"/>
              </a:rPr>
              <a:t> = 2.25</a:t>
            </a:r>
            <a:endParaRPr lang="en-US" sz="4800" dirty="0">
              <a:solidFill>
                <a:srgbClr val="0000FF"/>
              </a:solidFill>
              <a:latin typeface="Comic Sans MS" pitchFamily="66" charset="0"/>
            </a:endParaRPr>
          </a:p>
          <a:p>
            <a:pPr marL="85382" indent="0"/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x</a:t>
            </a:r>
            <a:r>
              <a:rPr lang="en-US" sz="4800" baseline="-250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n-US" sz="4800" dirty="0">
                <a:latin typeface="Comic Sans MS" pitchFamily="66" charset="0"/>
              </a:rPr>
              <a:t> = 3.097…</a:t>
            </a:r>
            <a:endParaRPr lang="en-US" sz="4800" dirty="0">
              <a:solidFill>
                <a:srgbClr val="0000FF"/>
              </a:solidFill>
              <a:latin typeface="Comic Sans MS" pitchFamily="66" charset="0"/>
            </a:endParaRPr>
          </a:p>
          <a:p>
            <a:pPr marL="85382" indent="0"/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x</a:t>
            </a:r>
            <a:r>
              <a:rPr lang="en-US" sz="4800" baseline="-25000" dirty="0">
                <a:solidFill>
                  <a:srgbClr val="0000FF"/>
                </a:solidFill>
                <a:latin typeface="Comic Sans MS" pitchFamily="66" charset="0"/>
              </a:rPr>
              <a:t>3</a:t>
            </a:r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n-US" sz="4800" dirty="0">
                <a:latin typeface="Comic Sans MS" pitchFamily="66" charset="0"/>
              </a:rPr>
              <a:t>= 7.680…</a:t>
            </a:r>
          </a:p>
          <a:p>
            <a:pPr marL="85382" indent="0"/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x</a:t>
            </a:r>
            <a:r>
              <a:rPr lang="en-US" sz="4800" baseline="-25000" dirty="0">
                <a:solidFill>
                  <a:srgbClr val="0000FF"/>
                </a:solidFill>
                <a:latin typeface="Comic Sans MS" pitchFamily="66" charset="0"/>
              </a:rPr>
              <a:t>4</a:t>
            </a:r>
            <a:r>
              <a:rPr lang="en-US" sz="4800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n-US" sz="4800" dirty="0">
                <a:latin typeface="Comic Sans MS" pitchFamily="66" charset="0"/>
              </a:rPr>
              <a:t>= 113.534…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6575367" y="5283532"/>
            <a:ext cx="4283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Comic Sans MS" pitchFamily="66" charset="0"/>
              </a:rPr>
              <a:t>= </a:t>
            </a:r>
            <a:r>
              <a:rPr lang="en-US" sz="4800" b="1" dirty="0">
                <a:solidFill>
                  <a:prstClr val="black"/>
                </a:solidFill>
                <a:latin typeface="Comic Sans MS" pitchFamily="66" charset="0"/>
              </a:rPr>
              <a:t>113.53</a:t>
            </a:r>
            <a:r>
              <a:rPr lang="en-US" sz="48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mic Sans MS" pitchFamily="66" charset="0"/>
              </a:rPr>
              <a:t>(2 </a:t>
            </a:r>
            <a:r>
              <a:rPr lang="en-US" sz="2800" dirty="0" err="1">
                <a:solidFill>
                  <a:prstClr val="black"/>
                </a:solidFill>
                <a:latin typeface="Comic Sans MS" pitchFamily="66" charset="0"/>
              </a:rPr>
              <a:t>dp</a:t>
            </a:r>
            <a:r>
              <a:rPr lang="en-US" sz="2800" dirty="0">
                <a:solidFill>
                  <a:prstClr val="black"/>
                </a:solidFill>
                <a:latin typeface="Comic Sans MS" pitchFamily="66" charset="0"/>
              </a:rPr>
              <a:t>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3179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566</Words>
  <Application>Microsoft Office PowerPoint</Application>
  <PresentationFormat>Widescreen</PresentationFormat>
  <Paragraphs>101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2017-01-12T05:25:58Z</dcterms:created>
  <dcterms:modified xsi:type="dcterms:W3CDTF">2025-09-04T05:32:01Z</dcterms:modified>
</cp:coreProperties>
</file>