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E5F66A-A338-4DDB-A558-DA197BAA3682}" v="1" dt="2021-09-16T10:03:05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CE5F66A-A338-4DDB-A558-DA197BAA3682}"/>
    <pc:docChg chg="undo custSel modSld">
      <pc:chgData name="Stewart Gale" userId="3647ddd2-6040-41ae-a96d-232c23482af8" providerId="ADAL" clId="{ECE5F66A-A338-4DDB-A558-DA197BAA3682}" dt="2021-09-16T10:04:02.915" v="28" actId="14100"/>
      <pc:docMkLst>
        <pc:docMk/>
      </pc:docMkLst>
      <pc:sldChg chg="addSp delSp modSp mod delAnim">
        <pc:chgData name="Stewart Gale" userId="3647ddd2-6040-41ae-a96d-232c23482af8" providerId="ADAL" clId="{ECE5F66A-A338-4DDB-A558-DA197BAA3682}" dt="2021-09-16T10:04:02.915" v="28" actId="14100"/>
        <pc:sldMkLst>
          <pc:docMk/>
          <pc:sldMk cId="2023815680" sldId="256"/>
        </pc:sldMkLst>
        <pc:spChg chg="del">
          <ac:chgData name="Stewart Gale" userId="3647ddd2-6040-41ae-a96d-232c23482af8" providerId="ADAL" clId="{ECE5F66A-A338-4DDB-A558-DA197BAA3682}" dt="2021-09-16T10:03:34.519" v="19" actId="478"/>
          <ac:spMkLst>
            <pc:docMk/>
            <pc:sldMk cId="2023815680" sldId="256"/>
            <ac:spMk id="2" creationId="{00000000-0000-0000-0000-000000000000}"/>
          </ac:spMkLst>
        </pc:spChg>
        <pc:spChg chg="del">
          <ac:chgData name="Stewart Gale" userId="3647ddd2-6040-41ae-a96d-232c23482af8" providerId="ADAL" clId="{ECE5F66A-A338-4DDB-A558-DA197BAA3682}" dt="2021-09-16T10:03:30.281" v="18" actId="478"/>
          <ac:spMkLst>
            <pc:docMk/>
            <pc:sldMk cId="2023815680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ECE5F66A-A338-4DDB-A558-DA197BAA3682}" dt="2021-09-16T10:03:46.848" v="22" actId="1076"/>
          <ac:spMkLst>
            <pc:docMk/>
            <pc:sldMk cId="2023815680" sldId="256"/>
            <ac:spMk id="10" creationId="{00000000-0000-0000-0000-000000000000}"/>
          </ac:spMkLst>
        </pc:spChg>
        <pc:graphicFrameChg chg="mod modGraphic">
          <ac:chgData name="Stewart Gale" userId="3647ddd2-6040-41ae-a96d-232c23482af8" providerId="ADAL" clId="{ECE5F66A-A338-4DDB-A558-DA197BAA3682}" dt="2021-09-16T10:03:51.519" v="23" actId="1076"/>
          <ac:graphicFrameMkLst>
            <pc:docMk/>
            <pc:sldMk cId="2023815680" sldId="256"/>
            <ac:graphicFrameMk id="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E5F66A-A338-4DDB-A558-DA197BAA3682}" dt="2021-09-16T10:04:02.915" v="28" actId="14100"/>
          <ac:graphicFrameMkLst>
            <pc:docMk/>
            <pc:sldMk cId="2023815680" sldId="256"/>
            <ac:graphicFrameMk id="7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ECE5F66A-A338-4DDB-A558-DA197BAA3682}" dt="2021-09-16T10:02:20.334" v="1" actId="1076"/>
          <ac:graphicFrameMkLst>
            <pc:docMk/>
            <pc:sldMk cId="2023815680" sldId="256"/>
            <ac:graphicFrameMk id="9" creationId="{00000000-0000-0000-0000-000000000000}"/>
          </ac:graphicFrameMkLst>
        </pc:graphicFrameChg>
        <pc:picChg chg="del mod modCrop">
          <ac:chgData name="Stewart Gale" userId="3647ddd2-6040-41ae-a96d-232c23482af8" providerId="ADAL" clId="{ECE5F66A-A338-4DDB-A558-DA197BAA3682}" dt="2021-09-16T10:03:04.092" v="10" actId="21"/>
          <ac:picMkLst>
            <pc:docMk/>
            <pc:sldMk cId="2023815680" sldId="256"/>
            <ac:picMk id="8" creationId="{00000000-0000-0000-0000-000000000000}"/>
          </ac:picMkLst>
        </pc:picChg>
        <pc:picChg chg="add mod">
          <ac:chgData name="Stewart Gale" userId="3647ddd2-6040-41ae-a96d-232c23482af8" providerId="ADAL" clId="{ECE5F66A-A338-4DDB-A558-DA197BAA3682}" dt="2021-09-16T10:03:54.172" v="24" actId="1076"/>
          <ac:picMkLst>
            <pc:docMk/>
            <pc:sldMk cId="2023815680" sldId="256"/>
            <ac:picMk id="11" creationId="{8BCAE073-E09D-4904-8C2B-4E9DCB990F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625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239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78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462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1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061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43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10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7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008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61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838C-DD44-464C-B765-318EDFACB419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BAFB5-1602-4C26-A091-EB639D0F78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49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53996"/>
              </p:ext>
            </p:extLst>
          </p:nvPr>
        </p:nvGraphicFramePr>
        <p:xfrm>
          <a:off x="2931084" y="2764792"/>
          <a:ext cx="8778776" cy="1710608"/>
        </p:xfrm>
        <a:graphic>
          <a:graphicData uri="http://schemas.openxmlformats.org/drawingml/2006/table">
            <a:tbl>
              <a:tblPr/>
              <a:tblGrid>
                <a:gridCol w="2635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37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8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53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Name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Out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Not Out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Runs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Ave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3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Don Bradman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7399"/>
              </p:ext>
            </p:extLst>
          </p:nvPr>
        </p:nvGraphicFramePr>
        <p:xfrm>
          <a:off x="5188328" y="5125926"/>
          <a:ext cx="3495101" cy="928468"/>
        </p:xfrm>
        <a:graphic>
          <a:graphicData uri="http://schemas.openxmlformats.org/drawingml/2006/table">
            <a:tbl>
              <a:tblPr/>
              <a:tblGrid>
                <a:gridCol w="236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8468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Runs 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5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380798"/>
              </p:ext>
            </p:extLst>
          </p:nvPr>
        </p:nvGraphicFramePr>
        <p:xfrm>
          <a:off x="715947" y="204545"/>
          <a:ext cx="10922924" cy="2021205"/>
        </p:xfrm>
        <a:graphic>
          <a:graphicData uri="http://schemas.openxmlformats.org/drawingml/2006/table">
            <a:tbl>
              <a:tblPr/>
              <a:tblGrid>
                <a:gridCol w="10922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How many runs was Don Bradman </a:t>
                      </a:r>
                    </a:p>
                    <a:p>
                      <a:pPr algn="ctr" rtl="0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from finishing his cricket career with </a:t>
                      </a:r>
                    </a:p>
                    <a:p>
                      <a:pPr algn="ctr" rtl="0" fontAlgn="ctr"/>
                      <a:r>
                        <a:rPr lang="en-US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mean average of 100 run?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493541" y="5014442"/>
            <a:ext cx="1244906" cy="115143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CAE073-E09D-4904-8C2B-4E9DCB990F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1" t="4664" r="26644"/>
          <a:stretch/>
        </p:blipFill>
        <p:spPr>
          <a:xfrm>
            <a:off x="337450" y="1529540"/>
            <a:ext cx="2167451" cy="50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1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35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cp:lastPrinted>2017-10-11T06:25:34Z</cp:lastPrinted>
  <dcterms:created xsi:type="dcterms:W3CDTF">2016-03-03T06:40:57Z</dcterms:created>
  <dcterms:modified xsi:type="dcterms:W3CDTF">2021-09-16T10:04:05Z</dcterms:modified>
</cp:coreProperties>
</file>