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284F13-6E5C-4DFA-9B5C-AA1C73A12618}" v="33" dt="2023-11-21T10:28:04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6284F13-6E5C-4DFA-9B5C-AA1C73A12618}"/>
    <pc:docChg chg="undo custSel addSld modSld">
      <pc:chgData name="Stewart Gale" userId="3647ddd2-6040-41ae-a96d-232c23482af8" providerId="ADAL" clId="{56284F13-6E5C-4DFA-9B5C-AA1C73A12618}" dt="2023-11-21T10:28:04.678" v="244" actId="207"/>
      <pc:docMkLst>
        <pc:docMk/>
      </pc:docMkLst>
      <pc:sldChg chg="addSp delSp modSp mod">
        <pc:chgData name="Stewart Gale" userId="3647ddd2-6040-41ae-a96d-232c23482af8" providerId="ADAL" clId="{56284F13-6E5C-4DFA-9B5C-AA1C73A12618}" dt="2021-12-19T09:51:54.039" v="7" actId="14100"/>
        <pc:sldMkLst>
          <pc:docMk/>
          <pc:sldMk cId="3851171067" sldId="256"/>
        </pc:sldMkLst>
        <pc:spChg chg="del">
          <ac:chgData name="Stewart Gale" userId="3647ddd2-6040-41ae-a96d-232c23482af8" providerId="ADAL" clId="{56284F13-6E5C-4DFA-9B5C-AA1C73A12618}" dt="2021-12-19T09:51:24.723" v="0" actId="478"/>
          <ac:spMkLst>
            <pc:docMk/>
            <pc:sldMk cId="3851171067" sldId="256"/>
            <ac:spMk id="2" creationId="{77AEF271-D6B2-46A8-B779-5646ABAF5504}"/>
          </ac:spMkLst>
        </pc:spChg>
        <pc:spChg chg="del">
          <ac:chgData name="Stewart Gale" userId="3647ddd2-6040-41ae-a96d-232c23482af8" providerId="ADAL" clId="{56284F13-6E5C-4DFA-9B5C-AA1C73A12618}" dt="2021-12-19T09:51:24.723" v="0" actId="478"/>
          <ac:spMkLst>
            <pc:docMk/>
            <pc:sldMk cId="3851171067" sldId="256"/>
            <ac:spMk id="3" creationId="{B9E35962-8CDA-4440-8C50-6CD06C3D5EDA}"/>
          </ac:spMkLst>
        </pc:spChg>
        <pc:picChg chg="add mod modCrop">
          <ac:chgData name="Stewart Gale" userId="3647ddd2-6040-41ae-a96d-232c23482af8" providerId="ADAL" clId="{56284F13-6E5C-4DFA-9B5C-AA1C73A12618}" dt="2021-12-19T09:51:54.039" v="7" actId="14100"/>
          <ac:picMkLst>
            <pc:docMk/>
            <pc:sldMk cId="3851171067" sldId="256"/>
            <ac:picMk id="5" creationId="{CC95EB51-F32E-4F77-8C9D-A5256B4226FC}"/>
          </ac:picMkLst>
        </pc:picChg>
      </pc:sldChg>
      <pc:sldChg chg="addSp delSp modSp new mod">
        <pc:chgData name="Stewart Gale" userId="3647ddd2-6040-41ae-a96d-232c23482af8" providerId="ADAL" clId="{56284F13-6E5C-4DFA-9B5C-AA1C73A12618}" dt="2021-12-19T09:52:20.186" v="37" actId="1076"/>
        <pc:sldMkLst>
          <pc:docMk/>
          <pc:sldMk cId="741388565" sldId="257"/>
        </pc:sldMkLst>
        <pc:spChg chg="del">
          <ac:chgData name="Stewart Gale" userId="3647ddd2-6040-41ae-a96d-232c23482af8" providerId="ADAL" clId="{56284F13-6E5C-4DFA-9B5C-AA1C73A12618}" dt="2021-12-19T09:51:59.371" v="9" actId="478"/>
          <ac:spMkLst>
            <pc:docMk/>
            <pc:sldMk cId="741388565" sldId="257"/>
            <ac:spMk id="2" creationId="{9450B1B4-08EA-4592-9AF8-083439ABD13C}"/>
          </ac:spMkLst>
        </pc:spChg>
        <pc:spChg chg="del">
          <ac:chgData name="Stewart Gale" userId="3647ddd2-6040-41ae-a96d-232c23482af8" providerId="ADAL" clId="{56284F13-6E5C-4DFA-9B5C-AA1C73A12618}" dt="2021-12-19T09:51:59.371" v="9" actId="478"/>
          <ac:spMkLst>
            <pc:docMk/>
            <pc:sldMk cId="741388565" sldId="257"/>
            <ac:spMk id="3" creationId="{DDE03FAE-2A3C-4B04-B676-F70F08FF828E}"/>
          </ac:spMkLst>
        </pc:spChg>
        <pc:spChg chg="add mod">
          <ac:chgData name="Stewart Gale" userId="3647ddd2-6040-41ae-a96d-232c23482af8" providerId="ADAL" clId="{56284F13-6E5C-4DFA-9B5C-AA1C73A12618}" dt="2021-12-19T09:52:20.186" v="37" actId="1076"/>
          <ac:spMkLst>
            <pc:docMk/>
            <pc:sldMk cId="741388565" sldId="257"/>
            <ac:spMk id="4" creationId="{A6983640-3CB7-491A-BF89-1D02E8521EBE}"/>
          </ac:spMkLst>
        </pc:spChg>
      </pc:sldChg>
      <pc:sldChg chg="addSp delSp modSp new mod modAnim">
        <pc:chgData name="Stewart Gale" userId="3647ddd2-6040-41ae-a96d-232c23482af8" providerId="ADAL" clId="{56284F13-6E5C-4DFA-9B5C-AA1C73A12618}" dt="2023-11-21T10:28:04.678" v="244" actId="207"/>
        <pc:sldMkLst>
          <pc:docMk/>
          <pc:sldMk cId="2946791043" sldId="258"/>
        </pc:sldMkLst>
        <pc:spChg chg="del">
          <ac:chgData name="Stewart Gale" userId="3647ddd2-6040-41ae-a96d-232c23482af8" providerId="ADAL" clId="{56284F13-6E5C-4DFA-9B5C-AA1C73A12618}" dt="2021-12-19T09:52:25.409" v="39" actId="478"/>
          <ac:spMkLst>
            <pc:docMk/>
            <pc:sldMk cId="2946791043" sldId="258"/>
            <ac:spMk id="2" creationId="{0874C1F5-096E-483A-B9CF-A8A7E2411491}"/>
          </ac:spMkLst>
        </pc:spChg>
        <pc:spChg chg="add mod">
          <ac:chgData name="Stewart Gale" userId="3647ddd2-6040-41ae-a96d-232c23482af8" providerId="ADAL" clId="{56284F13-6E5C-4DFA-9B5C-AA1C73A12618}" dt="2023-11-20T07:28:35.428" v="85" actId="1076"/>
          <ac:spMkLst>
            <pc:docMk/>
            <pc:sldMk cId="2946791043" sldId="258"/>
            <ac:spMk id="2" creationId="{80048594-6029-1524-7C65-C65691305B6F}"/>
          </ac:spMkLst>
        </pc:spChg>
        <pc:spChg chg="del">
          <ac:chgData name="Stewart Gale" userId="3647ddd2-6040-41ae-a96d-232c23482af8" providerId="ADAL" clId="{56284F13-6E5C-4DFA-9B5C-AA1C73A12618}" dt="2021-12-19T09:52:25.409" v="39" actId="478"/>
          <ac:spMkLst>
            <pc:docMk/>
            <pc:sldMk cId="2946791043" sldId="258"/>
            <ac:spMk id="3" creationId="{08ECA9F2-1FCD-48FF-8789-9A67841B391C}"/>
          </ac:spMkLst>
        </pc:spChg>
        <pc:spChg chg="add mod">
          <ac:chgData name="Stewart Gale" userId="3647ddd2-6040-41ae-a96d-232c23482af8" providerId="ADAL" clId="{56284F13-6E5C-4DFA-9B5C-AA1C73A12618}" dt="2023-11-20T07:28:42.252" v="87" actId="1076"/>
          <ac:spMkLst>
            <pc:docMk/>
            <pc:sldMk cId="2946791043" sldId="258"/>
            <ac:spMk id="3" creationId="{4505CEBB-0C21-199C-7A63-E2A1A2096B99}"/>
          </ac:spMkLst>
        </pc:spChg>
        <pc:spChg chg="add mod">
          <ac:chgData name="Stewart Gale" userId="3647ddd2-6040-41ae-a96d-232c23482af8" providerId="ADAL" clId="{56284F13-6E5C-4DFA-9B5C-AA1C73A12618}" dt="2023-11-21T10:28:04.678" v="244" actId="207"/>
          <ac:spMkLst>
            <pc:docMk/>
            <pc:sldMk cId="2946791043" sldId="258"/>
            <ac:spMk id="5" creationId="{ED4F0264-070B-0AA7-DD82-C1395CD22A17}"/>
          </ac:spMkLst>
        </pc:spChg>
        <pc:spChg chg="add mod">
          <ac:chgData name="Stewart Gale" userId="3647ddd2-6040-41ae-a96d-232c23482af8" providerId="ADAL" clId="{56284F13-6E5C-4DFA-9B5C-AA1C73A12618}" dt="2023-11-20T07:29:04.145" v="91" actId="1076"/>
          <ac:spMkLst>
            <pc:docMk/>
            <pc:sldMk cId="2946791043" sldId="258"/>
            <ac:spMk id="6" creationId="{1C22FC4E-2BA1-4618-88C9-FDAE21DFFD8A}"/>
          </ac:spMkLst>
        </pc:spChg>
        <pc:spChg chg="add mod">
          <ac:chgData name="Stewart Gale" userId="3647ddd2-6040-41ae-a96d-232c23482af8" providerId="ADAL" clId="{56284F13-6E5C-4DFA-9B5C-AA1C73A12618}" dt="2023-11-20T07:34:25.584" v="123" actId="1076"/>
          <ac:spMkLst>
            <pc:docMk/>
            <pc:sldMk cId="2946791043" sldId="258"/>
            <ac:spMk id="7" creationId="{E2A8EE1C-A36A-47E0-71D8-66DAF406C766}"/>
          </ac:spMkLst>
        </pc:spChg>
        <pc:spChg chg="add mod">
          <ac:chgData name="Stewart Gale" userId="3647ddd2-6040-41ae-a96d-232c23482af8" providerId="ADAL" clId="{56284F13-6E5C-4DFA-9B5C-AA1C73A12618}" dt="2023-11-20T07:37:25.139" v="134" actId="1076"/>
          <ac:spMkLst>
            <pc:docMk/>
            <pc:sldMk cId="2946791043" sldId="258"/>
            <ac:spMk id="8" creationId="{F492E598-B437-CBED-C55E-61A4D427F1D1}"/>
          </ac:spMkLst>
        </pc:spChg>
        <pc:spChg chg="add del mod">
          <ac:chgData name="Stewart Gale" userId="3647ddd2-6040-41ae-a96d-232c23482af8" providerId="ADAL" clId="{56284F13-6E5C-4DFA-9B5C-AA1C73A12618}" dt="2023-11-21T10:18:03.489" v="183" actId="478"/>
          <ac:spMkLst>
            <pc:docMk/>
            <pc:sldMk cId="2946791043" sldId="258"/>
            <ac:spMk id="9" creationId="{A07B5A0F-807D-88A2-8CA9-4DC68BCC53EB}"/>
          </ac:spMkLst>
        </pc:spChg>
        <pc:spChg chg="add mod">
          <ac:chgData name="Stewart Gale" userId="3647ddd2-6040-41ae-a96d-232c23482af8" providerId="ADAL" clId="{56284F13-6E5C-4DFA-9B5C-AA1C73A12618}" dt="2023-11-20T07:35:58.308" v="131" actId="1076"/>
          <ac:spMkLst>
            <pc:docMk/>
            <pc:sldMk cId="2946791043" sldId="258"/>
            <ac:spMk id="10" creationId="{E9A92BD3-D1FE-6306-FA48-88335F2DCDDA}"/>
          </ac:spMkLst>
        </pc:spChg>
        <pc:spChg chg="add mod">
          <ac:chgData name="Stewart Gale" userId="3647ddd2-6040-41ae-a96d-232c23482af8" providerId="ADAL" clId="{56284F13-6E5C-4DFA-9B5C-AA1C73A12618}" dt="2023-11-20T07:35:19.677" v="128" actId="1076"/>
          <ac:spMkLst>
            <pc:docMk/>
            <pc:sldMk cId="2946791043" sldId="258"/>
            <ac:spMk id="11" creationId="{E4E11C13-6844-2007-BBB1-47943549F529}"/>
          </ac:spMkLst>
        </pc:spChg>
        <pc:spChg chg="add mod">
          <ac:chgData name="Stewart Gale" userId="3647ddd2-6040-41ae-a96d-232c23482af8" providerId="ADAL" clId="{56284F13-6E5C-4DFA-9B5C-AA1C73A12618}" dt="2023-11-20T07:35:11.393" v="127" actId="1076"/>
          <ac:spMkLst>
            <pc:docMk/>
            <pc:sldMk cId="2946791043" sldId="258"/>
            <ac:spMk id="12" creationId="{A4BA0F7C-2F7F-1877-9EB5-20F77517CAEE}"/>
          </ac:spMkLst>
        </pc:spChg>
        <pc:spChg chg="add mod">
          <ac:chgData name="Stewart Gale" userId="3647ddd2-6040-41ae-a96d-232c23482af8" providerId="ADAL" clId="{56284F13-6E5C-4DFA-9B5C-AA1C73A12618}" dt="2023-11-20T07:35:25.922" v="129" actId="1076"/>
          <ac:spMkLst>
            <pc:docMk/>
            <pc:sldMk cId="2946791043" sldId="258"/>
            <ac:spMk id="13" creationId="{B60FB4D7-43E8-1D0F-F36A-B356FEB7A8E4}"/>
          </ac:spMkLst>
        </pc:spChg>
        <pc:spChg chg="add mod">
          <ac:chgData name="Stewart Gale" userId="3647ddd2-6040-41ae-a96d-232c23482af8" providerId="ADAL" clId="{56284F13-6E5C-4DFA-9B5C-AA1C73A12618}" dt="2023-11-21T10:18:01.179" v="182" actId="1076"/>
          <ac:spMkLst>
            <pc:docMk/>
            <pc:sldMk cId="2946791043" sldId="258"/>
            <ac:spMk id="14" creationId="{0535943F-2C96-DA2F-1EC6-68321DF480CF}"/>
          </ac:spMkLst>
        </pc:spChg>
        <pc:spChg chg="add mod">
          <ac:chgData name="Stewart Gale" userId="3647ddd2-6040-41ae-a96d-232c23482af8" providerId="ADAL" clId="{56284F13-6E5C-4DFA-9B5C-AA1C73A12618}" dt="2023-11-20T07:36:12.898" v="132" actId="1076"/>
          <ac:spMkLst>
            <pc:docMk/>
            <pc:sldMk cId="2946791043" sldId="258"/>
            <ac:spMk id="15" creationId="{8753EEBD-F122-00B3-2DC4-5A9D45291021}"/>
          </ac:spMkLst>
        </pc:spChg>
        <pc:spChg chg="add mod">
          <ac:chgData name="Stewart Gale" userId="3647ddd2-6040-41ae-a96d-232c23482af8" providerId="ADAL" clId="{56284F13-6E5C-4DFA-9B5C-AA1C73A12618}" dt="2023-11-20T07:40:11.924" v="154" actId="1076"/>
          <ac:spMkLst>
            <pc:docMk/>
            <pc:sldMk cId="2946791043" sldId="258"/>
            <ac:spMk id="16" creationId="{5BF5D2E5-9206-4C1F-CB0D-E33160F2ECC0}"/>
          </ac:spMkLst>
        </pc:spChg>
        <pc:spChg chg="add mod">
          <ac:chgData name="Stewart Gale" userId="3647ddd2-6040-41ae-a96d-232c23482af8" providerId="ADAL" clId="{56284F13-6E5C-4DFA-9B5C-AA1C73A12618}" dt="2023-11-20T07:38:48.979" v="144" actId="1076"/>
          <ac:spMkLst>
            <pc:docMk/>
            <pc:sldMk cId="2946791043" sldId="258"/>
            <ac:spMk id="17" creationId="{1B1662FC-812E-4F92-F51E-0AE6F6A12F4D}"/>
          </ac:spMkLst>
        </pc:spChg>
        <pc:spChg chg="add mod">
          <ac:chgData name="Stewart Gale" userId="3647ddd2-6040-41ae-a96d-232c23482af8" providerId="ADAL" clId="{56284F13-6E5C-4DFA-9B5C-AA1C73A12618}" dt="2023-11-20T07:39:57.261" v="152" actId="1076"/>
          <ac:spMkLst>
            <pc:docMk/>
            <pc:sldMk cId="2946791043" sldId="258"/>
            <ac:spMk id="18" creationId="{C8DB5BDB-8D0A-A35C-5E82-E0DC7239A466}"/>
          </ac:spMkLst>
        </pc:spChg>
        <pc:spChg chg="add mod">
          <ac:chgData name="Stewart Gale" userId="3647ddd2-6040-41ae-a96d-232c23482af8" providerId="ADAL" clId="{56284F13-6E5C-4DFA-9B5C-AA1C73A12618}" dt="2023-11-20T07:38:59.703" v="145" actId="1076"/>
          <ac:spMkLst>
            <pc:docMk/>
            <pc:sldMk cId="2946791043" sldId="258"/>
            <ac:spMk id="19" creationId="{ADE0828C-1BDC-BBAB-6139-8D32D754E5AC}"/>
          </ac:spMkLst>
        </pc:spChg>
        <pc:spChg chg="add mod">
          <ac:chgData name="Stewart Gale" userId="3647ddd2-6040-41ae-a96d-232c23482af8" providerId="ADAL" clId="{56284F13-6E5C-4DFA-9B5C-AA1C73A12618}" dt="2023-11-20T07:33:56.528" v="120" actId="1076"/>
          <ac:spMkLst>
            <pc:docMk/>
            <pc:sldMk cId="2946791043" sldId="258"/>
            <ac:spMk id="20" creationId="{6754C66F-95C2-CAB1-218A-0CABBA07FCDE}"/>
          </ac:spMkLst>
        </pc:spChg>
        <pc:spChg chg="add mod">
          <ac:chgData name="Stewart Gale" userId="3647ddd2-6040-41ae-a96d-232c23482af8" providerId="ADAL" clId="{56284F13-6E5C-4DFA-9B5C-AA1C73A12618}" dt="2023-11-20T07:39:30.561" v="151" actId="1076"/>
          <ac:spMkLst>
            <pc:docMk/>
            <pc:sldMk cId="2946791043" sldId="258"/>
            <ac:spMk id="21" creationId="{FBE511D3-08A4-E7DC-4623-B66C7A147438}"/>
          </ac:spMkLst>
        </pc:spChg>
        <pc:spChg chg="add mod">
          <ac:chgData name="Stewart Gale" userId="3647ddd2-6040-41ae-a96d-232c23482af8" providerId="ADAL" clId="{56284F13-6E5C-4DFA-9B5C-AA1C73A12618}" dt="2023-11-20T07:33:10.841" v="119" actId="1076"/>
          <ac:spMkLst>
            <pc:docMk/>
            <pc:sldMk cId="2946791043" sldId="258"/>
            <ac:spMk id="22" creationId="{61D3ED8B-757A-79DA-619B-C521FADA860F}"/>
          </ac:spMkLst>
        </pc:spChg>
        <pc:spChg chg="add mod">
          <ac:chgData name="Stewart Gale" userId="3647ddd2-6040-41ae-a96d-232c23482af8" providerId="ADAL" clId="{56284F13-6E5C-4DFA-9B5C-AA1C73A12618}" dt="2023-11-20T07:32:59.911" v="117" actId="1076"/>
          <ac:spMkLst>
            <pc:docMk/>
            <pc:sldMk cId="2946791043" sldId="258"/>
            <ac:spMk id="23" creationId="{46F27A21-2868-25F8-FFD6-43A0E1FF3EFB}"/>
          </ac:spMkLst>
        </pc:spChg>
        <pc:spChg chg="add mod">
          <ac:chgData name="Stewart Gale" userId="3647ddd2-6040-41ae-a96d-232c23482af8" providerId="ADAL" clId="{56284F13-6E5C-4DFA-9B5C-AA1C73A12618}" dt="2023-11-20T07:38:04.436" v="137" actId="1076"/>
          <ac:spMkLst>
            <pc:docMk/>
            <pc:sldMk cId="2946791043" sldId="258"/>
            <ac:spMk id="24" creationId="{69CF1265-4609-BCA8-18D5-454F02955146}"/>
          </ac:spMkLst>
        </pc:spChg>
        <pc:spChg chg="add mod">
          <ac:chgData name="Stewart Gale" userId="3647ddd2-6040-41ae-a96d-232c23482af8" providerId="ADAL" clId="{56284F13-6E5C-4DFA-9B5C-AA1C73A12618}" dt="2023-11-20T07:38:26.107" v="138" actId="1076"/>
          <ac:spMkLst>
            <pc:docMk/>
            <pc:sldMk cId="2946791043" sldId="258"/>
            <ac:spMk id="25" creationId="{8722BF62-40F5-CD6D-98F4-D79A7DFA29CF}"/>
          </ac:spMkLst>
        </pc:spChg>
        <pc:spChg chg="add mod">
          <ac:chgData name="Stewart Gale" userId="3647ddd2-6040-41ae-a96d-232c23482af8" providerId="ADAL" clId="{56284F13-6E5C-4DFA-9B5C-AA1C73A12618}" dt="2023-11-20T07:39:19.001" v="150" actId="1076"/>
          <ac:spMkLst>
            <pc:docMk/>
            <pc:sldMk cId="2946791043" sldId="258"/>
            <ac:spMk id="26" creationId="{7ACFC857-4FBB-25DD-4451-A5D8DAC9634E}"/>
          </ac:spMkLst>
        </pc:spChg>
        <pc:spChg chg="add mod">
          <ac:chgData name="Stewart Gale" userId="3647ddd2-6040-41ae-a96d-232c23482af8" providerId="ADAL" clId="{56284F13-6E5C-4DFA-9B5C-AA1C73A12618}" dt="2023-11-20T07:38:27.869" v="139"/>
          <ac:spMkLst>
            <pc:docMk/>
            <pc:sldMk cId="2946791043" sldId="258"/>
            <ac:spMk id="27" creationId="{38763B0D-6083-52EB-23E9-7ACCCE3520E1}"/>
          </ac:spMkLst>
        </pc:spChg>
        <pc:spChg chg="add del mod">
          <ac:chgData name="Stewart Gale" userId="3647ddd2-6040-41ae-a96d-232c23482af8" providerId="ADAL" clId="{56284F13-6E5C-4DFA-9B5C-AA1C73A12618}" dt="2023-11-21T10:18:03.489" v="183" actId="478"/>
          <ac:spMkLst>
            <pc:docMk/>
            <pc:sldMk cId="2946791043" sldId="258"/>
            <ac:spMk id="28" creationId="{3FE4D6E1-34A4-5B83-7DDA-6BE7BB5612CB}"/>
          </ac:spMkLst>
        </pc:spChg>
        <pc:spChg chg="add del mod">
          <ac:chgData name="Stewart Gale" userId="3647ddd2-6040-41ae-a96d-232c23482af8" providerId="ADAL" clId="{56284F13-6E5C-4DFA-9B5C-AA1C73A12618}" dt="2023-11-21T10:18:03.489" v="183" actId="478"/>
          <ac:spMkLst>
            <pc:docMk/>
            <pc:sldMk cId="2946791043" sldId="258"/>
            <ac:spMk id="29" creationId="{E166E79A-C2C7-E613-9B2B-E4412D5960E3}"/>
          </ac:spMkLst>
        </pc:spChg>
        <pc:picChg chg="add mod modCrop">
          <ac:chgData name="Stewart Gale" userId="3647ddd2-6040-41ae-a96d-232c23482af8" providerId="ADAL" clId="{56284F13-6E5C-4DFA-9B5C-AA1C73A12618}" dt="2023-11-20T07:39:13.725" v="149" actId="1076"/>
          <ac:picMkLst>
            <pc:docMk/>
            <pc:sldMk cId="2946791043" sldId="258"/>
            <ac:picMk id="4" creationId="{470DDC4D-07DE-48A9-A351-1A5B9FB83D7C}"/>
          </ac:picMkLst>
        </pc:picChg>
      </pc:sldChg>
      <pc:sldChg chg="addSp delSp modSp new mod modAnim">
        <pc:chgData name="Stewart Gale" userId="3647ddd2-6040-41ae-a96d-232c23482af8" providerId="ADAL" clId="{56284F13-6E5C-4DFA-9B5C-AA1C73A12618}" dt="2023-11-21T10:27:02.304" v="239"/>
        <pc:sldMkLst>
          <pc:docMk/>
          <pc:sldMk cId="934155819" sldId="259"/>
        </pc:sldMkLst>
        <pc:spChg chg="add mod">
          <ac:chgData name="Stewart Gale" userId="3647ddd2-6040-41ae-a96d-232c23482af8" providerId="ADAL" clId="{56284F13-6E5C-4DFA-9B5C-AA1C73A12618}" dt="2023-11-21T10:25:48.462" v="187" actId="207"/>
          <ac:spMkLst>
            <pc:docMk/>
            <pc:sldMk cId="934155819" sldId="259"/>
            <ac:spMk id="2" creationId="{4CB340AB-B3A5-6A92-DA38-D8A170A4FC23}"/>
          </ac:spMkLst>
        </pc:spChg>
        <pc:spChg chg="del">
          <ac:chgData name="Stewart Gale" userId="3647ddd2-6040-41ae-a96d-232c23482af8" providerId="ADAL" clId="{56284F13-6E5C-4DFA-9B5C-AA1C73A12618}" dt="2021-12-19T09:53:16.590" v="53" actId="478"/>
          <ac:spMkLst>
            <pc:docMk/>
            <pc:sldMk cId="934155819" sldId="259"/>
            <ac:spMk id="2" creationId="{9650D540-BE8B-4926-A471-398D99B333B7}"/>
          </ac:spMkLst>
        </pc:spChg>
        <pc:spChg chg="del">
          <ac:chgData name="Stewart Gale" userId="3647ddd2-6040-41ae-a96d-232c23482af8" providerId="ADAL" clId="{56284F13-6E5C-4DFA-9B5C-AA1C73A12618}" dt="2021-12-19T09:53:16.590" v="53" actId="478"/>
          <ac:spMkLst>
            <pc:docMk/>
            <pc:sldMk cId="934155819" sldId="259"/>
            <ac:spMk id="3" creationId="{76C650AD-A819-4F19-AB0A-78CF82F2B354}"/>
          </ac:spMkLst>
        </pc:spChg>
        <pc:spChg chg="add del mod">
          <ac:chgData name="Stewart Gale" userId="3647ddd2-6040-41ae-a96d-232c23482af8" providerId="ADAL" clId="{56284F13-6E5C-4DFA-9B5C-AA1C73A12618}" dt="2023-11-20T07:42:14.517" v="168" actId="478"/>
          <ac:spMkLst>
            <pc:docMk/>
            <pc:sldMk cId="934155819" sldId="259"/>
            <ac:spMk id="6" creationId="{DDDADBBD-55E0-D71A-6F36-11C79DE3164A}"/>
          </ac:spMkLst>
        </pc:spChg>
        <pc:spChg chg="add del mod">
          <ac:chgData name="Stewart Gale" userId="3647ddd2-6040-41ae-a96d-232c23482af8" providerId="ADAL" clId="{56284F13-6E5C-4DFA-9B5C-AA1C73A12618}" dt="2023-11-20T07:44:31.774" v="180" actId="478"/>
          <ac:spMkLst>
            <pc:docMk/>
            <pc:sldMk cId="934155819" sldId="259"/>
            <ac:spMk id="7" creationId="{2DA44C00-CCF8-465D-C14D-0C20EC95E5A3}"/>
          </ac:spMkLst>
        </pc:spChg>
        <pc:picChg chg="add mod modCrop">
          <ac:chgData name="Stewart Gale" userId="3647ddd2-6040-41ae-a96d-232c23482af8" providerId="ADAL" clId="{56284F13-6E5C-4DFA-9B5C-AA1C73A12618}" dt="2021-12-19T09:53:40.322" v="59" actId="1076"/>
          <ac:picMkLst>
            <pc:docMk/>
            <pc:sldMk cId="934155819" sldId="259"/>
            <ac:picMk id="4" creationId="{4DE47E1D-51E9-4726-A496-038DE4194AC9}"/>
          </ac:picMkLst>
        </pc:picChg>
        <pc:cxnChg chg="add mod">
          <ac:chgData name="Stewart Gale" userId="3647ddd2-6040-41ae-a96d-232c23482af8" providerId="ADAL" clId="{56284F13-6E5C-4DFA-9B5C-AA1C73A12618}" dt="2023-11-21T10:26:58.091" v="237" actId="1076"/>
          <ac:cxnSpMkLst>
            <pc:docMk/>
            <pc:sldMk cId="934155819" sldId="259"/>
            <ac:cxnSpMk id="3" creationId="{8FDB79AF-E7C0-5B8A-FE03-856BD2F662FD}"/>
          </ac:cxnSpMkLst>
        </pc:cxnChg>
      </pc:sldChg>
      <pc:sldChg chg="addSp delSp modSp new mod modAnim">
        <pc:chgData name="Stewart Gale" userId="3647ddd2-6040-41ae-a96d-232c23482af8" providerId="ADAL" clId="{56284F13-6E5C-4DFA-9B5C-AA1C73A12618}" dt="2023-11-21T10:27:05.982" v="240"/>
        <pc:sldMkLst>
          <pc:docMk/>
          <pc:sldMk cId="1834539839" sldId="260"/>
        </pc:sldMkLst>
        <pc:spChg chg="del">
          <ac:chgData name="Stewart Gale" userId="3647ddd2-6040-41ae-a96d-232c23482af8" providerId="ADAL" clId="{56284F13-6E5C-4DFA-9B5C-AA1C73A12618}" dt="2021-12-19T09:53:46.406" v="61" actId="478"/>
          <ac:spMkLst>
            <pc:docMk/>
            <pc:sldMk cId="1834539839" sldId="260"/>
            <ac:spMk id="2" creationId="{B4960CAE-672B-4EDE-A63B-B77161B87451}"/>
          </ac:spMkLst>
        </pc:spChg>
        <pc:spChg chg="add mod">
          <ac:chgData name="Stewart Gale" userId="3647ddd2-6040-41ae-a96d-232c23482af8" providerId="ADAL" clId="{56284F13-6E5C-4DFA-9B5C-AA1C73A12618}" dt="2023-11-21T10:26:23.214" v="229" actId="1076"/>
          <ac:spMkLst>
            <pc:docMk/>
            <pc:sldMk cId="1834539839" sldId="260"/>
            <ac:spMk id="2" creationId="{F53147F5-F5A7-23B0-2A8B-CCB1370D2A8C}"/>
          </ac:spMkLst>
        </pc:spChg>
        <pc:spChg chg="del">
          <ac:chgData name="Stewart Gale" userId="3647ddd2-6040-41ae-a96d-232c23482af8" providerId="ADAL" clId="{56284F13-6E5C-4DFA-9B5C-AA1C73A12618}" dt="2021-12-19T09:53:46.406" v="61" actId="478"/>
          <ac:spMkLst>
            <pc:docMk/>
            <pc:sldMk cId="1834539839" sldId="260"/>
            <ac:spMk id="3" creationId="{8463D183-9B6F-4C82-9EDA-5AAE3D0C0AE4}"/>
          </ac:spMkLst>
        </pc:spChg>
        <pc:spChg chg="add mod">
          <ac:chgData name="Stewart Gale" userId="3647ddd2-6040-41ae-a96d-232c23482af8" providerId="ADAL" clId="{56284F13-6E5C-4DFA-9B5C-AA1C73A12618}" dt="2021-12-19T09:54:40.006" v="73" actId="164"/>
          <ac:spMkLst>
            <pc:docMk/>
            <pc:sldMk cId="1834539839" sldId="260"/>
            <ac:spMk id="5" creationId="{386B8B18-C3C8-4649-A2E4-AF7414D58F0D}"/>
          </ac:spMkLst>
        </pc:spChg>
        <pc:grpChg chg="add mod">
          <ac:chgData name="Stewart Gale" userId="3647ddd2-6040-41ae-a96d-232c23482af8" providerId="ADAL" clId="{56284F13-6E5C-4DFA-9B5C-AA1C73A12618}" dt="2021-12-19T09:54:40.006" v="73" actId="164"/>
          <ac:grpSpMkLst>
            <pc:docMk/>
            <pc:sldMk cId="1834539839" sldId="260"/>
            <ac:grpSpMk id="6" creationId="{B867E5B3-7BB4-45C6-B2C5-E48A2A5C8D5F}"/>
          </ac:grpSpMkLst>
        </pc:grpChg>
        <pc:picChg chg="add mod modCrop">
          <ac:chgData name="Stewart Gale" userId="3647ddd2-6040-41ae-a96d-232c23482af8" providerId="ADAL" clId="{56284F13-6E5C-4DFA-9B5C-AA1C73A12618}" dt="2021-12-19T09:54:40.006" v="73" actId="164"/>
          <ac:picMkLst>
            <pc:docMk/>
            <pc:sldMk cId="1834539839" sldId="260"/>
            <ac:picMk id="4" creationId="{BC81BC8B-3B1D-444B-8223-4E2B70BDB7A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5E4CA-708E-48A3-A1A5-5064D34D6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D3396-E441-4A67-80A2-AC511CA59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A0021-1C36-4A1E-B57E-1FDA8A06E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A2F5E-3D53-4D07-A2B4-C48CF094A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2254F-8278-4930-B682-26233F96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92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31F4B-5786-479E-9A8E-53BD3A29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F3D2A-0A0C-47CB-9309-F993A6F6E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9410C-FA7C-49D4-8EFA-1AE4DFCBF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3624B-1287-45AD-A0A2-F42542DC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2D150-6A0E-4F43-A506-6D4A0F5F6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97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2A900-5A9B-4C7F-BEE8-E065287FF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2B456E-AC46-4496-8F06-4C1419A97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B2444-E40A-42B2-A357-DC8AB73C4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2D601-E67D-46E4-B036-8B927F727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11002-9DAE-4728-923D-B46A3F3A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55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0735C-37C4-43A1-B3DA-48FBEAC6B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3967A-A10C-48BC-9A24-1B336870DF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823A7E-CEA1-4C34-9D9D-F4DBF739F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F2AFD-F72C-4328-A6AE-F62EC99A2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75C54-98E1-4EF9-805D-98553508F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B2EFF-3AA5-41DB-BC86-13D6D786C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292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DB348-EA59-4048-A132-DFCDCF4CA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2E29D-CAD9-4FF3-8967-6926D4925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9D4E0-8144-4034-8FB8-840AB5D86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80B784-590A-41F8-B16E-06E55E387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FFC332-B011-46D6-8402-0FBD38C0E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B5F930-5CF9-4EF0-9FB5-C5008F19C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0632C6-D6D0-4BB3-8E31-941562F1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11C54E-57DA-4FBA-A73F-6179BB15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18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0302F-6394-41E4-A9ED-221DFF110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63A11-0DD9-45AA-B0E3-24A25B8CF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1B6655-173F-4F95-B191-1F3A24C44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F8E3B2-9B86-48B0-B2E6-A61F4F7D7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253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063144-6ABD-4029-8297-F2D99C5DE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6526FD-BA3C-42E5-986C-2EE3998B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00A34-28D3-460C-A18D-C80D59F35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57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66979-649C-4C27-B050-FB0717EF7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D0EE2-7FD5-4325-8E12-CAA862A37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6E567-AED2-48A2-B5E3-9AE73FBC9B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D1E423-6CD6-411B-81C7-ED9079C91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80E0A-91A1-411B-AFAD-56365615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B943A-E184-42FF-ADF8-370ED4672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74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F67BB-53AD-4D3C-8D79-B124A1236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A94DAC-2CF8-4D29-B6D4-72B3736CDF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0D16C-2AF0-4C1F-B733-E96792E6A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E633C0-EC4E-4A37-BE47-016514FD8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E368DA-DC07-4ACF-808A-2BA59BD81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95AC7-26B3-4D21-BE66-10BD0D5A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700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EC1F8-DB79-47B0-8CA5-E0818BF6A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B54948-3FBA-461B-8DC4-4A69067B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2E452-3E1D-41E2-B38B-5C30D72CD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72753-529E-4022-9599-6438799B8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8E3C3-F620-4D09-A14F-CE2CFCEB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24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581565-C7BE-49E3-9A18-3E03FCA238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DA27F1-FA68-48C2-8332-24CBDF296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AA441-926D-4973-B48F-B3D41DFC3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FA52D-5C33-4F13-887B-9E18C089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E1665-785B-4D74-8D15-E84804754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300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D93A9E-04B6-4565-9014-F7C373AB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F7544-7C1F-49FF-895F-5416A9088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8C1FB-50B6-4746-9124-D482B381E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35591-FB7C-42E8-BB10-0CEDA142E87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4ED05-23BD-4574-8E3E-B16AF23D3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1E98A-F97A-482A-8AE0-221D20D2DC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B803C-F755-4D64-A528-EBFB1DE87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96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95EB51-F32E-4F77-8C9D-A5256B4226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72" t="11771" r="10370" b="11562"/>
          <a:stretch/>
        </p:blipFill>
        <p:spPr>
          <a:xfrm>
            <a:off x="64292" y="0"/>
            <a:ext cx="12127707" cy="679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71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983640-3CB7-491A-BF89-1D02E8521EBE}"/>
              </a:ext>
            </a:extLst>
          </p:cNvPr>
          <p:cNvSpPr txBox="1"/>
          <p:nvPr/>
        </p:nvSpPr>
        <p:spPr>
          <a:xfrm>
            <a:off x="1787428" y="2081987"/>
            <a:ext cx="898683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74138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0DDC4D-07DE-48A9-A351-1A5B9FB83D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" t="14213" r="52345"/>
          <a:stretch/>
        </p:blipFill>
        <p:spPr>
          <a:xfrm>
            <a:off x="2047583" y="41887"/>
            <a:ext cx="8257649" cy="68161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048594-6029-1524-7C65-C65691305B6F}"/>
              </a:ext>
            </a:extLst>
          </p:cNvPr>
          <p:cNvSpPr txBox="1"/>
          <p:nvPr/>
        </p:nvSpPr>
        <p:spPr>
          <a:xfrm>
            <a:off x="4773954" y="3853943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05CEBB-0C21-199C-7A63-E2A1A2096B99}"/>
              </a:ext>
            </a:extLst>
          </p:cNvPr>
          <p:cNvSpPr txBox="1"/>
          <p:nvPr/>
        </p:nvSpPr>
        <p:spPr>
          <a:xfrm>
            <a:off x="4460739" y="4084775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4F0264-070B-0AA7-DD82-C1395CD22A17}"/>
              </a:ext>
            </a:extLst>
          </p:cNvPr>
          <p:cNvSpPr txBox="1"/>
          <p:nvPr/>
        </p:nvSpPr>
        <p:spPr>
          <a:xfrm>
            <a:off x="4868387" y="4813481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2FC4E-2BA1-4618-88C9-FDAE21DFFD8A}"/>
              </a:ext>
            </a:extLst>
          </p:cNvPr>
          <p:cNvSpPr txBox="1"/>
          <p:nvPr/>
        </p:nvSpPr>
        <p:spPr>
          <a:xfrm>
            <a:off x="3965205" y="4423958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A8EE1C-A36A-47E0-71D8-66DAF406C766}"/>
              </a:ext>
            </a:extLst>
          </p:cNvPr>
          <p:cNvSpPr txBox="1"/>
          <p:nvPr/>
        </p:nvSpPr>
        <p:spPr>
          <a:xfrm>
            <a:off x="3800648" y="4245073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92E598-B437-CBED-C55E-61A4D427F1D1}"/>
              </a:ext>
            </a:extLst>
          </p:cNvPr>
          <p:cNvSpPr txBox="1"/>
          <p:nvPr/>
        </p:nvSpPr>
        <p:spPr>
          <a:xfrm>
            <a:off x="7730793" y="5179313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A92BD3-D1FE-6306-FA48-88335F2DCDDA}"/>
              </a:ext>
            </a:extLst>
          </p:cNvPr>
          <p:cNvSpPr txBox="1"/>
          <p:nvPr/>
        </p:nvSpPr>
        <p:spPr>
          <a:xfrm>
            <a:off x="9070140" y="4956995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E11C13-6844-2007-BBB1-47943549F529}"/>
              </a:ext>
            </a:extLst>
          </p:cNvPr>
          <p:cNvSpPr txBox="1"/>
          <p:nvPr/>
        </p:nvSpPr>
        <p:spPr>
          <a:xfrm>
            <a:off x="3853009" y="5179314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A0F7C-2F7F-1877-9EB5-20F77517CAEE}"/>
              </a:ext>
            </a:extLst>
          </p:cNvPr>
          <p:cNvSpPr txBox="1"/>
          <p:nvPr/>
        </p:nvSpPr>
        <p:spPr>
          <a:xfrm>
            <a:off x="4591635" y="4971333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0FB4D7-43E8-1D0F-F36A-B356FEB7A8E4}"/>
              </a:ext>
            </a:extLst>
          </p:cNvPr>
          <p:cNvSpPr txBox="1"/>
          <p:nvPr/>
        </p:nvSpPr>
        <p:spPr>
          <a:xfrm>
            <a:off x="4788439" y="5311354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35943F-2C96-DA2F-1EC6-68321DF480CF}"/>
              </a:ext>
            </a:extLst>
          </p:cNvPr>
          <p:cNvSpPr txBox="1"/>
          <p:nvPr/>
        </p:nvSpPr>
        <p:spPr>
          <a:xfrm>
            <a:off x="8619013" y="4740500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53EEBD-F122-00B3-2DC4-5A9D45291021}"/>
              </a:ext>
            </a:extLst>
          </p:cNvPr>
          <p:cNvSpPr txBox="1"/>
          <p:nvPr/>
        </p:nvSpPr>
        <p:spPr>
          <a:xfrm>
            <a:off x="8666223" y="5336261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F5D2E5-9206-4C1F-CB0D-E33160F2ECC0}"/>
              </a:ext>
            </a:extLst>
          </p:cNvPr>
          <p:cNvSpPr txBox="1"/>
          <p:nvPr/>
        </p:nvSpPr>
        <p:spPr>
          <a:xfrm>
            <a:off x="8237080" y="6237871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1662FC-812E-4F92-F51E-0AE6F6A12F4D}"/>
              </a:ext>
            </a:extLst>
          </p:cNvPr>
          <p:cNvSpPr txBox="1"/>
          <p:nvPr/>
        </p:nvSpPr>
        <p:spPr>
          <a:xfrm>
            <a:off x="4035328" y="6037405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B5BDB-8D0A-A35C-5E82-E0DC7239A466}"/>
              </a:ext>
            </a:extLst>
          </p:cNvPr>
          <p:cNvSpPr txBox="1"/>
          <p:nvPr/>
        </p:nvSpPr>
        <p:spPr>
          <a:xfrm>
            <a:off x="7991182" y="6075420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E0828C-1BDC-BBAB-6139-8D32D754E5AC}"/>
              </a:ext>
            </a:extLst>
          </p:cNvPr>
          <p:cNvSpPr txBox="1"/>
          <p:nvPr/>
        </p:nvSpPr>
        <p:spPr>
          <a:xfrm>
            <a:off x="4362101" y="6231208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54C66F-95C2-CAB1-218A-0CABBA07FCDE}"/>
              </a:ext>
            </a:extLst>
          </p:cNvPr>
          <p:cNvSpPr txBox="1"/>
          <p:nvPr/>
        </p:nvSpPr>
        <p:spPr>
          <a:xfrm>
            <a:off x="8292240" y="4423957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E511D3-08A4-E7DC-4623-B66C7A147438}"/>
              </a:ext>
            </a:extLst>
          </p:cNvPr>
          <p:cNvSpPr txBox="1"/>
          <p:nvPr/>
        </p:nvSpPr>
        <p:spPr>
          <a:xfrm>
            <a:off x="7800454" y="5894663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D3ED8B-757A-79DA-619B-C521FADA860F}"/>
              </a:ext>
            </a:extLst>
          </p:cNvPr>
          <p:cNvSpPr txBox="1"/>
          <p:nvPr/>
        </p:nvSpPr>
        <p:spPr>
          <a:xfrm>
            <a:off x="8842941" y="4230735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F27A21-2868-25F8-FFD6-43A0E1FF3EFB}"/>
              </a:ext>
            </a:extLst>
          </p:cNvPr>
          <p:cNvSpPr txBox="1"/>
          <p:nvPr/>
        </p:nvSpPr>
        <p:spPr>
          <a:xfrm>
            <a:off x="8486717" y="3852388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CF1265-4609-BCA8-18D5-454F02955146}"/>
              </a:ext>
            </a:extLst>
          </p:cNvPr>
          <p:cNvSpPr txBox="1"/>
          <p:nvPr/>
        </p:nvSpPr>
        <p:spPr>
          <a:xfrm>
            <a:off x="4278420" y="5683833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22BF62-40F5-CD6D-98F4-D79A7DFA29CF}"/>
              </a:ext>
            </a:extLst>
          </p:cNvPr>
          <p:cNvSpPr txBox="1"/>
          <p:nvPr/>
        </p:nvSpPr>
        <p:spPr>
          <a:xfrm>
            <a:off x="3823558" y="5894663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CFC857-4FBB-25DD-4451-A5D8DAC9634E}"/>
              </a:ext>
            </a:extLst>
          </p:cNvPr>
          <p:cNvSpPr txBox="1"/>
          <p:nvPr/>
        </p:nvSpPr>
        <p:spPr>
          <a:xfrm>
            <a:off x="9025260" y="5740265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763B0D-6083-52EB-23E9-7ACCCE3520E1}"/>
              </a:ext>
            </a:extLst>
          </p:cNvPr>
          <p:cNvSpPr txBox="1"/>
          <p:nvPr/>
        </p:nvSpPr>
        <p:spPr>
          <a:xfrm>
            <a:off x="8639117" y="4004788"/>
            <a:ext cx="36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94679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E47E1D-51E9-4726-A496-038DE4194A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75" b="48038"/>
          <a:stretch/>
        </p:blipFill>
        <p:spPr>
          <a:xfrm>
            <a:off x="1005246" y="465189"/>
            <a:ext cx="10181508" cy="622171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FDB79AF-E7C0-5B8A-FE03-856BD2F662FD}"/>
              </a:ext>
            </a:extLst>
          </p:cNvPr>
          <p:cNvCxnSpPr>
            <a:cxnSpLocks/>
          </p:cNvCxnSpPr>
          <p:nvPr/>
        </p:nvCxnSpPr>
        <p:spPr>
          <a:xfrm flipV="1">
            <a:off x="7332029" y="796594"/>
            <a:ext cx="2765640" cy="48188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4CB340AB-B3A5-6A92-DA38-D8A170A4FC23}"/>
              </a:ext>
            </a:extLst>
          </p:cNvPr>
          <p:cNvSpPr/>
          <p:nvPr/>
        </p:nvSpPr>
        <p:spPr>
          <a:xfrm>
            <a:off x="9587175" y="1284648"/>
            <a:ext cx="291710" cy="2720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15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867E5B3-7BB4-45C6-B2C5-E48A2A5C8D5F}"/>
              </a:ext>
            </a:extLst>
          </p:cNvPr>
          <p:cNvGrpSpPr/>
          <p:nvPr/>
        </p:nvGrpSpPr>
        <p:grpSpPr>
          <a:xfrm>
            <a:off x="230002" y="217380"/>
            <a:ext cx="11645978" cy="6570497"/>
            <a:chOff x="230002" y="217380"/>
            <a:chExt cx="11645978" cy="657049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C81BC8B-3B1D-444B-8223-4E2B70BDB7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2329" t="52870"/>
            <a:stretch/>
          </p:blipFill>
          <p:spPr>
            <a:xfrm>
              <a:off x="230002" y="217380"/>
              <a:ext cx="11600260" cy="642323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86B8B18-C3C8-4649-A2E4-AF7414D58F0D}"/>
                </a:ext>
              </a:extLst>
            </p:cNvPr>
            <p:cNvSpPr/>
            <p:nvPr/>
          </p:nvSpPr>
          <p:spPr>
            <a:xfrm>
              <a:off x="9390832" y="6198847"/>
              <a:ext cx="2485148" cy="5890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53147F5-F5A7-23B0-2A8B-CCB1370D2A8C}"/>
              </a:ext>
            </a:extLst>
          </p:cNvPr>
          <p:cNvSpPr txBox="1"/>
          <p:nvPr/>
        </p:nvSpPr>
        <p:spPr>
          <a:xfrm>
            <a:off x="4701025" y="5814126"/>
            <a:ext cx="64681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Because she is symmetrical </a:t>
            </a:r>
          </a:p>
        </p:txBody>
      </p:sp>
    </p:spTree>
    <p:extLst>
      <p:ext uri="{BB962C8B-B14F-4D97-AF65-F5344CB8AC3E}">
        <p14:creationId xmlns:p14="http://schemas.microsoft.com/office/powerpoint/2010/main" val="183453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29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2021-12-19T09:50:08Z</dcterms:created>
  <dcterms:modified xsi:type="dcterms:W3CDTF">2023-11-21T10:28:04Z</dcterms:modified>
</cp:coreProperties>
</file>