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6" r:id="rId3"/>
    <p:sldId id="264" r:id="rId4"/>
    <p:sldId id="265" r:id="rId5"/>
    <p:sldId id="261" r:id="rId6"/>
    <p:sldId id="262" r:id="rId7"/>
    <p:sldId id="267" r:id="rId8"/>
    <p:sldId id="268" r:id="rId9"/>
    <p:sldId id="263" r:id="rId10"/>
    <p:sldId id="283" r:id="rId11"/>
    <p:sldId id="284" r:id="rId12"/>
    <p:sldId id="286" r:id="rId13"/>
    <p:sldId id="287" r:id="rId14"/>
    <p:sldId id="28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32FF8A-8ECA-4AF3-A617-3E99E2C8753D}" v="46" dt="2023-10-20T17:15:23.3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B32FF8A-8ECA-4AF3-A617-3E99E2C8753D}"/>
    <pc:docChg chg="custSel addSld delSld modSld">
      <pc:chgData name="Stewart Gale" userId="3647ddd2-6040-41ae-a96d-232c23482af8" providerId="ADAL" clId="{5B32FF8A-8ECA-4AF3-A617-3E99E2C8753D}" dt="2023-10-31T10:08:51.153" v="191" actId="20577"/>
      <pc:docMkLst>
        <pc:docMk/>
      </pc:docMkLst>
      <pc:sldChg chg="delSp modSp mod delAnim">
        <pc:chgData name="Stewart Gale" userId="3647ddd2-6040-41ae-a96d-232c23482af8" providerId="ADAL" clId="{5B32FF8A-8ECA-4AF3-A617-3E99E2C8753D}" dt="2021-10-04T17:36:00.952" v="11" actId="1076"/>
        <pc:sldMkLst>
          <pc:docMk/>
          <pc:sldMk cId="1928234592" sldId="256"/>
        </pc:sldMkLst>
        <pc:spChg chg="del">
          <ac:chgData name="Stewart Gale" userId="3647ddd2-6040-41ae-a96d-232c23482af8" providerId="ADAL" clId="{5B32FF8A-8ECA-4AF3-A617-3E99E2C8753D}" dt="2021-10-04T17:35:44.380" v="1" actId="478"/>
          <ac:spMkLst>
            <pc:docMk/>
            <pc:sldMk cId="1928234592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1-10-04T17:36:00.952" v="11" actId="1076"/>
          <ac:spMkLst>
            <pc:docMk/>
            <pc:sldMk cId="1928234592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1-10-04T17:35:44.380" v="1" actId="478"/>
          <ac:spMkLst>
            <pc:docMk/>
            <pc:sldMk cId="1928234592" sldId="256"/>
            <ac:spMk id="80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1-10-04T17:35:44.380" v="1" actId="478"/>
          <ac:spMkLst>
            <pc:docMk/>
            <pc:sldMk cId="1928234592" sldId="256"/>
            <ac:spMk id="81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1-10-04T17:35:44.380" v="1" actId="478"/>
          <ac:spMkLst>
            <pc:docMk/>
            <pc:sldMk cId="1928234592" sldId="256"/>
            <ac:spMk id="82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1-10-04T17:35:44.380" v="1" actId="478"/>
          <ac:spMkLst>
            <pc:docMk/>
            <pc:sldMk cId="1928234592" sldId="256"/>
            <ac:spMk id="83" creationId="{00000000-0000-0000-0000-000000000000}"/>
          </ac:spMkLst>
        </pc:spChg>
        <pc:picChg chg="del">
          <ac:chgData name="Stewart Gale" userId="3647ddd2-6040-41ae-a96d-232c23482af8" providerId="ADAL" clId="{5B32FF8A-8ECA-4AF3-A617-3E99E2C8753D}" dt="2021-10-04T17:35:44.380" v="1" actId="478"/>
          <ac:picMkLst>
            <pc:docMk/>
            <pc:sldMk cId="1928234592" sldId="256"/>
            <ac:picMk id="84" creationId="{00000000-0000-0000-0000-000000000000}"/>
          </ac:picMkLst>
        </pc:picChg>
        <pc:picChg chg="del">
          <ac:chgData name="Stewart Gale" userId="3647ddd2-6040-41ae-a96d-232c23482af8" providerId="ADAL" clId="{5B32FF8A-8ECA-4AF3-A617-3E99E2C8753D}" dt="2021-10-04T17:35:44.380" v="1" actId="478"/>
          <ac:picMkLst>
            <pc:docMk/>
            <pc:sldMk cId="1928234592" sldId="256"/>
            <ac:picMk id="85" creationId="{00000000-0000-0000-0000-000000000000}"/>
          </ac:picMkLst>
        </pc:picChg>
        <pc:picChg chg="del">
          <ac:chgData name="Stewart Gale" userId="3647ddd2-6040-41ae-a96d-232c23482af8" providerId="ADAL" clId="{5B32FF8A-8ECA-4AF3-A617-3E99E2C8753D}" dt="2021-10-04T17:35:44.380" v="1" actId="478"/>
          <ac:picMkLst>
            <pc:docMk/>
            <pc:sldMk cId="1928234592" sldId="256"/>
            <ac:picMk id="86" creationId="{00000000-0000-0000-0000-000000000000}"/>
          </ac:picMkLst>
        </pc:picChg>
      </pc:sldChg>
      <pc:sldChg chg="modSp add del mod">
        <pc:chgData name="Stewart Gale" userId="3647ddd2-6040-41ae-a96d-232c23482af8" providerId="ADAL" clId="{5B32FF8A-8ECA-4AF3-A617-3E99E2C8753D}" dt="2023-10-19T13:16:14.544" v="77" actId="47"/>
        <pc:sldMkLst>
          <pc:docMk/>
          <pc:sldMk cId="2201404555" sldId="260"/>
        </pc:sldMkLst>
        <pc:picChg chg="mod modCrop">
          <ac:chgData name="Stewart Gale" userId="3647ddd2-6040-41ae-a96d-232c23482af8" providerId="ADAL" clId="{5B32FF8A-8ECA-4AF3-A617-3E99E2C8753D}" dt="2023-10-19T13:14:56.350" v="50" actId="732"/>
          <ac:picMkLst>
            <pc:docMk/>
            <pc:sldMk cId="2201404555" sldId="260"/>
            <ac:picMk id="2" creationId="{41C8238E-100F-4034-A0A0-7910A80F9092}"/>
          </ac:picMkLst>
        </pc:picChg>
      </pc:sldChg>
      <pc:sldChg chg="delSp modSp add mod">
        <pc:chgData name="Stewart Gale" userId="3647ddd2-6040-41ae-a96d-232c23482af8" providerId="ADAL" clId="{5B32FF8A-8ECA-4AF3-A617-3E99E2C8753D}" dt="2021-10-04T17:36:10.750" v="13" actId="1076"/>
        <pc:sldMkLst>
          <pc:docMk/>
          <pc:sldMk cId="3715593710" sldId="266"/>
        </pc:sldMkLst>
        <pc:spChg chg="mod">
          <ac:chgData name="Stewart Gale" userId="3647ddd2-6040-41ae-a96d-232c23482af8" providerId="ADAL" clId="{5B32FF8A-8ECA-4AF3-A617-3E99E2C8753D}" dt="2021-10-04T17:36:10.750" v="13" actId="1076"/>
          <ac:spMkLst>
            <pc:docMk/>
            <pc:sldMk cId="3715593710" sldId="266"/>
            <ac:spMk id="2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1-10-04T17:36:04.030" v="12" actId="478"/>
          <ac:spMkLst>
            <pc:docMk/>
            <pc:sldMk cId="3715593710" sldId="266"/>
            <ac:spMk id="5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1-10-04T17:36:10.750" v="13" actId="1076"/>
          <ac:spMkLst>
            <pc:docMk/>
            <pc:sldMk cId="3715593710" sldId="266"/>
            <ac:spMk id="80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1-10-04T17:36:10.750" v="13" actId="1076"/>
          <ac:spMkLst>
            <pc:docMk/>
            <pc:sldMk cId="3715593710" sldId="266"/>
            <ac:spMk id="81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1-10-04T17:36:10.750" v="13" actId="1076"/>
          <ac:spMkLst>
            <pc:docMk/>
            <pc:sldMk cId="3715593710" sldId="266"/>
            <ac:spMk id="82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1-10-04T17:36:10.750" v="13" actId="1076"/>
          <ac:spMkLst>
            <pc:docMk/>
            <pc:sldMk cId="3715593710" sldId="266"/>
            <ac:spMk id="83" creationId="{00000000-0000-0000-0000-000000000000}"/>
          </ac:spMkLst>
        </pc:spChg>
        <pc:picChg chg="mod">
          <ac:chgData name="Stewart Gale" userId="3647ddd2-6040-41ae-a96d-232c23482af8" providerId="ADAL" clId="{5B32FF8A-8ECA-4AF3-A617-3E99E2C8753D}" dt="2021-10-04T17:36:10.750" v="13" actId="1076"/>
          <ac:picMkLst>
            <pc:docMk/>
            <pc:sldMk cId="3715593710" sldId="266"/>
            <ac:picMk id="84" creationId="{00000000-0000-0000-0000-000000000000}"/>
          </ac:picMkLst>
        </pc:picChg>
        <pc:picChg chg="mod">
          <ac:chgData name="Stewart Gale" userId="3647ddd2-6040-41ae-a96d-232c23482af8" providerId="ADAL" clId="{5B32FF8A-8ECA-4AF3-A617-3E99E2C8753D}" dt="2021-10-04T17:36:10.750" v="13" actId="1076"/>
          <ac:picMkLst>
            <pc:docMk/>
            <pc:sldMk cId="3715593710" sldId="266"/>
            <ac:picMk id="85" creationId="{00000000-0000-0000-0000-000000000000}"/>
          </ac:picMkLst>
        </pc:picChg>
        <pc:picChg chg="mod">
          <ac:chgData name="Stewart Gale" userId="3647ddd2-6040-41ae-a96d-232c23482af8" providerId="ADAL" clId="{5B32FF8A-8ECA-4AF3-A617-3E99E2C8753D}" dt="2021-10-04T17:36:10.750" v="13" actId="1076"/>
          <ac:picMkLst>
            <pc:docMk/>
            <pc:sldMk cId="3715593710" sldId="266"/>
            <ac:picMk id="86" creationId="{00000000-0000-0000-0000-000000000000}"/>
          </ac:picMkLst>
        </pc:picChg>
      </pc:sldChg>
      <pc:sldChg chg="addSp delSp modSp add mod">
        <pc:chgData name="Stewart Gale" userId="3647ddd2-6040-41ae-a96d-232c23482af8" providerId="ADAL" clId="{5B32FF8A-8ECA-4AF3-A617-3E99E2C8753D}" dt="2023-10-31T10:08:51.153" v="191" actId="20577"/>
        <pc:sldMkLst>
          <pc:docMk/>
          <pc:sldMk cId="1964085495" sldId="267"/>
        </pc:sldMkLst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3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10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11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12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14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15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16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17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18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19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20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21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22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23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24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25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26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27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28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3-10-31T10:08:51.153" v="191" actId="20577"/>
          <ac:spMkLst>
            <pc:docMk/>
            <pc:sldMk cId="1964085495" sldId="267"/>
            <ac:spMk id="29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3-10-19T13:14:25.311" v="47" actId="20577"/>
          <ac:spMkLst>
            <pc:docMk/>
            <pc:sldMk cId="1964085495" sldId="267"/>
            <ac:spMk id="30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31" creationId="{00000000-0000-0000-0000-000000000000}"/>
          </ac:spMkLst>
        </pc:spChg>
        <pc:spChg chg="del">
          <ac:chgData name="Stewart Gale" userId="3647ddd2-6040-41ae-a96d-232c23482af8" providerId="ADAL" clId="{5B32FF8A-8ECA-4AF3-A617-3E99E2C8753D}" dt="2023-10-19T13:12:49.424" v="20" actId="478"/>
          <ac:spMkLst>
            <pc:docMk/>
            <pc:sldMk cId="1964085495" sldId="267"/>
            <ac:spMk id="34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3-10-19T13:14:14.502" v="45" actId="1076"/>
          <ac:spMkLst>
            <pc:docMk/>
            <pc:sldMk cId="1964085495" sldId="267"/>
            <ac:spMk id="80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3-10-19T13:14:14.502" v="45" actId="1076"/>
          <ac:spMkLst>
            <pc:docMk/>
            <pc:sldMk cId="1964085495" sldId="267"/>
            <ac:spMk id="81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3-10-19T13:14:14.502" v="45" actId="1076"/>
          <ac:spMkLst>
            <pc:docMk/>
            <pc:sldMk cId="1964085495" sldId="267"/>
            <ac:spMk id="82" creationId="{00000000-0000-0000-0000-000000000000}"/>
          </ac:spMkLst>
        </pc:spChg>
        <pc:picChg chg="add mod modCrop">
          <ac:chgData name="Stewart Gale" userId="3647ddd2-6040-41ae-a96d-232c23482af8" providerId="ADAL" clId="{5B32FF8A-8ECA-4AF3-A617-3E99E2C8753D}" dt="2023-10-19T13:14:18.971" v="46" actId="1076"/>
          <ac:picMkLst>
            <pc:docMk/>
            <pc:sldMk cId="1964085495" sldId="267"/>
            <ac:picMk id="2" creationId="{0EC60B37-8EE7-C796-7E8F-A2D8F50267F8}"/>
          </ac:picMkLst>
        </pc:picChg>
        <pc:picChg chg="add mod modCrop">
          <ac:chgData name="Stewart Gale" userId="3647ddd2-6040-41ae-a96d-232c23482af8" providerId="ADAL" clId="{5B32FF8A-8ECA-4AF3-A617-3E99E2C8753D}" dt="2023-10-19T13:14:14.502" v="45" actId="1076"/>
          <ac:picMkLst>
            <pc:docMk/>
            <pc:sldMk cId="1964085495" sldId="267"/>
            <ac:picMk id="4" creationId="{35F75618-42FE-3308-B344-29C49D14632E}"/>
          </ac:picMkLst>
        </pc:picChg>
        <pc:picChg chg="add mod modCrop">
          <ac:chgData name="Stewart Gale" userId="3647ddd2-6040-41ae-a96d-232c23482af8" providerId="ADAL" clId="{5B32FF8A-8ECA-4AF3-A617-3E99E2C8753D}" dt="2023-10-19T13:14:14.502" v="45" actId="1076"/>
          <ac:picMkLst>
            <pc:docMk/>
            <pc:sldMk cId="1964085495" sldId="267"/>
            <ac:picMk id="5" creationId="{D8A2C798-613C-DFC5-51E0-4454D1CBB478}"/>
          </ac:picMkLst>
        </pc:picChg>
      </pc:sldChg>
      <pc:sldChg chg="delSp new del mod">
        <pc:chgData name="Stewart Gale" userId="3647ddd2-6040-41ae-a96d-232c23482af8" providerId="ADAL" clId="{5B32FF8A-8ECA-4AF3-A617-3E99E2C8753D}" dt="2023-10-19T13:12:07.834" v="18" actId="47"/>
        <pc:sldMkLst>
          <pc:docMk/>
          <pc:sldMk cId="4288191491" sldId="267"/>
        </pc:sldMkLst>
        <pc:spChg chg="del">
          <ac:chgData name="Stewart Gale" userId="3647ddd2-6040-41ae-a96d-232c23482af8" providerId="ADAL" clId="{5B32FF8A-8ECA-4AF3-A617-3E99E2C8753D}" dt="2023-10-19T13:10:48.687" v="15" actId="478"/>
          <ac:spMkLst>
            <pc:docMk/>
            <pc:sldMk cId="4288191491" sldId="267"/>
            <ac:spMk id="2" creationId="{D20E2871-30CF-FC28-53AB-239D8B5D2A3A}"/>
          </ac:spMkLst>
        </pc:spChg>
        <pc:spChg chg="del">
          <ac:chgData name="Stewart Gale" userId="3647ddd2-6040-41ae-a96d-232c23482af8" providerId="ADAL" clId="{5B32FF8A-8ECA-4AF3-A617-3E99E2C8753D}" dt="2023-10-19T13:10:48.687" v="15" actId="478"/>
          <ac:spMkLst>
            <pc:docMk/>
            <pc:sldMk cId="4288191491" sldId="267"/>
            <ac:spMk id="3" creationId="{724051F8-3EC4-65DB-EE8F-982825D81FCC}"/>
          </ac:spMkLst>
        </pc:spChg>
      </pc:sldChg>
      <pc:sldChg chg="addSp delSp modSp add mod">
        <pc:chgData name="Stewart Gale" userId="3647ddd2-6040-41ae-a96d-232c23482af8" providerId="ADAL" clId="{5B32FF8A-8ECA-4AF3-A617-3E99E2C8753D}" dt="2023-10-19T13:16:11.615" v="76" actId="1076"/>
        <pc:sldMkLst>
          <pc:docMk/>
          <pc:sldMk cId="3411869131" sldId="268"/>
        </pc:sldMkLst>
        <pc:spChg chg="mod">
          <ac:chgData name="Stewart Gale" userId="3647ddd2-6040-41ae-a96d-232c23482af8" providerId="ADAL" clId="{5B32FF8A-8ECA-4AF3-A617-3E99E2C8753D}" dt="2023-10-19T13:16:11.615" v="76" actId="1076"/>
          <ac:spMkLst>
            <pc:docMk/>
            <pc:sldMk cId="3411869131" sldId="268"/>
            <ac:spMk id="29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3-10-19T13:15:12.978" v="58" actId="20577"/>
          <ac:spMkLst>
            <pc:docMk/>
            <pc:sldMk cId="3411869131" sldId="268"/>
            <ac:spMk id="30" creationId="{00000000-0000-0000-0000-000000000000}"/>
          </ac:spMkLst>
        </pc:spChg>
        <pc:picChg chg="del">
          <ac:chgData name="Stewart Gale" userId="3647ddd2-6040-41ae-a96d-232c23482af8" providerId="ADAL" clId="{5B32FF8A-8ECA-4AF3-A617-3E99E2C8753D}" dt="2023-10-19T13:15:17.468" v="59" actId="478"/>
          <ac:picMkLst>
            <pc:docMk/>
            <pc:sldMk cId="3411869131" sldId="268"/>
            <ac:picMk id="2" creationId="{0EC60B37-8EE7-C796-7E8F-A2D8F50267F8}"/>
          </ac:picMkLst>
        </pc:picChg>
        <pc:picChg chg="add mod modCrop">
          <ac:chgData name="Stewart Gale" userId="3647ddd2-6040-41ae-a96d-232c23482af8" providerId="ADAL" clId="{5B32FF8A-8ECA-4AF3-A617-3E99E2C8753D}" dt="2023-10-19T13:15:41.651" v="65" actId="1076"/>
          <ac:picMkLst>
            <pc:docMk/>
            <pc:sldMk cId="3411869131" sldId="268"/>
            <ac:picMk id="3" creationId="{17EFD276-5A44-C361-25FB-0071B21E163B}"/>
          </ac:picMkLst>
        </pc:picChg>
        <pc:picChg chg="del">
          <ac:chgData name="Stewart Gale" userId="3647ddd2-6040-41ae-a96d-232c23482af8" providerId="ADAL" clId="{5B32FF8A-8ECA-4AF3-A617-3E99E2C8753D}" dt="2023-10-19T13:15:17.468" v="59" actId="478"/>
          <ac:picMkLst>
            <pc:docMk/>
            <pc:sldMk cId="3411869131" sldId="268"/>
            <ac:picMk id="4" creationId="{35F75618-42FE-3308-B344-29C49D14632E}"/>
          </ac:picMkLst>
        </pc:picChg>
        <pc:picChg chg="del">
          <ac:chgData name="Stewart Gale" userId="3647ddd2-6040-41ae-a96d-232c23482af8" providerId="ADAL" clId="{5B32FF8A-8ECA-4AF3-A617-3E99E2C8753D}" dt="2023-10-19T13:15:17.468" v="59" actId="478"/>
          <ac:picMkLst>
            <pc:docMk/>
            <pc:sldMk cId="3411869131" sldId="268"/>
            <ac:picMk id="5" creationId="{D8A2C798-613C-DFC5-51E0-4454D1CBB478}"/>
          </ac:picMkLst>
        </pc:picChg>
        <pc:picChg chg="add mod modCrop">
          <ac:chgData name="Stewart Gale" userId="3647ddd2-6040-41ae-a96d-232c23482af8" providerId="ADAL" clId="{5B32FF8A-8ECA-4AF3-A617-3E99E2C8753D}" dt="2023-10-19T13:15:55.375" v="70" actId="1076"/>
          <ac:picMkLst>
            <pc:docMk/>
            <pc:sldMk cId="3411869131" sldId="268"/>
            <ac:picMk id="6" creationId="{265D4E0A-A1A4-C7E9-9871-182733C6AAA6}"/>
          </ac:picMkLst>
        </pc:picChg>
        <pc:picChg chg="add mod modCrop">
          <ac:chgData name="Stewart Gale" userId="3647ddd2-6040-41ae-a96d-232c23482af8" providerId="ADAL" clId="{5B32FF8A-8ECA-4AF3-A617-3E99E2C8753D}" dt="2023-10-19T13:16:08.362" v="75" actId="1076"/>
          <ac:picMkLst>
            <pc:docMk/>
            <pc:sldMk cId="3411869131" sldId="268"/>
            <ac:picMk id="7" creationId="{CA5F7FF8-46BB-2684-4F7C-B82B4BC0F39D}"/>
          </ac:picMkLst>
        </pc:picChg>
      </pc:sldChg>
      <pc:sldChg chg="addSp delSp modSp add mod delAnim modAnim">
        <pc:chgData name="Stewart Gale" userId="3647ddd2-6040-41ae-a96d-232c23482af8" providerId="ADAL" clId="{5B32FF8A-8ECA-4AF3-A617-3E99E2C8753D}" dt="2023-10-20T17:13:33.796" v="146"/>
        <pc:sldMkLst>
          <pc:docMk/>
          <pc:sldMk cId="1636820852" sldId="283"/>
        </pc:sldMkLst>
        <pc:spChg chg="mod">
          <ac:chgData name="Stewart Gale" userId="3647ddd2-6040-41ae-a96d-232c23482af8" providerId="ADAL" clId="{5B32FF8A-8ECA-4AF3-A617-3E99E2C8753D}" dt="2023-10-20T17:11:16.910" v="85" actId="1076"/>
          <ac:spMkLst>
            <pc:docMk/>
            <pc:sldMk cId="1636820852" sldId="283"/>
            <ac:spMk id="2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3-10-20T17:13:22.143" v="144" actId="1076"/>
          <ac:spMkLst>
            <pc:docMk/>
            <pc:sldMk cId="1636820852" sldId="283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5B32FF8A-8ECA-4AF3-A617-3E99E2C8753D}" dt="2023-10-20T17:12:13.150" v="93" actId="478"/>
          <ac:spMkLst>
            <pc:docMk/>
            <pc:sldMk cId="1636820852" sldId="283"/>
            <ac:spMk id="4" creationId="{00F2962C-B983-C4D7-996C-C0C44B1EA39F}"/>
          </ac:spMkLst>
        </pc:spChg>
        <pc:spChg chg="add mod">
          <ac:chgData name="Stewart Gale" userId="3647ddd2-6040-41ae-a96d-232c23482af8" providerId="ADAL" clId="{5B32FF8A-8ECA-4AF3-A617-3E99E2C8753D}" dt="2023-10-20T17:13:18.689" v="143" actId="1076"/>
          <ac:spMkLst>
            <pc:docMk/>
            <pc:sldMk cId="1636820852" sldId="283"/>
            <ac:spMk id="8" creationId="{6B372621-A032-DB67-08F3-6109F5E4C8E4}"/>
          </ac:spMkLst>
        </pc:spChg>
        <pc:graphicFrameChg chg="mod modGraphic">
          <ac:chgData name="Stewart Gale" userId="3647ddd2-6040-41ae-a96d-232c23482af8" providerId="ADAL" clId="{5B32FF8A-8ECA-4AF3-A617-3E99E2C8753D}" dt="2023-10-20T17:11:10.556" v="84" actId="403"/>
          <ac:graphicFrameMkLst>
            <pc:docMk/>
            <pc:sldMk cId="1636820852" sldId="283"/>
            <ac:graphicFrameMk id="5" creationId="{00000000-0000-0000-0000-000000000000}"/>
          </ac:graphicFrameMkLst>
        </pc:graphicFrameChg>
        <pc:graphicFrameChg chg="add del">
          <ac:chgData name="Stewart Gale" userId="3647ddd2-6040-41ae-a96d-232c23482af8" providerId="ADAL" clId="{5B32FF8A-8ECA-4AF3-A617-3E99E2C8753D}" dt="2023-10-20T17:12:22.319" v="95"/>
          <ac:graphicFrameMkLst>
            <pc:docMk/>
            <pc:sldMk cId="1636820852" sldId="283"/>
            <ac:graphicFrameMk id="6" creationId="{8C0ABCAB-A189-FAD1-B8AA-41AEC04824E0}"/>
          </ac:graphicFrameMkLst>
        </pc:graphicFrameChg>
        <pc:graphicFrameChg chg="add del">
          <ac:chgData name="Stewart Gale" userId="3647ddd2-6040-41ae-a96d-232c23482af8" providerId="ADAL" clId="{5B32FF8A-8ECA-4AF3-A617-3E99E2C8753D}" dt="2023-10-20T17:12:26.495" v="97"/>
          <ac:graphicFrameMkLst>
            <pc:docMk/>
            <pc:sldMk cId="1636820852" sldId="283"/>
            <ac:graphicFrameMk id="7" creationId="{6DD5F98F-59EB-FBDB-F837-6EEB7B26DE2D}"/>
          </ac:graphicFrameMkLst>
        </pc:graphicFrameChg>
      </pc:sldChg>
      <pc:sldChg chg="addSp modSp add mod modAnim">
        <pc:chgData name="Stewart Gale" userId="3647ddd2-6040-41ae-a96d-232c23482af8" providerId="ADAL" clId="{5B32FF8A-8ECA-4AF3-A617-3E99E2C8753D}" dt="2023-10-20T17:15:23.335" v="177" actId="207"/>
        <pc:sldMkLst>
          <pc:docMk/>
          <pc:sldMk cId="2619151033" sldId="284"/>
        </pc:sldMkLst>
        <pc:spChg chg="mod">
          <ac:chgData name="Stewart Gale" userId="3647ddd2-6040-41ae-a96d-232c23482af8" providerId="ADAL" clId="{5B32FF8A-8ECA-4AF3-A617-3E99E2C8753D}" dt="2023-10-20T17:15:23.335" v="177" actId="207"/>
          <ac:spMkLst>
            <pc:docMk/>
            <pc:sldMk cId="2619151033" sldId="284"/>
            <ac:spMk id="2" creationId="{00000000-0000-0000-0000-000000000000}"/>
          </ac:spMkLst>
        </pc:spChg>
        <pc:spChg chg="mod">
          <ac:chgData name="Stewart Gale" userId="3647ddd2-6040-41ae-a96d-232c23482af8" providerId="ADAL" clId="{5B32FF8A-8ECA-4AF3-A617-3E99E2C8753D}" dt="2023-10-20T17:14:56.933" v="175" actId="1076"/>
          <ac:spMkLst>
            <pc:docMk/>
            <pc:sldMk cId="2619151033" sldId="284"/>
            <ac:spMk id="3" creationId="{00000000-0000-0000-0000-000000000000}"/>
          </ac:spMkLst>
        </pc:spChg>
        <pc:spChg chg="add mod">
          <ac:chgData name="Stewart Gale" userId="3647ddd2-6040-41ae-a96d-232c23482af8" providerId="ADAL" clId="{5B32FF8A-8ECA-4AF3-A617-3E99E2C8753D}" dt="2023-10-20T17:14:50.349" v="173" actId="1076"/>
          <ac:spMkLst>
            <pc:docMk/>
            <pc:sldMk cId="2619151033" sldId="284"/>
            <ac:spMk id="4" creationId="{01CB964D-1F82-2271-1479-730648DB9345}"/>
          </ac:spMkLst>
        </pc:spChg>
        <pc:graphicFrameChg chg="modGraphic">
          <ac:chgData name="Stewart Gale" userId="3647ddd2-6040-41ae-a96d-232c23482af8" providerId="ADAL" clId="{5B32FF8A-8ECA-4AF3-A617-3E99E2C8753D}" dt="2023-10-20T17:15:20.669" v="176" actId="207"/>
          <ac:graphicFrameMkLst>
            <pc:docMk/>
            <pc:sldMk cId="2619151033" sldId="284"/>
            <ac:graphicFrameMk id="5" creationId="{00000000-0000-0000-0000-000000000000}"/>
          </ac:graphicFrameMkLst>
        </pc:graphicFrameChg>
      </pc:sldChg>
      <pc:sldChg chg="add">
        <pc:chgData name="Stewart Gale" userId="3647ddd2-6040-41ae-a96d-232c23482af8" providerId="ADAL" clId="{5B32FF8A-8ECA-4AF3-A617-3E99E2C8753D}" dt="2023-10-20T17:07:29.804" v="78"/>
        <pc:sldMkLst>
          <pc:docMk/>
          <pc:sldMk cId="3947160044" sldId="286"/>
        </pc:sldMkLst>
      </pc:sldChg>
      <pc:sldChg chg="add">
        <pc:chgData name="Stewart Gale" userId="3647ddd2-6040-41ae-a96d-232c23482af8" providerId="ADAL" clId="{5B32FF8A-8ECA-4AF3-A617-3E99E2C8753D}" dt="2023-10-20T17:07:29.804" v="78"/>
        <pc:sldMkLst>
          <pc:docMk/>
          <pc:sldMk cId="1150633044" sldId="287"/>
        </pc:sldMkLst>
      </pc:sldChg>
      <pc:sldChg chg="add">
        <pc:chgData name="Stewart Gale" userId="3647ddd2-6040-41ae-a96d-232c23482af8" providerId="ADAL" clId="{5B32FF8A-8ECA-4AF3-A617-3E99E2C8753D}" dt="2023-10-20T17:07:29.804" v="78"/>
        <pc:sldMkLst>
          <pc:docMk/>
          <pc:sldMk cId="4037313491" sldId="288"/>
        </pc:sldMkLst>
      </pc:sldChg>
      <pc:sldChg chg="add del">
        <pc:chgData name="Stewart Gale" userId="3647ddd2-6040-41ae-a96d-232c23482af8" providerId="ADAL" clId="{5B32FF8A-8ECA-4AF3-A617-3E99E2C8753D}" dt="2023-10-20T17:11:32.536" v="87" actId="47"/>
        <pc:sldMkLst>
          <pc:docMk/>
          <pc:sldMk cId="777456878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EBC11-BA95-41C3-A0BB-0782FF4AD704}" type="datetimeFigureOut">
              <a:rPr lang="en-GB" smtClean="0"/>
              <a:t>31/10/2023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6C0DF-C97D-476A-B13A-F4161A72E5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057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3641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2710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547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179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198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274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93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8330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6528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21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60BAB-9C13-4DAA-A0F9-C39F89D1EF90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921DE-38BC-4CF6-863D-7BF7AA468F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51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0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60858" y="1223936"/>
            <a:ext cx="1079546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Sequences and Diagrams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1928234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603241"/>
              </p:ext>
            </p:extLst>
          </p:nvPr>
        </p:nvGraphicFramePr>
        <p:xfrm>
          <a:off x="714895" y="509846"/>
          <a:ext cx="10839796" cy="2421775"/>
        </p:xfrm>
        <a:graphic>
          <a:graphicData uri="http://schemas.openxmlformats.org/drawingml/2006/table">
            <a:tbl>
              <a:tblPr/>
              <a:tblGrid>
                <a:gridCol w="2200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5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9019">
                  <a:extLst>
                    <a:ext uri="{9D8B030D-6E8A-4147-A177-3AD203B41FA5}">
                      <a16:colId xmlns:a16="http://schemas.microsoft.com/office/drawing/2014/main" val="439565035"/>
                    </a:ext>
                  </a:extLst>
                </a:gridCol>
              </a:tblGrid>
              <a:tr h="84495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682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81890" y="3355565"/>
            <a:ext cx="110282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Is the number </a:t>
            </a:r>
            <a:r>
              <a:rPr lang="en-GB" sz="6000" b="1" dirty="0">
                <a:solidFill>
                  <a:srgbClr val="0000FF"/>
                </a:solidFill>
              </a:rPr>
              <a:t>16</a:t>
            </a:r>
            <a:r>
              <a:rPr lang="en-GB" sz="6000" dirty="0"/>
              <a:t> in the Sequence?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95111" y="4605385"/>
            <a:ext cx="18509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Yes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372621-A032-DB67-08F3-6109F5E4C8E4}"/>
              </a:ext>
            </a:extLst>
          </p:cNvPr>
          <p:cNvSpPr txBox="1"/>
          <p:nvPr/>
        </p:nvSpPr>
        <p:spPr>
          <a:xfrm>
            <a:off x="1091739" y="4860175"/>
            <a:ext cx="74482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2, 4, 6, 8, 10, 12, 14, </a:t>
            </a:r>
            <a:r>
              <a:rPr lang="en-GB" sz="6000" b="1" dirty="0">
                <a:solidFill>
                  <a:srgbClr val="0000FF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63682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468409"/>
              </p:ext>
            </p:extLst>
          </p:nvPr>
        </p:nvGraphicFramePr>
        <p:xfrm>
          <a:off x="1403791" y="714894"/>
          <a:ext cx="9149888" cy="1985472"/>
        </p:xfrm>
        <a:graphic>
          <a:graphicData uri="http://schemas.openxmlformats.org/drawingml/2006/table">
            <a:tbl>
              <a:tblPr/>
              <a:tblGrid>
                <a:gridCol w="1857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439565035"/>
                    </a:ext>
                  </a:extLst>
                </a:gridCol>
              </a:tblGrid>
              <a:tr h="692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27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82138" y="3438691"/>
            <a:ext cx="11405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Is the number </a:t>
            </a:r>
            <a:r>
              <a:rPr lang="en-GB" sz="6000" b="1" dirty="0">
                <a:solidFill>
                  <a:srgbClr val="FFC000"/>
                </a:solidFill>
              </a:rPr>
              <a:t>14</a:t>
            </a:r>
            <a:r>
              <a:rPr lang="en-GB" sz="6000" dirty="0"/>
              <a:t> in the Sequence?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42244" y="4646508"/>
            <a:ext cx="18509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No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CB964D-1F82-2271-1479-730648DB9345}"/>
              </a:ext>
            </a:extLst>
          </p:cNvPr>
          <p:cNvSpPr txBox="1"/>
          <p:nvPr/>
        </p:nvSpPr>
        <p:spPr>
          <a:xfrm>
            <a:off x="1833861" y="4861952"/>
            <a:ext cx="6561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3, 5, 7, 9, 11, 13, 15,</a:t>
            </a:r>
            <a:endParaRPr lang="en-GB" sz="6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15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03791" y="714894"/>
          <a:ext cx="9149888" cy="1985472"/>
        </p:xfrm>
        <a:graphic>
          <a:graphicData uri="http://schemas.openxmlformats.org/drawingml/2006/table">
            <a:tbl>
              <a:tblPr/>
              <a:tblGrid>
                <a:gridCol w="1857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439565035"/>
                    </a:ext>
                  </a:extLst>
                </a:gridCol>
              </a:tblGrid>
              <a:tr h="692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27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82138" y="3438691"/>
            <a:ext cx="11405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Is the number </a:t>
            </a:r>
            <a:r>
              <a:rPr lang="en-GB" sz="6000" b="1" dirty="0">
                <a:solidFill>
                  <a:srgbClr val="FF0000"/>
                </a:solidFill>
              </a:rPr>
              <a:t>37</a:t>
            </a:r>
            <a:r>
              <a:rPr lang="en-GB" sz="6000" dirty="0"/>
              <a:t> in the Sequence?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4670" y="4714225"/>
            <a:ext cx="18509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73832" y="4636639"/>
            <a:ext cx="36021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</a:rPr>
              <a:t>2</a:t>
            </a:r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5400" dirty="0">
                <a:solidFill>
                  <a:srgbClr val="FF0000"/>
                </a:solidFill>
              </a:rPr>
              <a:t> + 1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FF0000"/>
                </a:solidFill>
              </a:rPr>
              <a:t> 37 </a:t>
            </a:r>
          </a:p>
          <a:p>
            <a:r>
              <a:rPr lang="en-GB" sz="5400" dirty="0">
                <a:solidFill>
                  <a:schemeClr val="bg1"/>
                </a:solidFill>
              </a:rPr>
              <a:t>2</a:t>
            </a:r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dirty="0">
                <a:solidFill>
                  <a:schemeClr val="bg1"/>
                </a:solidFill>
              </a:rPr>
              <a:t>+ 1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FF0000"/>
                </a:solidFill>
              </a:rPr>
              <a:t> 18</a:t>
            </a:r>
          </a:p>
        </p:txBody>
      </p:sp>
    </p:spTree>
    <p:extLst>
      <p:ext uri="{BB962C8B-B14F-4D97-AF65-F5344CB8AC3E}">
        <p14:creationId xmlns:p14="http://schemas.microsoft.com/office/powerpoint/2010/main" val="394716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03791" y="714894"/>
          <a:ext cx="9149888" cy="1985472"/>
        </p:xfrm>
        <a:graphic>
          <a:graphicData uri="http://schemas.openxmlformats.org/drawingml/2006/table">
            <a:tbl>
              <a:tblPr/>
              <a:tblGrid>
                <a:gridCol w="1857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439565035"/>
                    </a:ext>
                  </a:extLst>
                </a:gridCol>
              </a:tblGrid>
              <a:tr h="692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27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9966FF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4429" y="3327855"/>
            <a:ext cx="11405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Is the number</a:t>
            </a:r>
            <a:r>
              <a:rPr lang="en-GB" sz="6000" dirty="0">
                <a:solidFill>
                  <a:srgbClr val="9966FF"/>
                </a:solidFill>
              </a:rPr>
              <a:t> </a:t>
            </a:r>
            <a:r>
              <a:rPr lang="en-GB" sz="6000" b="1" dirty="0">
                <a:solidFill>
                  <a:srgbClr val="9966FF"/>
                </a:solidFill>
              </a:rPr>
              <a:t>123</a:t>
            </a:r>
            <a:r>
              <a:rPr lang="en-GB" sz="6000" dirty="0">
                <a:solidFill>
                  <a:srgbClr val="9966FF"/>
                </a:solidFill>
              </a:rPr>
              <a:t> </a:t>
            </a:r>
            <a:r>
              <a:rPr lang="en-GB" sz="6000" dirty="0"/>
              <a:t>in the Sequence?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24945" y="4603983"/>
            <a:ext cx="18509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Yes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64231" y="4603983"/>
            <a:ext cx="41508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9966FF"/>
                </a:solidFill>
              </a:rPr>
              <a:t>2</a:t>
            </a:r>
            <a:r>
              <a:rPr lang="en-GB" sz="5400" i="1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5400" dirty="0">
                <a:solidFill>
                  <a:srgbClr val="9966FF"/>
                </a:solidFill>
              </a:rPr>
              <a:t> + 5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9966FF"/>
                </a:solidFill>
              </a:rPr>
              <a:t> 123 </a:t>
            </a:r>
          </a:p>
          <a:p>
            <a:r>
              <a:rPr lang="en-GB" sz="5400" dirty="0">
                <a:solidFill>
                  <a:schemeClr val="bg1"/>
                </a:solidFill>
              </a:rPr>
              <a:t>2</a:t>
            </a:r>
            <a:r>
              <a:rPr lang="en-GB" sz="5400" i="1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5400" dirty="0">
                <a:solidFill>
                  <a:srgbClr val="9966FF"/>
                </a:solidFill>
              </a:rPr>
              <a:t> </a:t>
            </a:r>
            <a:r>
              <a:rPr lang="en-GB" sz="5400" dirty="0">
                <a:solidFill>
                  <a:schemeClr val="bg1"/>
                </a:solidFill>
              </a:rPr>
              <a:t>+ 1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9966FF"/>
                </a:solidFill>
              </a:rPr>
              <a:t>   59</a:t>
            </a:r>
          </a:p>
        </p:txBody>
      </p:sp>
    </p:spTree>
    <p:extLst>
      <p:ext uri="{BB962C8B-B14F-4D97-AF65-F5344CB8AC3E}">
        <p14:creationId xmlns:p14="http://schemas.microsoft.com/office/powerpoint/2010/main" val="115063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03791" y="714894"/>
          <a:ext cx="9149888" cy="1985472"/>
        </p:xfrm>
        <a:graphic>
          <a:graphicData uri="http://schemas.openxmlformats.org/drawingml/2006/table">
            <a:tbl>
              <a:tblPr/>
              <a:tblGrid>
                <a:gridCol w="1857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8667">
                  <a:extLst>
                    <a:ext uri="{9D8B030D-6E8A-4147-A177-3AD203B41FA5}">
                      <a16:colId xmlns:a16="http://schemas.microsoft.com/office/drawing/2014/main" val="439565035"/>
                    </a:ext>
                  </a:extLst>
                </a:gridCol>
              </a:tblGrid>
              <a:tr h="692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274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4429" y="3327855"/>
            <a:ext cx="11405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Is the number</a:t>
            </a:r>
            <a:r>
              <a:rPr lang="en-GB" sz="6000" dirty="0">
                <a:solidFill>
                  <a:srgbClr val="9966FF"/>
                </a:solidFill>
              </a:rPr>
              <a:t> </a:t>
            </a:r>
            <a:r>
              <a:rPr lang="en-GB" sz="6000" b="1" dirty="0">
                <a:solidFill>
                  <a:srgbClr val="00B050"/>
                </a:solidFill>
              </a:rPr>
              <a:t>423</a:t>
            </a:r>
            <a:r>
              <a:rPr lang="en-GB" sz="6000" dirty="0">
                <a:solidFill>
                  <a:srgbClr val="9966FF"/>
                </a:solidFill>
              </a:rPr>
              <a:t> </a:t>
            </a:r>
            <a:r>
              <a:rPr lang="en-GB" sz="6000" dirty="0"/>
              <a:t>in the Sequence?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24945" y="4603983"/>
            <a:ext cx="18509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64231" y="4603983"/>
            <a:ext cx="63952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00B050"/>
                </a:solidFill>
              </a:rPr>
              <a:t>3</a:t>
            </a:r>
            <a:r>
              <a:rPr lang="en-GB" sz="5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5400" dirty="0">
                <a:solidFill>
                  <a:srgbClr val="00B050"/>
                </a:solidFill>
              </a:rPr>
              <a:t> – 1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00B050"/>
                </a:solidFill>
              </a:rPr>
              <a:t> 423 </a:t>
            </a:r>
          </a:p>
          <a:p>
            <a:r>
              <a:rPr lang="en-GB" sz="5400" dirty="0">
                <a:solidFill>
                  <a:schemeClr val="bg1"/>
                </a:solidFill>
              </a:rPr>
              <a:t>2</a:t>
            </a:r>
            <a:r>
              <a:rPr lang="en-GB" sz="5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5400" dirty="0">
                <a:solidFill>
                  <a:srgbClr val="9966FF"/>
                </a:solidFill>
              </a:rPr>
              <a:t> </a:t>
            </a:r>
            <a:r>
              <a:rPr lang="en-GB" sz="5400" dirty="0">
                <a:solidFill>
                  <a:schemeClr val="bg1"/>
                </a:solidFill>
              </a:rPr>
              <a:t>+ 1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9966FF"/>
                </a:solidFill>
              </a:rPr>
              <a:t> </a:t>
            </a:r>
            <a:r>
              <a:rPr lang="en-GB" sz="5400" dirty="0">
                <a:solidFill>
                  <a:srgbClr val="00B050"/>
                </a:solidFill>
              </a:rPr>
              <a:t>141.3333….</a:t>
            </a:r>
          </a:p>
        </p:txBody>
      </p:sp>
    </p:spTree>
    <p:extLst>
      <p:ext uri="{BB962C8B-B14F-4D97-AF65-F5344CB8AC3E}">
        <p14:creationId xmlns:p14="http://schemas.microsoft.com/office/powerpoint/2010/main" val="40373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1130532" y="815764"/>
            <a:ext cx="1735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172989" y="815764"/>
            <a:ext cx="1812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301645" y="815764"/>
            <a:ext cx="1782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3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480123" y="3429000"/>
            <a:ext cx="93670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many matches do you need for diagram 4?</a:t>
            </a: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774" y="1443972"/>
            <a:ext cx="1465614" cy="1724252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793" y="1443973"/>
            <a:ext cx="2724317" cy="1741494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4741" y="1443972"/>
            <a:ext cx="4026128" cy="17414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95620" y="4999030"/>
            <a:ext cx="1280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71559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1102821" y="473684"/>
            <a:ext cx="1735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145278" y="473684"/>
            <a:ext cx="1812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273934" y="473684"/>
            <a:ext cx="1782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3</a:t>
            </a: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063" y="1101892"/>
            <a:ext cx="1465614" cy="1724252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82" y="1101893"/>
            <a:ext cx="2724317" cy="1741494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030" y="1101892"/>
            <a:ext cx="4026128" cy="17414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64230" y="5320155"/>
            <a:ext cx="1601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61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7324" y="3256656"/>
            <a:ext cx="9034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many matches do you need for diagram 20?</a:t>
            </a:r>
          </a:p>
        </p:txBody>
      </p:sp>
    </p:spTree>
    <p:extLst>
      <p:ext uri="{BB962C8B-B14F-4D97-AF65-F5344CB8AC3E}">
        <p14:creationId xmlns:p14="http://schemas.microsoft.com/office/powerpoint/2010/main" val="205022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1102821" y="473684"/>
            <a:ext cx="1735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145278" y="473684"/>
            <a:ext cx="1812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273934" y="473684"/>
            <a:ext cx="1782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3</a:t>
            </a: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063" y="1101892"/>
            <a:ext cx="1465614" cy="1724252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82" y="1101893"/>
            <a:ext cx="2724317" cy="1741494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030" y="1101892"/>
            <a:ext cx="4026128" cy="17414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96484" y="5270279"/>
            <a:ext cx="2898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3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7200" b="1" dirty="0"/>
              <a:t> + 1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5063" y="3273281"/>
            <a:ext cx="97660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many matches do you need for diagram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4010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825731" y="356649"/>
            <a:ext cx="1747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554923" y="360562"/>
            <a:ext cx="192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729301" y="356649"/>
            <a:ext cx="1717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Diagram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39" y="1056319"/>
            <a:ext cx="1991662" cy="19540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965" y="990557"/>
            <a:ext cx="2912336" cy="20198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3270" y="990557"/>
            <a:ext cx="4114848" cy="20198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08062" y="5380028"/>
            <a:ext cx="2898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2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7200" b="1" dirty="0"/>
              <a:t> + 1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4227" y="3441036"/>
            <a:ext cx="97660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many matches do you need for diagram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9208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948120" y="495194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726594" y="487570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906639" y="495194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3</a:t>
            </a:r>
          </a:p>
        </p:txBody>
      </p:sp>
      <p:sp>
        <p:nvSpPr>
          <p:cNvPr id="3" name="Rectangle 2"/>
          <p:cNvSpPr/>
          <p:nvPr/>
        </p:nvSpPr>
        <p:spPr>
          <a:xfrm>
            <a:off x="948120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471421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994722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474245" y="168705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4736268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5259569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5760836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5262393" y="168705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5265078" y="221586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6267612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4219818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7915121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8928673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9451974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9953241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9454798" y="168705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9457483" y="221586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10460017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8412223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9454798" y="2744382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10958460" y="1158240"/>
            <a:ext cx="506776" cy="5288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731203" y="3507217"/>
            <a:ext cx="104806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many squares do you need for diagram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6000" dirty="0"/>
              <a:t>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37079" y="5446209"/>
            <a:ext cx="2898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3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7200" b="1" dirty="0"/>
              <a:t> + 1</a:t>
            </a:r>
          </a:p>
        </p:txBody>
      </p:sp>
    </p:spTree>
    <p:extLst>
      <p:ext uri="{BB962C8B-B14F-4D97-AF65-F5344CB8AC3E}">
        <p14:creationId xmlns:p14="http://schemas.microsoft.com/office/powerpoint/2010/main" val="340861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916088" y="377874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694562" y="370250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874607" y="377874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203" y="3507217"/>
            <a:ext cx="104806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</a:t>
            </a:r>
            <a:r>
              <a:rPr lang="en-GB" sz="6000"/>
              <a:t>many circles </a:t>
            </a:r>
            <a:r>
              <a:rPr lang="en-GB" sz="6000" dirty="0"/>
              <a:t>do you need for diagram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6000" dirty="0"/>
              <a:t>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37079" y="5446209"/>
            <a:ext cx="2898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2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7200" b="1" dirty="0"/>
              <a:t> + 1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C60B37-8EE7-C796-7E8F-A2D8F50267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67" t="1732" r="68688" b="90184"/>
          <a:stretch/>
        </p:blipFill>
        <p:spPr>
          <a:xfrm>
            <a:off x="916088" y="965513"/>
            <a:ext cx="1553378" cy="14519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F75618-42FE-3308-B344-29C49D1463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05" t="73" r="43002" b="21794"/>
          <a:stretch/>
        </p:blipFill>
        <p:spPr>
          <a:xfrm>
            <a:off x="4467922" y="965513"/>
            <a:ext cx="2244437" cy="20148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A2C798-613C-DFC5-51E0-4454D1CBB4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798"/>
          <a:stretch/>
        </p:blipFill>
        <p:spPr>
          <a:xfrm>
            <a:off x="8346696" y="1017472"/>
            <a:ext cx="2865152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8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916088" y="377874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694562" y="370250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874607" y="377874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6745" y="3606970"/>
            <a:ext cx="104806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many squares do you need for diagram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6000" dirty="0"/>
              <a:t>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37079" y="5446209"/>
            <a:ext cx="2898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4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7200" b="1" dirty="0"/>
              <a:t> –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EFD276-5A44-C361-25FB-0071B21E16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72" t="45866" r="74210" b="46142"/>
          <a:stretch/>
        </p:blipFill>
        <p:spPr>
          <a:xfrm>
            <a:off x="1102822" y="989696"/>
            <a:ext cx="1091738" cy="11804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5D4E0A-A1A4-C7E9-9871-182733C6AA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16" t="12503" r="57659" b="37648"/>
          <a:stretch/>
        </p:blipFill>
        <p:spPr>
          <a:xfrm>
            <a:off x="4505499" y="954443"/>
            <a:ext cx="2022763" cy="18842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5F7FF8-46BB-2684-4F7C-B82B4BC0F3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48" t="16694" r="18364" b="8471"/>
          <a:stretch/>
        </p:blipFill>
        <p:spPr>
          <a:xfrm>
            <a:off x="8265841" y="823899"/>
            <a:ext cx="2770909" cy="282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6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1025706" y="334481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804180" y="326857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984225" y="334481"/>
            <a:ext cx="155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Pattern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123" y="1073871"/>
            <a:ext cx="2223581" cy="228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880" y="1114840"/>
            <a:ext cx="1529261" cy="15732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073" y="1114840"/>
            <a:ext cx="773419" cy="8085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6191" y="3575143"/>
            <a:ext cx="104806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many squares do you need for diagram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6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80869" y="5468531"/>
                <a:ext cx="1331459" cy="12252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 dirty="0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GB" sz="72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869" y="5468531"/>
                <a:ext cx="1331459" cy="12252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61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306</Words>
  <Application>Microsoft Office PowerPoint</Application>
  <PresentationFormat>Widescreen</PresentationFormat>
  <Paragraphs>109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2016-01-26T08:40:35Z</dcterms:created>
  <dcterms:modified xsi:type="dcterms:W3CDTF">2023-10-31T10:08:57Z</dcterms:modified>
</cp:coreProperties>
</file>