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65" r:id="rId5"/>
    <p:sldId id="259" r:id="rId6"/>
    <p:sldId id="266" r:id="rId7"/>
    <p:sldId id="262" r:id="rId8"/>
    <p:sldId id="267" r:id="rId9"/>
    <p:sldId id="268" r:id="rId10"/>
    <p:sldId id="26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881AF7-211C-4874-AFE5-C62232A0AFC1}" v="9" dt="2021-10-14T09:05:48.6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6881AF7-211C-4874-AFE5-C62232A0AFC1}"/>
    <pc:docChg chg="undo custSel addSld delSld modSld">
      <pc:chgData name="Stewart Gale" userId="3647ddd2-6040-41ae-a96d-232c23482af8" providerId="ADAL" clId="{C6881AF7-211C-4874-AFE5-C62232A0AFC1}" dt="2021-10-14T09:24:27.547" v="141" actId="1076"/>
      <pc:docMkLst>
        <pc:docMk/>
      </pc:docMkLst>
      <pc:sldChg chg="addSp delSp modSp mod">
        <pc:chgData name="Stewart Gale" userId="3647ddd2-6040-41ae-a96d-232c23482af8" providerId="ADAL" clId="{C6881AF7-211C-4874-AFE5-C62232A0AFC1}" dt="2021-10-14T09:05:00.845" v="99" actId="1076"/>
        <pc:sldMkLst>
          <pc:docMk/>
          <pc:sldMk cId="1681267076" sldId="258"/>
        </pc:sldMkLst>
        <pc:picChg chg="add mod modCrop">
          <ac:chgData name="Stewart Gale" userId="3647ddd2-6040-41ae-a96d-232c23482af8" providerId="ADAL" clId="{C6881AF7-211C-4874-AFE5-C62232A0AFC1}" dt="2021-10-14T09:05:00.845" v="99" actId="1076"/>
          <ac:picMkLst>
            <pc:docMk/>
            <pc:sldMk cId="1681267076" sldId="258"/>
            <ac:picMk id="3" creationId="{3D22CBC6-BD96-4785-BE37-9EF44FC6927C}"/>
          </ac:picMkLst>
        </pc:picChg>
        <pc:picChg chg="del mod modCrop">
          <ac:chgData name="Stewart Gale" userId="3647ddd2-6040-41ae-a96d-232c23482af8" providerId="ADAL" clId="{C6881AF7-211C-4874-AFE5-C62232A0AFC1}" dt="2021-10-14T09:02:43.827" v="65" actId="478"/>
          <ac:picMkLst>
            <pc:docMk/>
            <pc:sldMk cId="1681267076" sldId="258"/>
            <ac:picMk id="4" creationId="{00000000-0000-0000-0000-000000000000}"/>
          </ac:picMkLst>
        </pc:picChg>
      </pc:sldChg>
      <pc:sldChg chg="addSp delSp modSp mod">
        <pc:chgData name="Stewart Gale" userId="3647ddd2-6040-41ae-a96d-232c23482af8" providerId="ADAL" clId="{C6881AF7-211C-4874-AFE5-C62232A0AFC1}" dt="2021-10-14T09:05:27.653" v="107" actId="1076"/>
        <pc:sldMkLst>
          <pc:docMk/>
          <pc:sldMk cId="2426270641" sldId="259"/>
        </pc:sldMkLst>
        <pc:picChg chg="add mod modCrop">
          <ac:chgData name="Stewart Gale" userId="3647ddd2-6040-41ae-a96d-232c23482af8" providerId="ADAL" clId="{C6881AF7-211C-4874-AFE5-C62232A0AFC1}" dt="2021-10-14T09:05:27.653" v="107" actId="1076"/>
          <ac:picMkLst>
            <pc:docMk/>
            <pc:sldMk cId="2426270641" sldId="259"/>
            <ac:picMk id="3" creationId="{702A721C-3535-423F-8C75-46EF1597F744}"/>
          </ac:picMkLst>
        </pc:picChg>
        <pc:picChg chg="del">
          <ac:chgData name="Stewart Gale" userId="3647ddd2-6040-41ae-a96d-232c23482af8" providerId="ADAL" clId="{C6881AF7-211C-4874-AFE5-C62232A0AFC1}" dt="2021-10-14T09:03:07.666" v="72" actId="478"/>
          <ac:picMkLst>
            <pc:docMk/>
            <pc:sldMk cId="2426270641" sldId="259"/>
            <ac:picMk id="4" creationId="{00000000-0000-0000-0000-000000000000}"/>
          </ac:picMkLst>
        </pc:picChg>
      </pc:sldChg>
      <pc:sldChg chg="addSp delSp modSp mod">
        <pc:chgData name="Stewart Gale" userId="3647ddd2-6040-41ae-a96d-232c23482af8" providerId="ADAL" clId="{C6881AF7-211C-4874-AFE5-C62232A0AFC1}" dt="2021-10-14T09:06:47.471" v="119" actId="1076"/>
        <pc:sldMkLst>
          <pc:docMk/>
          <pc:sldMk cId="1755165008" sldId="262"/>
        </pc:sldMkLst>
        <pc:picChg chg="add mod modCrop">
          <ac:chgData name="Stewart Gale" userId="3647ddd2-6040-41ae-a96d-232c23482af8" providerId="ADAL" clId="{C6881AF7-211C-4874-AFE5-C62232A0AFC1}" dt="2021-10-14T09:06:47.471" v="119" actId="1076"/>
          <ac:picMkLst>
            <pc:docMk/>
            <pc:sldMk cId="1755165008" sldId="262"/>
            <ac:picMk id="3" creationId="{9F0CFE4E-051B-443D-B6D3-88A01D2AD97A}"/>
          </ac:picMkLst>
        </pc:picChg>
        <pc:picChg chg="del">
          <ac:chgData name="Stewart Gale" userId="3647ddd2-6040-41ae-a96d-232c23482af8" providerId="ADAL" clId="{C6881AF7-211C-4874-AFE5-C62232A0AFC1}" dt="2021-10-14T09:03:34.955" v="79" actId="478"/>
          <ac:picMkLst>
            <pc:docMk/>
            <pc:sldMk cId="1755165008" sldId="262"/>
            <ac:picMk id="4" creationId="{00000000-0000-0000-0000-000000000000}"/>
          </ac:picMkLst>
        </pc:picChg>
      </pc:sldChg>
      <pc:sldChg chg="del">
        <pc:chgData name="Stewart Gale" userId="3647ddd2-6040-41ae-a96d-232c23482af8" providerId="ADAL" clId="{C6881AF7-211C-4874-AFE5-C62232A0AFC1}" dt="2021-10-06T13:40:28.544" v="0" actId="47"/>
        <pc:sldMkLst>
          <pc:docMk/>
          <pc:sldMk cId="1951449044" sldId="263"/>
        </pc:sldMkLst>
      </pc:sldChg>
      <pc:sldChg chg="addSp delSp modSp del mod">
        <pc:chgData name="Stewart Gale" userId="3647ddd2-6040-41ae-a96d-232c23482af8" providerId="ADAL" clId="{C6881AF7-211C-4874-AFE5-C62232A0AFC1}" dt="2021-10-14T09:23:43.013" v="124" actId="47"/>
        <pc:sldMkLst>
          <pc:docMk/>
          <pc:sldMk cId="497386378" sldId="264"/>
        </pc:sldMkLst>
        <pc:picChg chg="add mod modCrop">
          <ac:chgData name="Stewart Gale" userId="3647ddd2-6040-41ae-a96d-232c23482af8" providerId="ADAL" clId="{C6881AF7-211C-4874-AFE5-C62232A0AFC1}" dt="2021-10-14T09:04:46.455" v="95" actId="1076"/>
          <ac:picMkLst>
            <pc:docMk/>
            <pc:sldMk cId="497386378" sldId="264"/>
            <ac:picMk id="3" creationId="{4964A05C-046F-4D1D-8B19-DD053F2E06BE}"/>
          </ac:picMkLst>
        </pc:picChg>
        <pc:picChg chg="del">
          <ac:chgData name="Stewart Gale" userId="3647ddd2-6040-41ae-a96d-232c23482af8" providerId="ADAL" clId="{C6881AF7-211C-4874-AFE5-C62232A0AFC1}" dt="2021-10-14T09:04:23.800" v="89" actId="478"/>
          <ac:picMkLst>
            <pc:docMk/>
            <pc:sldMk cId="497386378" sldId="264"/>
            <ac:picMk id="4" creationId="{00000000-0000-0000-0000-000000000000}"/>
          </ac:picMkLst>
        </pc:picChg>
      </pc:sldChg>
      <pc:sldChg chg="modSp add mod">
        <pc:chgData name="Stewart Gale" userId="3647ddd2-6040-41ae-a96d-232c23482af8" providerId="ADAL" clId="{C6881AF7-211C-4874-AFE5-C62232A0AFC1}" dt="2021-10-14T09:05:10.850" v="103" actId="1076"/>
        <pc:sldMkLst>
          <pc:docMk/>
          <pc:sldMk cId="226778415" sldId="265"/>
        </pc:sldMkLst>
        <pc:picChg chg="mod modCrop">
          <ac:chgData name="Stewart Gale" userId="3647ddd2-6040-41ae-a96d-232c23482af8" providerId="ADAL" clId="{C6881AF7-211C-4874-AFE5-C62232A0AFC1}" dt="2021-10-14T09:05:10.850" v="103" actId="1076"/>
          <ac:picMkLst>
            <pc:docMk/>
            <pc:sldMk cId="226778415" sldId="265"/>
            <ac:picMk id="3" creationId="{3D22CBC6-BD96-4785-BE37-9EF44FC6927C}"/>
          </ac:picMkLst>
        </pc:picChg>
      </pc:sldChg>
      <pc:sldChg chg="addSp delSp modSp new del mod">
        <pc:chgData name="Stewart Gale" userId="3647ddd2-6040-41ae-a96d-232c23482af8" providerId="ADAL" clId="{C6881AF7-211C-4874-AFE5-C62232A0AFC1}" dt="2021-10-06T13:48:10.852" v="64" actId="47"/>
        <pc:sldMkLst>
          <pc:docMk/>
          <pc:sldMk cId="4173352395" sldId="265"/>
        </pc:sldMkLst>
        <pc:spChg chg="del">
          <ac:chgData name="Stewart Gale" userId="3647ddd2-6040-41ae-a96d-232c23482af8" providerId="ADAL" clId="{C6881AF7-211C-4874-AFE5-C62232A0AFC1}" dt="2021-10-06T13:40:58.017" v="5" actId="478"/>
          <ac:spMkLst>
            <pc:docMk/>
            <pc:sldMk cId="4173352395" sldId="265"/>
            <ac:spMk id="2" creationId="{F8F4C61F-BCF4-41D1-AF3E-E1BAC1770005}"/>
          </ac:spMkLst>
        </pc:spChg>
        <pc:spChg chg="del">
          <ac:chgData name="Stewart Gale" userId="3647ddd2-6040-41ae-a96d-232c23482af8" providerId="ADAL" clId="{C6881AF7-211C-4874-AFE5-C62232A0AFC1}" dt="2021-10-06T13:40:58.017" v="5" actId="478"/>
          <ac:spMkLst>
            <pc:docMk/>
            <pc:sldMk cId="4173352395" sldId="265"/>
            <ac:spMk id="3" creationId="{A6C2D621-178F-4CFF-844B-65A98813DB38}"/>
          </ac:spMkLst>
        </pc:spChg>
        <pc:picChg chg="add mod modCrop">
          <ac:chgData name="Stewart Gale" userId="3647ddd2-6040-41ae-a96d-232c23482af8" providerId="ADAL" clId="{C6881AF7-211C-4874-AFE5-C62232A0AFC1}" dt="2021-10-06T13:41:36.304" v="16" actId="1076"/>
          <ac:picMkLst>
            <pc:docMk/>
            <pc:sldMk cId="4173352395" sldId="265"/>
            <ac:picMk id="4" creationId="{922950A3-4A68-4187-A57A-59BF2F7799B2}"/>
          </ac:picMkLst>
        </pc:picChg>
        <pc:picChg chg="add mod">
          <ac:chgData name="Stewart Gale" userId="3647ddd2-6040-41ae-a96d-232c23482af8" providerId="ADAL" clId="{C6881AF7-211C-4874-AFE5-C62232A0AFC1}" dt="2021-10-06T13:44:56.550" v="51" actId="1076"/>
          <ac:picMkLst>
            <pc:docMk/>
            <pc:sldMk cId="4173352395" sldId="265"/>
            <ac:picMk id="5" creationId="{E8B99792-8EB8-450C-91F5-378385AE9231}"/>
          </ac:picMkLst>
        </pc:picChg>
        <pc:picChg chg="add mod">
          <ac:chgData name="Stewart Gale" userId="3647ddd2-6040-41ae-a96d-232c23482af8" providerId="ADAL" clId="{C6881AF7-211C-4874-AFE5-C62232A0AFC1}" dt="2021-10-06T13:41:36.304" v="16" actId="1076"/>
          <ac:picMkLst>
            <pc:docMk/>
            <pc:sldMk cId="4173352395" sldId="265"/>
            <ac:picMk id="6" creationId="{ABE63CA6-EB9C-41C7-A2DA-20ADB279ADC3}"/>
          </ac:picMkLst>
        </pc:picChg>
        <pc:picChg chg="add mod">
          <ac:chgData name="Stewart Gale" userId="3647ddd2-6040-41ae-a96d-232c23482af8" providerId="ADAL" clId="{C6881AF7-211C-4874-AFE5-C62232A0AFC1}" dt="2021-10-06T13:45:02.843" v="54" actId="14100"/>
          <ac:picMkLst>
            <pc:docMk/>
            <pc:sldMk cId="4173352395" sldId="265"/>
            <ac:picMk id="7" creationId="{A3FC6C9F-8123-4E99-AAF6-38DD11262F2C}"/>
          </ac:picMkLst>
        </pc:picChg>
        <pc:picChg chg="add mod">
          <ac:chgData name="Stewart Gale" userId="3647ddd2-6040-41ae-a96d-232c23482af8" providerId="ADAL" clId="{C6881AF7-211C-4874-AFE5-C62232A0AFC1}" dt="2021-10-06T13:44:58.652" v="52" actId="1076"/>
          <ac:picMkLst>
            <pc:docMk/>
            <pc:sldMk cId="4173352395" sldId="265"/>
            <ac:picMk id="8" creationId="{7D1D9357-4678-4798-8191-B52DD9C133D8}"/>
          </ac:picMkLst>
        </pc:picChg>
        <pc:picChg chg="add mod modCrop">
          <ac:chgData name="Stewart Gale" userId="3647ddd2-6040-41ae-a96d-232c23482af8" providerId="ADAL" clId="{C6881AF7-211C-4874-AFE5-C62232A0AFC1}" dt="2021-10-06T13:45:18.693" v="58" actId="14100"/>
          <ac:picMkLst>
            <pc:docMk/>
            <pc:sldMk cId="4173352395" sldId="265"/>
            <ac:picMk id="9" creationId="{C2F8A570-682C-433F-B623-F42FB29A32C5}"/>
          </ac:picMkLst>
        </pc:picChg>
        <pc:picChg chg="add mod modCrop">
          <ac:chgData name="Stewart Gale" userId="3647ddd2-6040-41ae-a96d-232c23482af8" providerId="ADAL" clId="{C6881AF7-211C-4874-AFE5-C62232A0AFC1}" dt="2021-10-06T13:45:27.827" v="61" actId="1076"/>
          <ac:picMkLst>
            <pc:docMk/>
            <pc:sldMk cId="4173352395" sldId="265"/>
            <ac:picMk id="10" creationId="{75C3E68D-9E6A-493E-9961-615EFBC14D8E}"/>
          </ac:picMkLst>
        </pc:picChg>
        <pc:picChg chg="add mod modCrop">
          <ac:chgData name="Stewart Gale" userId="3647ddd2-6040-41ae-a96d-232c23482af8" providerId="ADAL" clId="{C6881AF7-211C-4874-AFE5-C62232A0AFC1}" dt="2021-10-06T13:45:23.633" v="60" actId="14100"/>
          <ac:picMkLst>
            <pc:docMk/>
            <pc:sldMk cId="4173352395" sldId="265"/>
            <ac:picMk id="11" creationId="{019F513F-F315-4B79-A63D-5F907D42EC0A}"/>
          </ac:picMkLst>
        </pc:picChg>
        <pc:picChg chg="add del">
          <ac:chgData name="Stewart Gale" userId="3647ddd2-6040-41ae-a96d-232c23482af8" providerId="ADAL" clId="{C6881AF7-211C-4874-AFE5-C62232A0AFC1}" dt="2021-10-06T13:44:25.100" v="38" actId="478"/>
          <ac:picMkLst>
            <pc:docMk/>
            <pc:sldMk cId="4173352395" sldId="265"/>
            <ac:picMk id="12" creationId="{D17164D5-CF33-40EC-A707-47C9FA889240}"/>
          </ac:picMkLst>
        </pc:picChg>
        <pc:picChg chg="add del">
          <ac:chgData name="Stewart Gale" userId="3647ddd2-6040-41ae-a96d-232c23482af8" providerId="ADAL" clId="{C6881AF7-211C-4874-AFE5-C62232A0AFC1}" dt="2021-10-06T13:45:35.001" v="63" actId="21"/>
          <ac:picMkLst>
            <pc:docMk/>
            <pc:sldMk cId="4173352395" sldId="265"/>
            <ac:picMk id="13" creationId="{54FC6D13-4926-4397-8B8B-B3535C2CBC8A}"/>
          </ac:picMkLst>
        </pc:picChg>
      </pc:sldChg>
      <pc:sldChg chg="modSp add mod">
        <pc:chgData name="Stewart Gale" userId="3647ddd2-6040-41ae-a96d-232c23482af8" providerId="ADAL" clId="{C6881AF7-211C-4874-AFE5-C62232A0AFC1}" dt="2021-10-14T09:05:40.430" v="112" actId="1076"/>
        <pc:sldMkLst>
          <pc:docMk/>
          <pc:sldMk cId="2329668435" sldId="266"/>
        </pc:sldMkLst>
        <pc:picChg chg="mod modCrop">
          <ac:chgData name="Stewart Gale" userId="3647ddd2-6040-41ae-a96d-232c23482af8" providerId="ADAL" clId="{C6881AF7-211C-4874-AFE5-C62232A0AFC1}" dt="2021-10-14T09:05:40.430" v="112" actId="1076"/>
          <ac:picMkLst>
            <pc:docMk/>
            <pc:sldMk cId="2329668435" sldId="266"/>
            <ac:picMk id="3" creationId="{702A721C-3535-423F-8C75-46EF1597F744}"/>
          </ac:picMkLst>
        </pc:picChg>
      </pc:sldChg>
      <pc:sldChg chg="modSp add mod">
        <pc:chgData name="Stewart Gale" userId="3647ddd2-6040-41ae-a96d-232c23482af8" providerId="ADAL" clId="{C6881AF7-211C-4874-AFE5-C62232A0AFC1}" dt="2021-10-14T09:23:39.632" v="123" actId="1076"/>
        <pc:sldMkLst>
          <pc:docMk/>
          <pc:sldMk cId="1626646833" sldId="267"/>
        </pc:sldMkLst>
        <pc:picChg chg="mod modCrop">
          <ac:chgData name="Stewart Gale" userId="3647ddd2-6040-41ae-a96d-232c23482af8" providerId="ADAL" clId="{C6881AF7-211C-4874-AFE5-C62232A0AFC1}" dt="2021-10-14T09:23:39.632" v="123" actId="1076"/>
          <ac:picMkLst>
            <pc:docMk/>
            <pc:sldMk cId="1626646833" sldId="267"/>
            <ac:picMk id="3" creationId="{9F0CFE4E-051B-443D-B6D3-88A01D2AD97A}"/>
          </ac:picMkLst>
        </pc:picChg>
      </pc:sldChg>
      <pc:sldChg chg="addSp delSp modSp new mod">
        <pc:chgData name="Stewart Gale" userId="3647ddd2-6040-41ae-a96d-232c23482af8" providerId="ADAL" clId="{C6881AF7-211C-4874-AFE5-C62232A0AFC1}" dt="2021-10-14T09:24:08.888" v="132" actId="1076"/>
        <pc:sldMkLst>
          <pc:docMk/>
          <pc:sldMk cId="1997743227" sldId="268"/>
        </pc:sldMkLst>
        <pc:spChg chg="del">
          <ac:chgData name="Stewart Gale" userId="3647ddd2-6040-41ae-a96d-232c23482af8" providerId="ADAL" clId="{C6881AF7-211C-4874-AFE5-C62232A0AFC1}" dt="2021-10-14T09:23:56.515" v="126" actId="478"/>
          <ac:spMkLst>
            <pc:docMk/>
            <pc:sldMk cId="1997743227" sldId="268"/>
            <ac:spMk id="2" creationId="{47628F0C-6B6E-4D1A-B4B9-9964071E631A}"/>
          </ac:spMkLst>
        </pc:spChg>
        <pc:spChg chg="del">
          <ac:chgData name="Stewart Gale" userId="3647ddd2-6040-41ae-a96d-232c23482af8" providerId="ADAL" clId="{C6881AF7-211C-4874-AFE5-C62232A0AFC1}" dt="2021-10-14T09:23:56.515" v="126" actId="478"/>
          <ac:spMkLst>
            <pc:docMk/>
            <pc:sldMk cId="1997743227" sldId="268"/>
            <ac:spMk id="3" creationId="{9E00F53A-83F0-4126-962C-26EC42EE91ED}"/>
          </ac:spMkLst>
        </pc:spChg>
        <pc:picChg chg="add mod modCrop">
          <ac:chgData name="Stewart Gale" userId="3647ddd2-6040-41ae-a96d-232c23482af8" providerId="ADAL" clId="{C6881AF7-211C-4874-AFE5-C62232A0AFC1}" dt="2021-10-14T09:24:08.888" v="132" actId="1076"/>
          <ac:picMkLst>
            <pc:docMk/>
            <pc:sldMk cId="1997743227" sldId="268"/>
            <ac:picMk id="5" creationId="{112130F4-5BC3-4815-86AC-0581CEE68140}"/>
          </ac:picMkLst>
        </pc:picChg>
      </pc:sldChg>
      <pc:sldChg chg="addSp delSp modSp new mod">
        <pc:chgData name="Stewart Gale" userId="3647ddd2-6040-41ae-a96d-232c23482af8" providerId="ADAL" clId="{C6881AF7-211C-4874-AFE5-C62232A0AFC1}" dt="2021-10-14T09:24:27.547" v="141" actId="1076"/>
        <pc:sldMkLst>
          <pc:docMk/>
          <pc:sldMk cId="3189481145" sldId="269"/>
        </pc:sldMkLst>
        <pc:spChg chg="del mod">
          <ac:chgData name="Stewart Gale" userId="3647ddd2-6040-41ae-a96d-232c23482af8" providerId="ADAL" clId="{C6881AF7-211C-4874-AFE5-C62232A0AFC1}" dt="2021-10-14T09:24:13.714" v="135" actId="478"/>
          <ac:spMkLst>
            <pc:docMk/>
            <pc:sldMk cId="3189481145" sldId="269"/>
            <ac:spMk id="2" creationId="{F96B314F-9D38-43F2-9D60-6030799482B9}"/>
          </ac:spMkLst>
        </pc:spChg>
        <pc:spChg chg="del">
          <ac:chgData name="Stewart Gale" userId="3647ddd2-6040-41ae-a96d-232c23482af8" providerId="ADAL" clId="{C6881AF7-211C-4874-AFE5-C62232A0AFC1}" dt="2021-10-14T09:24:13.714" v="135" actId="478"/>
          <ac:spMkLst>
            <pc:docMk/>
            <pc:sldMk cId="3189481145" sldId="269"/>
            <ac:spMk id="3" creationId="{13F646DB-015A-41CD-9219-FD437FD1FD47}"/>
          </ac:spMkLst>
        </pc:spChg>
        <pc:picChg chg="add mod modCrop">
          <ac:chgData name="Stewart Gale" userId="3647ddd2-6040-41ae-a96d-232c23482af8" providerId="ADAL" clId="{C6881AF7-211C-4874-AFE5-C62232A0AFC1}" dt="2021-10-14T09:24:27.547" v="141" actId="1076"/>
          <ac:picMkLst>
            <pc:docMk/>
            <pc:sldMk cId="3189481145" sldId="269"/>
            <ac:picMk id="5" creationId="{D3E715AA-0665-4DE7-89E5-0D6F48F5626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EB110-8677-4089-AAA5-14F3A0A06E55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3E3A-05B3-4991-AB03-AECB3FB7A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301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EB110-8677-4089-AAA5-14F3A0A06E55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3E3A-05B3-4991-AB03-AECB3FB7A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3120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EB110-8677-4089-AAA5-14F3A0A06E55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3E3A-05B3-4991-AB03-AECB3FB7A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382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EB110-8677-4089-AAA5-14F3A0A06E55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3E3A-05B3-4991-AB03-AECB3FB7A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2491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EB110-8677-4089-AAA5-14F3A0A06E55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3E3A-05B3-4991-AB03-AECB3FB7A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76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EB110-8677-4089-AAA5-14F3A0A06E55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3E3A-05B3-4991-AB03-AECB3FB7A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1221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EB110-8677-4089-AAA5-14F3A0A06E55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3E3A-05B3-4991-AB03-AECB3FB7A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365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EB110-8677-4089-AAA5-14F3A0A06E55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3E3A-05B3-4991-AB03-AECB3FB7A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0945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EB110-8677-4089-AAA5-14F3A0A06E55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3E3A-05B3-4991-AB03-AECB3FB7A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616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EB110-8677-4089-AAA5-14F3A0A06E55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3E3A-05B3-4991-AB03-AECB3FB7A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400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EB110-8677-4089-AAA5-14F3A0A06E55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3E3A-05B3-4991-AB03-AECB3FB7A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952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EB110-8677-4089-AAA5-14F3A0A06E55}" type="datetimeFigureOut">
              <a:rPr lang="en-GB" smtClean="0"/>
              <a:t>14/10/2021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93E3A-05B3-4991-AB03-AECB3FB7A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89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0476" t="14307" r="50056" b="49143"/>
          <a:stretch/>
        </p:blipFill>
        <p:spPr>
          <a:xfrm>
            <a:off x="83574" y="35284"/>
            <a:ext cx="3506735" cy="24918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0614" t="27988" r="50365" b="41152"/>
          <a:stretch/>
        </p:blipFill>
        <p:spPr>
          <a:xfrm>
            <a:off x="130062" y="4541882"/>
            <a:ext cx="3413761" cy="22687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19798" t="30824" r="49880" b="43213"/>
          <a:stretch/>
        </p:blipFill>
        <p:spPr>
          <a:xfrm>
            <a:off x="3517673" y="2286763"/>
            <a:ext cx="4246416" cy="22724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9530" t="65012" r="49972" b="10659"/>
          <a:stretch/>
        </p:blipFill>
        <p:spPr>
          <a:xfrm>
            <a:off x="3501129" y="153163"/>
            <a:ext cx="4279504" cy="2133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19950" t="20909" r="49635" b="14397"/>
          <a:stretch/>
        </p:blipFill>
        <p:spPr>
          <a:xfrm>
            <a:off x="7764089" y="153163"/>
            <a:ext cx="4184080" cy="55623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19798" t="61945" r="48891" b="11264"/>
          <a:stretch/>
        </p:blipFill>
        <p:spPr>
          <a:xfrm>
            <a:off x="3551321" y="4477788"/>
            <a:ext cx="4362390" cy="23328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9914" t="54596" r="50056" b="19229"/>
          <a:stretch/>
        </p:blipFill>
        <p:spPr>
          <a:xfrm>
            <a:off x="-7713" y="2613329"/>
            <a:ext cx="3616673" cy="192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51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00350" y="2174844"/>
            <a:ext cx="794696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144152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22CBC6-BD96-4785-BE37-9EF44FC692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690" t="19486" r="50935" b="44046"/>
          <a:stretch/>
        </p:blipFill>
        <p:spPr>
          <a:xfrm>
            <a:off x="1592846" y="814845"/>
            <a:ext cx="8399385" cy="561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267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22CBC6-BD96-4785-BE37-9EF44FC692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690" t="55375" r="50935" b="10154"/>
          <a:stretch/>
        </p:blipFill>
        <p:spPr>
          <a:xfrm>
            <a:off x="1315754" y="864522"/>
            <a:ext cx="8789848" cy="555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8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2A721C-3535-423F-8C75-46EF1597F7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13" t="19959" r="51508" b="40045"/>
          <a:stretch/>
        </p:blipFill>
        <p:spPr>
          <a:xfrm>
            <a:off x="1806633" y="364092"/>
            <a:ext cx="8242209" cy="6247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270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2A721C-3535-423F-8C75-46EF1597F7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13" t="60264" r="51508" b="5536"/>
          <a:stretch/>
        </p:blipFill>
        <p:spPr>
          <a:xfrm>
            <a:off x="1091738" y="649778"/>
            <a:ext cx="9127373" cy="591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668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0CFE4E-051B-443D-B6D3-88A01D2AD9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17" t="16485" r="57865" b="46287"/>
          <a:stretch/>
        </p:blipFill>
        <p:spPr>
          <a:xfrm>
            <a:off x="1357745" y="430339"/>
            <a:ext cx="9161219" cy="612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165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0CFE4E-051B-443D-B6D3-88A01D2AD9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17" t="53025" r="57865" b="10223"/>
          <a:stretch/>
        </p:blipFill>
        <p:spPr>
          <a:xfrm>
            <a:off x="1507373" y="644235"/>
            <a:ext cx="8720582" cy="5756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646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2130F4-5BC3-4815-86AC-0581CEE681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94" t="16162" r="59212" b="45374"/>
          <a:stretch/>
        </p:blipFill>
        <p:spPr>
          <a:xfrm>
            <a:off x="1529541" y="421179"/>
            <a:ext cx="7902633" cy="572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743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3E715AA-0665-4DE7-89E5-0D6F48F562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17" t="56081" r="58404" b="4970"/>
          <a:stretch/>
        </p:blipFill>
        <p:spPr>
          <a:xfrm>
            <a:off x="1413162" y="532014"/>
            <a:ext cx="8523317" cy="616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481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</Words>
  <Application>Microsoft Office PowerPoint</Application>
  <PresentationFormat>Widescreen</PresentationFormat>
  <Paragraphs>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2016-05-31T06:50:39Z</dcterms:created>
  <dcterms:modified xsi:type="dcterms:W3CDTF">2021-10-14T09:24:28Z</dcterms:modified>
</cp:coreProperties>
</file>