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705" r:id="rId2"/>
    <p:sldId id="706" r:id="rId3"/>
    <p:sldId id="701" r:id="rId4"/>
    <p:sldId id="707" r:id="rId5"/>
    <p:sldId id="703" r:id="rId6"/>
    <p:sldId id="700" r:id="rId7"/>
    <p:sldId id="704" r:id="rId8"/>
    <p:sldId id="708" r:id="rId9"/>
    <p:sldId id="702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C7AAF61-3BE5-4F78-BECA-398E9DEDC777}" v="4" dt="2025-01-20T10:59:33.62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370" autoAdjust="0"/>
    <p:restoredTop sz="88534" autoAdjust="0"/>
  </p:normalViewPr>
  <p:slideViewPr>
    <p:cSldViewPr>
      <p:cViewPr varScale="1">
        <p:scale>
          <a:sx n="88" d="100"/>
          <a:sy n="88" d="100"/>
        </p:scale>
        <p:origin x="54" y="117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64BA49AF-B66B-45C8-AB5E-1D842CC10705}"/>
    <pc:docChg chg="modSld sldOrd">
      <pc:chgData name="Stewart Gale" userId="3647ddd2-6040-41ae-a96d-232c23482af8" providerId="ADAL" clId="{64BA49AF-B66B-45C8-AB5E-1D842CC10705}" dt="2022-11-03T05:06:42.758" v="11"/>
      <pc:docMkLst>
        <pc:docMk/>
      </pc:docMkLst>
      <pc:sldChg chg="addSp modSp mod ord modAnim">
        <pc:chgData name="Stewart Gale" userId="3647ddd2-6040-41ae-a96d-232c23482af8" providerId="ADAL" clId="{64BA49AF-B66B-45C8-AB5E-1D842CC10705}" dt="2022-11-03T05:06:42.758" v="11"/>
        <pc:sldMkLst>
          <pc:docMk/>
          <pc:sldMk cId="3785963352" sldId="702"/>
        </pc:sldMkLst>
      </pc:sldChg>
      <pc:sldChg chg="modSp">
        <pc:chgData name="Stewart Gale" userId="3647ddd2-6040-41ae-a96d-232c23482af8" providerId="ADAL" clId="{64BA49AF-B66B-45C8-AB5E-1D842CC10705}" dt="2022-03-21T03:57:40.934" v="4" actId="207"/>
        <pc:sldMkLst>
          <pc:docMk/>
          <pc:sldMk cId="1947044988" sldId="703"/>
        </pc:sldMkLst>
      </pc:sldChg>
    </pc:docChg>
  </pc:docChgLst>
  <pc:docChgLst>
    <pc:chgData name="Stewart Gale" userId="3647ddd2-6040-41ae-a96d-232c23482af8" providerId="ADAL" clId="{D97CD541-9FDA-4618-B20D-A496BEE6EE5B}"/>
    <pc:docChg chg="undo custSel modSld sldOrd">
      <pc:chgData name="Stewart Gale" userId="3647ddd2-6040-41ae-a96d-232c23482af8" providerId="ADAL" clId="{D97CD541-9FDA-4618-B20D-A496BEE6EE5B}" dt="2021-03-07T07:37:00.571" v="93" actId="1076"/>
      <pc:docMkLst>
        <pc:docMk/>
      </pc:docMkLst>
      <pc:sldChg chg="modSp mod modAnim">
        <pc:chgData name="Stewart Gale" userId="3647ddd2-6040-41ae-a96d-232c23482af8" providerId="ADAL" clId="{D97CD541-9FDA-4618-B20D-A496BEE6EE5B}" dt="2021-03-07T07:30:18.846" v="49" actId="1076"/>
        <pc:sldMkLst>
          <pc:docMk/>
          <pc:sldMk cId="390886291" sldId="700"/>
        </pc:sldMkLst>
      </pc:sldChg>
      <pc:sldChg chg="modSp ord">
        <pc:chgData name="Stewart Gale" userId="3647ddd2-6040-41ae-a96d-232c23482af8" providerId="ADAL" clId="{D97CD541-9FDA-4618-B20D-A496BEE6EE5B}" dt="2021-03-07T07:29:00.099" v="39"/>
        <pc:sldMkLst>
          <pc:docMk/>
          <pc:sldMk cId="4236437811" sldId="701"/>
        </pc:sldMkLst>
      </pc:sldChg>
      <pc:sldChg chg="modSp mod">
        <pc:chgData name="Stewart Gale" userId="3647ddd2-6040-41ae-a96d-232c23482af8" providerId="ADAL" clId="{D97CD541-9FDA-4618-B20D-A496BEE6EE5B}" dt="2021-03-07T07:37:00.571" v="93" actId="1076"/>
        <pc:sldMkLst>
          <pc:docMk/>
          <pc:sldMk cId="3785963352" sldId="702"/>
        </pc:sldMkLst>
      </pc:sldChg>
      <pc:sldChg chg="modSp">
        <pc:chgData name="Stewart Gale" userId="3647ddd2-6040-41ae-a96d-232c23482af8" providerId="ADAL" clId="{D97CD541-9FDA-4618-B20D-A496BEE6EE5B}" dt="2021-03-07T07:27:54.259" v="30" actId="207"/>
        <pc:sldMkLst>
          <pc:docMk/>
          <pc:sldMk cId="1947044988" sldId="703"/>
        </pc:sldMkLst>
      </pc:sldChg>
      <pc:sldChg chg="addSp modSp mod ord modAnim">
        <pc:chgData name="Stewart Gale" userId="3647ddd2-6040-41ae-a96d-232c23482af8" providerId="ADAL" clId="{D97CD541-9FDA-4618-B20D-A496BEE6EE5B}" dt="2021-03-07T07:36:34.844" v="91"/>
        <pc:sldMkLst>
          <pc:docMk/>
          <pc:sldMk cId="658172753" sldId="704"/>
        </pc:sldMkLst>
      </pc:sldChg>
      <pc:sldChg chg="modSp mod">
        <pc:chgData name="Stewart Gale" userId="3647ddd2-6040-41ae-a96d-232c23482af8" providerId="ADAL" clId="{D97CD541-9FDA-4618-B20D-A496BEE6EE5B}" dt="2021-03-07T06:37:03.169" v="25" actId="1076"/>
        <pc:sldMkLst>
          <pc:docMk/>
          <pc:sldMk cId="393265890" sldId="705"/>
        </pc:sldMkLst>
      </pc:sldChg>
    </pc:docChg>
  </pc:docChgLst>
  <pc:docChgLst>
    <pc:chgData name="Stewart Gale" userId="3647ddd2-6040-41ae-a96d-232c23482af8" providerId="ADAL" clId="{C21F3792-9BDB-4A81-82F4-AA074DD7473D}"/>
    <pc:docChg chg="undo custSel addSld delSld modSld sldOrd modMainMaster modNotesMaster">
      <pc:chgData name="Stewart Gale" userId="3647ddd2-6040-41ae-a96d-232c23482af8" providerId="ADAL" clId="{C21F3792-9BDB-4A81-82F4-AA074DD7473D}" dt="2023-08-26T05:38:57.260" v="767" actId="403"/>
      <pc:docMkLst>
        <pc:docMk/>
      </pc:docMkLst>
      <pc:sldChg chg="addSp delSp modSp mod modAnim">
        <pc:chgData name="Stewart Gale" userId="3647ddd2-6040-41ae-a96d-232c23482af8" providerId="ADAL" clId="{C21F3792-9BDB-4A81-82F4-AA074DD7473D}" dt="2023-08-20T08:17:13.517" v="439"/>
        <pc:sldMkLst>
          <pc:docMk/>
          <pc:sldMk cId="390886291" sldId="700"/>
        </pc:sldMkLst>
      </pc:sldChg>
      <pc:sldChg chg="addSp delSp modSp mod ord modAnim">
        <pc:chgData name="Stewart Gale" userId="3647ddd2-6040-41ae-a96d-232c23482af8" providerId="ADAL" clId="{C21F3792-9BDB-4A81-82F4-AA074DD7473D}" dt="2023-08-20T08:06:48.605" v="253"/>
        <pc:sldMkLst>
          <pc:docMk/>
          <pc:sldMk cId="4236437811" sldId="701"/>
        </pc:sldMkLst>
      </pc:sldChg>
      <pc:sldChg chg="addSp delSp modSp mod ord delAnim modAnim">
        <pc:chgData name="Stewart Gale" userId="3647ddd2-6040-41ae-a96d-232c23482af8" providerId="ADAL" clId="{C21F3792-9BDB-4A81-82F4-AA074DD7473D}" dt="2023-08-20T08:37:50.357" v="765"/>
        <pc:sldMkLst>
          <pc:docMk/>
          <pc:sldMk cId="3785963352" sldId="702"/>
        </pc:sldMkLst>
      </pc:sldChg>
      <pc:sldChg chg="delSp modSp mod delAnim">
        <pc:chgData name="Stewart Gale" userId="3647ddd2-6040-41ae-a96d-232c23482af8" providerId="ADAL" clId="{C21F3792-9BDB-4A81-82F4-AA074DD7473D}" dt="2023-08-20T08:08:30.650" v="313" actId="1076"/>
        <pc:sldMkLst>
          <pc:docMk/>
          <pc:sldMk cId="1947044988" sldId="703"/>
        </pc:sldMkLst>
      </pc:sldChg>
      <pc:sldChg chg="addSp delSp modSp mod ord modAnim">
        <pc:chgData name="Stewart Gale" userId="3647ddd2-6040-41ae-a96d-232c23482af8" providerId="ADAL" clId="{C21F3792-9BDB-4A81-82F4-AA074DD7473D}" dt="2023-08-20T08:27:04.371" v="595"/>
        <pc:sldMkLst>
          <pc:docMk/>
          <pc:sldMk cId="658172753" sldId="704"/>
        </pc:sldMkLst>
      </pc:sldChg>
      <pc:sldChg chg="delSp modSp mod">
        <pc:chgData name="Stewart Gale" userId="3647ddd2-6040-41ae-a96d-232c23482af8" providerId="ADAL" clId="{C21F3792-9BDB-4A81-82F4-AA074DD7473D}" dt="2023-08-26T05:38:57.260" v="767" actId="403"/>
        <pc:sldMkLst>
          <pc:docMk/>
          <pc:sldMk cId="393265890" sldId="705"/>
        </pc:sldMkLst>
      </pc:sldChg>
      <pc:sldChg chg="addSp delSp modSp new mod modAnim">
        <pc:chgData name="Stewart Gale" userId="3647ddd2-6040-41ae-a96d-232c23482af8" providerId="ADAL" clId="{C21F3792-9BDB-4A81-82F4-AA074DD7473D}" dt="2023-08-20T08:36:37.716" v="762"/>
        <pc:sldMkLst>
          <pc:docMk/>
          <pc:sldMk cId="3840831768" sldId="706"/>
        </pc:sldMkLst>
      </pc:sldChg>
      <pc:sldChg chg="addSp delSp modSp add mod modAnim">
        <pc:chgData name="Stewart Gale" userId="3647ddd2-6040-41ae-a96d-232c23482af8" providerId="ADAL" clId="{C21F3792-9BDB-4A81-82F4-AA074DD7473D}" dt="2023-08-20T08:37:06.177" v="764" actId="1076"/>
        <pc:sldMkLst>
          <pc:docMk/>
          <pc:sldMk cId="2445869399" sldId="707"/>
        </pc:sldMkLst>
      </pc:sldChg>
      <pc:sldChg chg="new del">
        <pc:chgData name="Stewart Gale" userId="3647ddd2-6040-41ae-a96d-232c23482af8" providerId="ADAL" clId="{C21F3792-9BDB-4A81-82F4-AA074DD7473D}" dt="2023-08-20T07:56:51.908" v="105" actId="47"/>
        <pc:sldMkLst>
          <pc:docMk/>
          <pc:sldMk cId="3583763325" sldId="708"/>
        </pc:sldMkLst>
      </pc:sldChg>
      <pc:sldChg chg="addSp delSp modSp add mod ord delAnim modAnim">
        <pc:chgData name="Stewart Gale" userId="3647ddd2-6040-41ae-a96d-232c23482af8" providerId="ADAL" clId="{C21F3792-9BDB-4A81-82F4-AA074DD7473D}" dt="2023-08-20T08:36:22.850" v="760"/>
        <pc:sldMkLst>
          <pc:docMk/>
          <pc:sldMk cId="3937261828" sldId="708"/>
        </pc:sldMkLst>
      </pc:sldChg>
      <pc:sldMasterChg chg="modSp modSldLayout">
        <pc:chgData name="Stewart Gale" userId="3647ddd2-6040-41ae-a96d-232c23482af8" providerId="ADAL" clId="{C21F3792-9BDB-4A81-82F4-AA074DD7473D}" dt="2023-08-20T05:40:19.753" v="0"/>
        <pc:sldMasterMkLst>
          <pc:docMk/>
          <pc:sldMasterMk cId="3896745248" sldId="2147483648"/>
        </pc:sldMasterMkLst>
        <pc:sldLayoutChg chg="modSp">
          <pc:chgData name="Stewart Gale" userId="3647ddd2-6040-41ae-a96d-232c23482af8" providerId="ADAL" clId="{C21F3792-9BDB-4A81-82F4-AA074DD7473D}" dt="2023-08-20T05:40:19.753" v="0"/>
          <pc:sldLayoutMkLst>
            <pc:docMk/>
            <pc:sldMasterMk cId="3896745248" sldId="2147483648"/>
            <pc:sldLayoutMk cId="4281611480" sldId="2147483649"/>
          </pc:sldLayoutMkLst>
        </pc:sldLayoutChg>
        <pc:sldLayoutChg chg="modSp">
          <pc:chgData name="Stewart Gale" userId="3647ddd2-6040-41ae-a96d-232c23482af8" providerId="ADAL" clId="{C21F3792-9BDB-4A81-82F4-AA074DD7473D}" dt="2023-08-20T05:40:19.753" v="0"/>
          <pc:sldLayoutMkLst>
            <pc:docMk/>
            <pc:sldMasterMk cId="3896745248" sldId="2147483648"/>
            <pc:sldLayoutMk cId="2932520356" sldId="2147483651"/>
          </pc:sldLayoutMkLst>
        </pc:sldLayoutChg>
        <pc:sldLayoutChg chg="modSp">
          <pc:chgData name="Stewart Gale" userId="3647ddd2-6040-41ae-a96d-232c23482af8" providerId="ADAL" clId="{C21F3792-9BDB-4A81-82F4-AA074DD7473D}" dt="2023-08-20T05:40:19.753" v="0"/>
          <pc:sldLayoutMkLst>
            <pc:docMk/>
            <pc:sldMasterMk cId="3896745248" sldId="2147483648"/>
            <pc:sldLayoutMk cId="566172462" sldId="2147483652"/>
          </pc:sldLayoutMkLst>
        </pc:sldLayoutChg>
        <pc:sldLayoutChg chg="modSp">
          <pc:chgData name="Stewart Gale" userId="3647ddd2-6040-41ae-a96d-232c23482af8" providerId="ADAL" clId="{C21F3792-9BDB-4A81-82F4-AA074DD7473D}" dt="2023-08-20T05:40:19.753" v="0"/>
          <pc:sldLayoutMkLst>
            <pc:docMk/>
            <pc:sldMasterMk cId="3896745248" sldId="2147483648"/>
            <pc:sldLayoutMk cId="4020052510" sldId="2147483653"/>
          </pc:sldLayoutMkLst>
        </pc:sldLayoutChg>
        <pc:sldLayoutChg chg="modSp">
          <pc:chgData name="Stewart Gale" userId="3647ddd2-6040-41ae-a96d-232c23482af8" providerId="ADAL" clId="{C21F3792-9BDB-4A81-82F4-AA074DD7473D}" dt="2023-08-20T05:40:19.753" v="0"/>
          <pc:sldLayoutMkLst>
            <pc:docMk/>
            <pc:sldMasterMk cId="3896745248" sldId="2147483648"/>
            <pc:sldLayoutMk cId="2997128530" sldId="2147483656"/>
          </pc:sldLayoutMkLst>
        </pc:sldLayoutChg>
        <pc:sldLayoutChg chg="modSp">
          <pc:chgData name="Stewart Gale" userId="3647ddd2-6040-41ae-a96d-232c23482af8" providerId="ADAL" clId="{C21F3792-9BDB-4A81-82F4-AA074DD7473D}" dt="2023-08-20T05:40:19.753" v="0"/>
          <pc:sldLayoutMkLst>
            <pc:docMk/>
            <pc:sldMasterMk cId="3896745248" sldId="2147483648"/>
            <pc:sldLayoutMk cId="4066496644" sldId="2147483657"/>
          </pc:sldLayoutMkLst>
        </pc:sldLayoutChg>
        <pc:sldLayoutChg chg="modSp">
          <pc:chgData name="Stewart Gale" userId="3647ddd2-6040-41ae-a96d-232c23482af8" providerId="ADAL" clId="{C21F3792-9BDB-4A81-82F4-AA074DD7473D}" dt="2023-08-20T05:40:19.753" v="0"/>
          <pc:sldLayoutMkLst>
            <pc:docMk/>
            <pc:sldMasterMk cId="3896745248" sldId="2147483648"/>
            <pc:sldLayoutMk cId="962211328" sldId="2147483659"/>
          </pc:sldLayoutMkLst>
        </pc:sldLayoutChg>
      </pc:sldMasterChg>
    </pc:docChg>
  </pc:docChgLst>
  <pc:docChgLst>
    <pc:chgData name="Stewart Gale" userId="3647ddd2-6040-41ae-a96d-232c23482af8" providerId="ADAL" clId="{CC7AAF61-3BE5-4F78-BECA-398E9DEDC777}"/>
    <pc:docChg chg="modSld">
      <pc:chgData name="Stewart Gale" userId="3647ddd2-6040-41ae-a96d-232c23482af8" providerId="ADAL" clId="{CC7AAF61-3BE5-4F78-BECA-398E9DEDC777}" dt="2025-01-20T10:59:33.629" v="3" actId="113"/>
      <pc:docMkLst>
        <pc:docMk/>
      </pc:docMkLst>
      <pc:sldChg chg="modSp">
        <pc:chgData name="Stewart Gale" userId="3647ddd2-6040-41ae-a96d-232c23482af8" providerId="ADAL" clId="{CC7AAF61-3BE5-4F78-BECA-398E9DEDC777}" dt="2025-01-20T10:59:33.629" v="3" actId="113"/>
        <pc:sldMkLst>
          <pc:docMk/>
          <pc:sldMk cId="4236437811" sldId="701"/>
        </pc:sldMkLst>
        <pc:spChg chg="mod">
          <ac:chgData name="Stewart Gale" userId="3647ddd2-6040-41ae-a96d-232c23482af8" providerId="ADAL" clId="{CC7AAF61-3BE5-4F78-BECA-398E9DEDC777}" dt="2025-01-20T10:59:33.629" v="3" actId="113"/>
          <ac:spMkLst>
            <pc:docMk/>
            <pc:sldMk cId="4236437811" sldId="701"/>
            <ac:spMk id="5" creationId="{00000000-0000-0000-0000-000000000000}"/>
          </ac:spMkLst>
        </pc:spChg>
      </pc:sldChg>
      <pc:sldChg chg="modSp">
        <pc:chgData name="Stewart Gale" userId="3647ddd2-6040-41ae-a96d-232c23482af8" providerId="ADAL" clId="{CC7AAF61-3BE5-4F78-BECA-398E9DEDC777}" dt="2024-01-16T10:57:17.100" v="1" actId="20577"/>
        <pc:sldMkLst>
          <pc:docMk/>
          <pc:sldMk cId="2445869399" sldId="707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20/01/2025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20/01/2025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20/01/2025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20/01/2025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20/01/2025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20/01/2025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20/01/2025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20/01/2025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20/01/2025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20/01/2025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20/01/2025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20/01/2025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20/01/2025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5" Type="http://schemas.openxmlformats.org/officeDocument/2006/relationships/image" Target="../media/image29.pn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71364" y="520511"/>
            <a:ext cx="11449272" cy="606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/>
              <a:t>Identities and Equations</a:t>
            </a:r>
          </a:p>
          <a:p>
            <a:pPr algn="ctr"/>
            <a:r>
              <a:rPr lang="en-GB" sz="8800" dirty="0"/>
              <a:t>Quadratics Equations </a:t>
            </a:r>
          </a:p>
          <a:p>
            <a:pPr algn="ctr"/>
            <a:endParaRPr lang="en-GB" sz="3600" dirty="0"/>
          </a:p>
          <a:p>
            <a:pPr algn="ctr"/>
            <a:r>
              <a:rPr lang="en-GB" sz="8800" dirty="0"/>
              <a:t>Chapter 10</a:t>
            </a:r>
          </a:p>
          <a:p>
            <a:pPr algn="ctr"/>
            <a:r>
              <a:rPr lang="en-GB" sz="8800" dirty="0"/>
              <a:t>(Part 4 of 4)</a:t>
            </a:r>
          </a:p>
        </p:txBody>
      </p:sp>
    </p:spTree>
    <p:extLst>
      <p:ext uri="{BB962C8B-B14F-4D97-AF65-F5344CB8AC3E}">
        <p14:creationId xmlns:p14="http://schemas.microsoft.com/office/powerpoint/2010/main" val="3932658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83C8BA5-0B1C-F473-382F-720BDB0F585C}"/>
                  </a:ext>
                </a:extLst>
              </p:cNvPr>
              <p:cNvSpPr txBox="1"/>
              <p:nvPr/>
            </p:nvSpPr>
            <p:spPr>
              <a:xfrm>
                <a:off x="5375920" y="2628460"/>
                <a:ext cx="5256584" cy="160107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8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8800" b="0" i="1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GB" sz="880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8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e>
                      </m:rad>
                    </m:oMath>
                  </m:oMathPara>
                </a14:m>
                <a:endParaRPr lang="en-GB" sz="88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83C8BA5-0B1C-F473-382F-720BDB0F58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5920" y="2628460"/>
                <a:ext cx="5256584" cy="160107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5036D78-A192-5602-2077-E928108A1B7F}"/>
                  </a:ext>
                </a:extLst>
              </p:cNvPr>
              <p:cNvSpPr txBox="1"/>
              <p:nvPr/>
            </p:nvSpPr>
            <p:spPr>
              <a:xfrm>
                <a:off x="2423592" y="476672"/>
                <a:ext cx="7080448" cy="1603068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9600" dirty="0"/>
                  <a:t>Solve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9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9600" b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9600" b="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9600" b="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9600" b="0" i="1">
                        <a:latin typeface="Cambria Math" panose="02040503050406030204" pitchFamily="18" charset="0"/>
                      </a:rPr>
                      <m:t> =4</m:t>
                    </m:r>
                  </m:oMath>
                </a14:m>
                <a:r>
                  <a:rPr lang="en-GB" sz="9600" dirty="0"/>
                  <a:t> 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5036D78-A192-5602-2077-E928108A1B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3592" y="476672"/>
                <a:ext cx="7080448" cy="1603068"/>
              </a:xfrm>
              <a:prstGeom prst="rect">
                <a:avLst/>
              </a:prstGeom>
              <a:blipFill>
                <a:blip r:embed="rId3"/>
                <a:stretch>
                  <a:fillRect l="-3314" t="-12715" b="-31959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3AF3072-C01E-CE45-A8B5-61C1B1885002}"/>
                  </a:ext>
                </a:extLst>
              </p:cNvPr>
              <p:cNvSpPr txBox="1"/>
              <p:nvPr/>
            </p:nvSpPr>
            <p:spPr>
              <a:xfrm>
                <a:off x="5447928" y="4509120"/>
                <a:ext cx="5256584" cy="144655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8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8800" b="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8800" b="1" i="1" smtClean="0">
                          <a:latin typeface="Cambria Math" panose="02040503050406030204" pitchFamily="18" charset="0"/>
                        </a:rPr>
                        <m:t>±</m:t>
                      </m:r>
                      <m:r>
                        <a:rPr lang="en-GB" sz="88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en-GB" sz="8800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3AF3072-C01E-CE45-A8B5-61C1B18850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7928" y="4509120"/>
                <a:ext cx="5256584" cy="144655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40831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335360" y="332656"/>
                <a:ext cx="11521280" cy="784767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400" dirty="0"/>
                  <a:t>Solve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sz="4400" b="1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GB" sz="44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4400" b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GB" sz="4400" b="1" i="1">
                                <a:latin typeface="Cambria Math" panose="02040503050406030204" pitchFamily="18" charset="0"/>
                              </a:rPr>
                              <m:t>𝒕𝒂𝒏</m:t>
                            </m:r>
                          </m:e>
                          <m:sup>
                            <m:r>
                              <a:rPr lang="en-GB" sz="44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fName>
                      <m:e>
                        <m:r>
                          <a:rPr lang="en-GB" sz="4400" b="1" i="1">
                            <a:latin typeface="Cambria Math" panose="02040503050406030204" pitchFamily="18" charset="0"/>
                          </a:rPr>
                          <m:t>𝜽</m:t>
                        </m:r>
                      </m:e>
                    </m:func>
                    <m:r>
                      <a:rPr lang="en-GB" sz="44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4400" b="1" i="1">
                        <a:latin typeface="Cambria Math" panose="02040503050406030204" pitchFamily="18" charset="0"/>
                      </a:rPr>
                      <m:t>𝟒</m:t>
                    </m:r>
                  </m:oMath>
                </a14:m>
                <a:r>
                  <a:rPr lang="en-GB" sz="4400" b="1" dirty="0"/>
                  <a:t>  </a:t>
                </a:r>
                <a:r>
                  <a:rPr lang="en-GB" sz="4400" dirty="0"/>
                  <a:t>in the interval </a:t>
                </a:r>
                <a14:m>
                  <m:oMath xmlns:m="http://schemas.openxmlformats.org/officeDocument/2006/math">
                    <m:r>
                      <a:rPr lang="en-GB" sz="4400" i="1">
                        <a:latin typeface="Cambria Math" panose="02040503050406030204" pitchFamily="18" charset="0"/>
                      </a:rPr>
                      <m:t>0≤</m:t>
                    </m:r>
                    <m:r>
                      <a:rPr lang="en-GB" sz="4400" b="0" i="1"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GB" sz="4400" i="1">
                        <a:latin typeface="Cambria Math" panose="02040503050406030204" pitchFamily="18" charset="0"/>
                      </a:rPr>
                      <m:t>≤360°</m:t>
                    </m:r>
                  </m:oMath>
                </a14:m>
                <a:endParaRPr lang="en-GB" sz="4400" dirty="0"/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60" y="332656"/>
                <a:ext cx="11521280" cy="784767"/>
              </a:xfrm>
              <a:prstGeom prst="rect">
                <a:avLst/>
              </a:prstGeom>
              <a:blipFill>
                <a:blip r:embed="rId2"/>
                <a:stretch>
                  <a:fillRect t="-3947" b="-23684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875617" y="4053012"/>
                <a:ext cx="6768752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4400" i="1"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=−63.4°, 116.6°,296.6°</m:t>
                      </m:r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5617" y="4053012"/>
                <a:ext cx="6768752" cy="76944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1131201" y="5373518"/>
                <a:ext cx="10513168" cy="9233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b="1" i="1">
                          <a:latin typeface="Cambria Math" panose="02040503050406030204" pitchFamily="18" charset="0"/>
                        </a:rPr>
                        <m:t>𝜽</m:t>
                      </m:r>
                      <m:r>
                        <a:rPr lang="en-GB" sz="54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5400" b="1" i="1">
                          <a:latin typeface="Cambria Math" panose="02040503050406030204" pitchFamily="18" charset="0"/>
                        </a:rPr>
                        <m:t>𝟔𝟑</m:t>
                      </m:r>
                      <m:r>
                        <a:rPr lang="en-GB" sz="5400" b="1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5400" b="1" i="1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GB" sz="5400" b="1" i="1">
                          <a:latin typeface="Cambria Math" panose="02040503050406030204" pitchFamily="18" charset="0"/>
                        </a:rPr>
                        <m:t>°, </m:t>
                      </m:r>
                      <m:r>
                        <a:rPr lang="en-GB" sz="5400" b="1" i="1">
                          <a:latin typeface="Cambria Math" panose="02040503050406030204" pitchFamily="18" charset="0"/>
                        </a:rPr>
                        <m:t>𝟏𝟏𝟔</m:t>
                      </m:r>
                      <m:r>
                        <a:rPr lang="en-GB" sz="5400" b="1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5400" b="1" i="1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GB" sz="5400" b="1" i="1">
                          <a:latin typeface="Cambria Math" panose="02040503050406030204" pitchFamily="18" charset="0"/>
                        </a:rPr>
                        <m:t>°, </m:t>
                      </m:r>
                      <m:r>
                        <a:rPr lang="en-GB" sz="5400" b="1" i="1">
                          <a:latin typeface="Cambria Math" panose="02040503050406030204" pitchFamily="18" charset="0"/>
                        </a:rPr>
                        <m:t>𝟐𝟒𝟑</m:t>
                      </m:r>
                      <m:r>
                        <a:rPr lang="en-GB" sz="5400" b="1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5400" b="1" i="1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GB" sz="5400" b="1" i="1">
                          <a:latin typeface="Cambria Math" panose="02040503050406030204" pitchFamily="18" charset="0"/>
                        </a:rPr>
                        <m:t>°,</m:t>
                      </m:r>
                      <m:r>
                        <a:rPr lang="en-GB" sz="5400" b="1" i="1">
                          <a:latin typeface="Cambria Math" panose="02040503050406030204" pitchFamily="18" charset="0"/>
                        </a:rPr>
                        <m:t>𝟐𝟗𝟔</m:t>
                      </m:r>
                      <m:r>
                        <a:rPr lang="en-GB" sz="5400" b="1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5400" b="1" i="1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GB" sz="5400" b="1" i="1">
                          <a:latin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en-GB" sz="5400" b="1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1201" y="5373518"/>
                <a:ext cx="10513168" cy="92333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1415480" y="1637279"/>
                <a:ext cx="3029484" cy="83407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GB" sz="4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4400" b="0" i="1">
                            <a:latin typeface="Cambria Math" panose="02040503050406030204" pitchFamily="18" charset="0"/>
                          </a:rPr>
                          <m:t>𝑡𝑎𝑛</m:t>
                        </m:r>
                      </m:fName>
                      <m:e>
                        <m:r>
                          <a:rPr lang="en-GB" sz="4400" b="0" i="1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  <m:r>
                      <a:rPr lang="en-GB" sz="4400" b="0" i="1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GB" sz="44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4400" b="0" i="1">
                            <a:latin typeface="Cambria Math" panose="02040503050406030204" pitchFamily="18" charset="0"/>
                          </a:rPr>
                          <m:t>4</m:t>
                        </m:r>
                      </m:e>
                    </m:rad>
                  </m:oMath>
                </a14:m>
                <a:r>
                  <a:rPr lang="en-GB" sz="4400" dirty="0"/>
                  <a:t> </a:t>
                </a: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5480" y="1637279"/>
                <a:ext cx="3029484" cy="83407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1343472" y="2839789"/>
                <a:ext cx="2592288" cy="769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𝑡𝑎𝑛</m:t>
                          </m:r>
                        </m:fName>
                        <m:e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=2</m:t>
                      </m:r>
                    </m:oMath>
                  </m:oMathPara>
                </a14:m>
                <a:endParaRPr lang="en-GB" sz="44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3472" y="2839789"/>
                <a:ext cx="2592288" cy="76944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6117D1B-04E2-DE3E-880A-F18CD0644E20}"/>
                  </a:ext>
                </a:extLst>
              </p:cNvPr>
              <p:cNvSpPr txBox="1"/>
              <p:nvPr/>
            </p:nvSpPr>
            <p:spPr>
              <a:xfrm>
                <a:off x="1343472" y="4045906"/>
                <a:ext cx="3101492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4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𝑡𝑎𝑛</m:t>
                          </m:r>
                        </m:fName>
                        <m:e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=−2</m:t>
                      </m:r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6117D1B-04E2-DE3E-880A-F18CD0644E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3472" y="4045906"/>
                <a:ext cx="3101492" cy="76944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81E39B9-3774-BB96-037F-D044969D3EC7}"/>
                  </a:ext>
                </a:extLst>
              </p:cNvPr>
              <p:cNvSpPr txBox="1"/>
              <p:nvPr/>
            </p:nvSpPr>
            <p:spPr>
              <a:xfrm>
                <a:off x="4871864" y="2860091"/>
                <a:ext cx="4464496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i="1" smtClean="0"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GB" sz="4400" i="1" smtClean="0">
                          <a:latin typeface="Cambria Math" panose="02040503050406030204" pitchFamily="18" charset="0"/>
                        </a:rPr>
                        <m:t>=63.4°, 243.4°</m:t>
                      </m:r>
                    </m:oMath>
                  </m:oMathPara>
                </a14:m>
                <a:endParaRPr lang="en-GB" sz="44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81E39B9-3774-BB96-037F-D044969D3E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1864" y="2860091"/>
                <a:ext cx="4464496" cy="76944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36437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7" grpId="0"/>
      <p:bldP spid="9" grpId="0"/>
      <p:bldP spid="11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83C8BA5-0B1C-F473-382F-720BDB0F585C}"/>
                  </a:ext>
                </a:extLst>
              </p:cNvPr>
              <p:cNvSpPr txBox="1"/>
              <p:nvPr/>
            </p:nvSpPr>
            <p:spPr>
              <a:xfrm>
                <a:off x="1487488" y="4533519"/>
                <a:ext cx="4248472" cy="132343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80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80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8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80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en-GB" sz="8000" b="1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83C8BA5-0B1C-F473-382F-720BDB0F58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7488" y="4533519"/>
                <a:ext cx="4248472" cy="132343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5036D78-A192-5602-2077-E928108A1B7F}"/>
                  </a:ext>
                </a:extLst>
              </p:cNvPr>
              <p:cNvSpPr txBox="1"/>
              <p:nvPr/>
            </p:nvSpPr>
            <p:spPr>
              <a:xfrm>
                <a:off x="695400" y="476672"/>
                <a:ext cx="10801200" cy="1351267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8000" dirty="0"/>
                  <a:t>Solve </a:t>
                </a:r>
                <a14:m>
                  <m:oMath xmlns:m="http://schemas.openxmlformats.org/officeDocument/2006/math">
                    <m:r>
                      <a:rPr lang="en-GB" sz="8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𝟓</m:t>
                    </m:r>
                    <m:sSup>
                      <m:sSupPr>
                        <m:ctrlPr>
                          <a:rPr lang="en-GB" sz="8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8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𝒚</m:t>
                        </m:r>
                      </m:e>
                      <m:sup>
                        <m:r>
                          <a:rPr lang="en-GB" sz="8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GB" sz="8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8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𝟑</m:t>
                    </m:r>
                    <m:r>
                      <a:rPr lang="en-US" sz="8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GB" sz="8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8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GB" sz="8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8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endParaRPr lang="en-GB" sz="8000" b="1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5036D78-A192-5602-2077-E928108A1B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400" y="476672"/>
                <a:ext cx="10801200" cy="1351267"/>
              </a:xfrm>
              <a:prstGeom prst="rect">
                <a:avLst/>
              </a:prstGeom>
              <a:blipFill>
                <a:blip r:embed="rId3"/>
                <a:stretch>
                  <a:fillRect l="-1639" t="-9677" b="-31855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3AF3072-C01E-CE45-A8B5-61C1B1885002}"/>
                  </a:ext>
                </a:extLst>
              </p:cNvPr>
              <p:cNvSpPr txBox="1"/>
              <p:nvPr/>
            </p:nvSpPr>
            <p:spPr>
              <a:xfrm>
                <a:off x="6600056" y="3827489"/>
                <a:ext cx="3600400" cy="240514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80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8000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8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8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GB" sz="80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en-GB" sz="8000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3AF3072-C01E-CE45-A8B5-61C1B18850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0056" y="3827489"/>
                <a:ext cx="3600400" cy="240514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FA1151D-5616-F695-E2FD-6890903C1130}"/>
                  </a:ext>
                </a:extLst>
              </p:cNvPr>
              <p:cNvSpPr txBox="1"/>
              <p:nvPr/>
            </p:nvSpPr>
            <p:spPr>
              <a:xfrm>
                <a:off x="1451484" y="2111004"/>
                <a:ext cx="9289032" cy="132343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8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=5, </m:t>
                      </m:r>
                      <m:r>
                        <a:rPr lang="en-GB" sz="8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GB" sz="8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=3, </m:t>
                      </m:r>
                      <m:r>
                        <a:rPr lang="en-GB" sz="8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GB" sz="8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=−2</m:t>
                      </m:r>
                    </m:oMath>
                  </m:oMathPara>
                </a14:m>
                <a:endParaRPr lang="en-GB" sz="8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FA1151D-5616-F695-E2FD-6890903C11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1484" y="2111004"/>
                <a:ext cx="9289032" cy="132343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45869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95400" y="548680"/>
                <a:ext cx="10873208" cy="103656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000" dirty="0"/>
                  <a:t>Solve </a:t>
                </a:r>
                <a14:m>
                  <m:oMath xmlns:m="http://schemas.openxmlformats.org/officeDocument/2006/math">
                    <m:r>
                      <a:rPr lang="en-GB" sz="6000" b="1" i="1">
                        <a:latin typeface="Cambria Math" panose="02040503050406030204" pitchFamily="18" charset="0"/>
                      </a:rPr>
                      <m:t>𝟓</m:t>
                    </m:r>
                    <m:func>
                      <m:funcPr>
                        <m:ctrlPr>
                          <a:rPr lang="en-GB" sz="6000" b="1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GB" sz="60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6000" b="1">
                                <a:latin typeface="Cambria Math" panose="02040503050406030204" pitchFamily="18" charset="0"/>
                              </a:rPr>
                              <m:t>𝐬𝐢𝐧</m:t>
                            </m:r>
                          </m:e>
                          <m:sup>
                            <m:r>
                              <a:rPr lang="en-GB" sz="60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fName>
                      <m:e>
                        <m:r>
                          <a:rPr lang="en-GB" sz="60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func>
                    <m:r>
                      <a:rPr lang="en-GB" sz="6000" b="1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6000" b="1" i="1">
                        <a:latin typeface="Cambria Math" panose="02040503050406030204" pitchFamily="18" charset="0"/>
                      </a:rPr>
                      <m:t>𝟑</m:t>
                    </m:r>
                    <m:func>
                      <m:funcPr>
                        <m:ctrlPr>
                          <a:rPr lang="en-GB" sz="6000" b="1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GB" sz="6000" b="1">
                            <a:latin typeface="Cambria Math" panose="02040503050406030204" pitchFamily="18" charset="0"/>
                          </a:rPr>
                          <m:t>𝐬𝐢𝐧</m:t>
                        </m:r>
                      </m:fName>
                      <m:e>
                        <m:r>
                          <a:rPr lang="en-GB" sz="60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func>
                    <m:r>
                      <a:rPr lang="en-GB" sz="6000" b="1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6000" b="1" i="1"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GB" sz="60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6000" b="1" i="1"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endParaRPr lang="en-GB" sz="60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400" y="548680"/>
                <a:ext cx="10873208" cy="1036566"/>
              </a:xfrm>
              <a:prstGeom prst="rect">
                <a:avLst/>
              </a:prstGeom>
              <a:blipFill>
                <a:blip r:embed="rId2"/>
                <a:stretch>
                  <a:fillRect l="-271" t="-6633" b="-27551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1639397" y="5333152"/>
            <a:ext cx="91428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A Quadratic Equation!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530305" y="1844824"/>
            <a:ext cx="936104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What does the above trigonometric equation </a:t>
            </a:r>
          </a:p>
          <a:p>
            <a:pPr algn="ctr"/>
            <a:r>
              <a:rPr lang="en-GB" sz="7200" dirty="0"/>
              <a:t>remind you of?</a:t>
            </a:r>
          </a:p>
        </p:txBody>
      </p:sp>
    </p:spTree>
    <p:extLst>
      <p:ext uri="{BB962C8B-B14F-4D97-AF65-F5344CB8AC3E}">
        <p14:creationId xmlns:p14="http://schemas.microsoft.com/office/powerpoint/2010/main" val="1947044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17523" y="260648"/>
                <a:ext cx="11683134" cy="643061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500" dirty="0"/>
                  <a:t>Solve </a:t>
                </a:r>
                <a14:m>
                  <m:oMath xmlns:m="http://schemas.openxmlformats.org/officeDocument/2006/math">
                    <m:r>
                      <a:rPr lang="en-GB" sz="3500" b="1" i="1">
                        <a:latin typeface="Cambria Math" panose="02040503050406030204" pitchFamily="18" charset="0"/>
                      </a:rPr>
                      <m:t>𝟓</m:t>
                    </m:r>
                    <m:func>
                      <m:funcPr>
                        <m:ctrlPr>
                          <a:rPr lang="en-GB" sz="3500" b="1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GB" sz="35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3500" b="1">
                                <a:latin typeface="Cambria Math" panose="02040503050406030204" pitchFamily="18" charset="0"/>
                              </a:rPr>
                              <m:t>𝐬𝐢𝐧</m:t>
                            </m:r>
                          </m:e>
                          <m:sup>
                            <m:r>
                              <a:rPr lang="en-GB" sz="35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fName>
                      <m:e>
                        <m:r>
                          <a:rPr lang="en-GB" sz="35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func>
                    <m:r>
                      <a:rPr lang="en-GB" sz="3500" b="1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3500" b="1" i="1">
                        <a:latin typeface="Cambria Math" panose="02040503050406030204" pitchFamily="18" charset="0"/>
                      </a:rPr>
                      <m:t>𝟑</m:t>
                    </m:r>
                    <m:func>
                      <m:funcPr>
                        <m:ctrlPr>
                          <a:rPr lang="en-GB" sz="3500" b="1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GB" sz="3500" b="1">
                            <a:latin typeface="Cambria Math" panose="02040503050406030204" pitchFamily="18" charset="0"/>
                          </a:rPr>
                          <m:t>𝐬𝐢𝐧</m:t>
                        </m:r>
                      </m:fName>
                      <m:e>
                        <m:r>
                          <a:rPr lang="en-GB" sz="35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func>
                    <m:r>
                      <a:rPr lang="en-GB" sz="3500" b="1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3500" b="1" i="1"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GB" sz="35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3500" b="1" i="1"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r>
                  <a:rPr lang="en-GB" sz="3500" b="1" dirty="0"/>
                  <a:t> </a:t>
                </a:r>
                <a:r>
                  <a:rPr lang="en-GB" sz="3500" dirty="0"/>
                  <a:t>in the interval </a:t>
                </a:r>
                <a14:m>
                  <m:oMath xmlns:m="http://schemas.openxmlformats.org/officeDocument/2006/math">
                    <m:r>
                      <a:rPr lang="en-GB" sz="3500" i="1">
                        <a:latin typeface="Cambria Math" panose="02040503050406030204" pitchFamily="18" charset="0"/>
                      </a:rPr>
                      <m:t>0≤</m:t>
                    </m:r>
                    <m:r>
                      <a:rPr lang="en-GB" sz="35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3500" i="1">
                        <a:latin typeface="Cambria Math" panose="02040503050406030204" pitchFamily="18" charset="0"/>
                      </a:rPr>
                      <m:t>≤360°</m:t>
                    </m:r>
                  </m:oMath>
                </a14:m>
                <a:endParaRPr lang="en-GB" sz="35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7523" y="260648"/>
                <a:ext cx="11683134" cy="643061"/>
              </a:xfrm>
              <a:prstGeom prst="rect">
                <a:avLst/>
              </a:prstGeom>
              <a:blipFill>
                <a:blip r:embed="rId2"/>
                <a:stretch>
                  <a:fillRect b="-20155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623392" y="1326030"/>
                <a:ext cx="4248472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5</m:t>
                      </m:r>
                      <m:sSup>
                        <m:sSup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000" i="1">
                          <a:latin typeface="Cambria Math" panose="02040503050406030204" pitchFamily="18" charset="0"/>
                        </a:rPr>
                        <m:t>+3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−2=0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392" y="1326030"/>
                <a:ext cx="4248472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B79AB3E-8C16-DBAA-9599-843B4CC883BE}"/>
                  </a:ext>
                </a:extLst>
              </p:cNvPr>
              <p:cNvSpPr txBox="1"/>
              <p:nvPr/>
            </p:nvSpPr>
            <p:spPr>
              <a:xfrm>
                <a:off x="6240016" y="5661248"/>
                <a:ext cx="5634745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4000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𝟐𝟑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°, 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𝟏𝟓𝟔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°,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𝟐𝟕𝟎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en-GB" sz="4000" b="1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B79AB3E-8C16-DBAA-9599-843B4CC883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0016" y="5661248"/>
                <a:ext cx="5634745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642A289-D9FD-1D7D-9322-E0B861B83925}"/>
                  </a:ext>
                </a:extLst>
              </p:cNvPr>
              <p:cNvSpPr txBox="1"/>
              <p:nvPr/>
            </p:nvSpPr>
            <p:spPr>
              <a:xfrm>
                <a:off x="729735" y="2441297"/>
                <a:ext cx="4122577" cy="12488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400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en-GB" sz="40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𝑜𝑟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=−1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642A289-D9FD-1D7D-9322-E0B861B839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9735" y="2441297"/>
                <a:ext cx="4122577" cy="124880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C5222D1-36F5-42E7-2FA0-A7156FD87EA1}"/>
                  </a:ext>
                </a:extLst>
              </p:cNvPr>
              <p:cNvSpPr txBox="1"/>
              <p:nvPr/>
            </p:nvSpPr>
            <p:spPr>
              <a:xfrm>
                <a:off x="1343472" y="3991418"/>
                <a:ext cx="2538401" cy="12488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40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GB" sz="40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C5222D1-36F5-42E7-2FA0-A7156FD87E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3472" y="3991418"/>
                <a:ext cx="2538401" cy="124880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20B6F7AC-D32F-A73A-C8D7-D7CE7EAA1A25}"/>
                  </a:ext>
                </a:extLst>
              </p:cNvPr>
              <p:cNvSpPr txBox="1"/>
              <p:nvPr/>
            </p:nvSpPr>
            <p:spPr>
              <a:xfrm>
                <a:off x="1256316" y="5670091"/>
                <a:ext cx="2982623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40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sin</m:t>
                          </m:r>
                        </m:fName>
                        <m:e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</m:func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=−1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20B6F7AC-D32F-A73A-C8D7-D7CE7EAA1A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6316" y="5670091"/>
                <a:ext cx="2982623" cy="7078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40E35B83-7A79-12D6-2052-FA3F9420325E}"/>
                  </a:ext>
                </a:extLst>
              </p:cNvPr>
              <p:cNvSpPr txBox="1"/>
              <p:nvPr/>
            </p:nvSpPr>
            <p:spPr>
              <a:xfrm>
                <a:off x="7608168" y="1133587"/>
                <a:ext cx="2538401" cy="12488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40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GB" sz="40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40E35B83-7A79-12D6-2052-FA3F942032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08168" y="1133587"/>
                <a:ext cx="2538401" cy="124880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616E4F31-DCC0-3B62-DD8C-0FFF184EF275}"/>
                  </a:ext>
                </a:extLst>
              </p:cNvPr>
              <p:cNvSpPr txBox="1"/>
              <p:nvPr/>
            </p:nvSpPr>
            <p:spPr>
              <a:xfrm>
                <a:off x="7516481" y="3588838"/>
                <a:ext cx="2982623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40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sin</m:t>
                          </m:r>
                        </m:fName>
                        <m:e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</m:func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=−1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616E4F31-DCC0-3B62-DD8C-0FFF184EF2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16481" y="3588838"/>
                <a:ext cx="2982623" cy="70788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ABD0FE8E-4F90-FDAF-C434-917682B2A64F}"/>
              </a:ext>
            </a:extLst>
          </p:cNvPr>
          <p:cNvCxnSpPr/>
          <p:nvPr/>
        </p:nvCxnSpPr>
        <p:spPr>
          <a:xfrm>
            <a:off x="5591944" y="1412776"/>
            <a:ext cx="0" cy="495635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06C94BE4-AB90-A7ED-AC7D-3E0581E30BEB}"/>
                  </a:ext>
                </a:extLst>
              </p:cNvPr>
              <p:cNvSpPr txBox="1"/>
              <p:nvPr/>
            </p:nvSpPr>
            <p:spPr>
              <a:xfrm>
                <a:off x="6744072" y="2611457"/>
                <a:ext cx="4527442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b="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000" b="0" i="1">
                          <a:latin typeface="Cambria Math" panose="02040503050406030204" pitchFamily="18" charset="0"/>
                        </a:rPr>
                        <m:t>=23.6°, 156.4°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06C94BE4-AB90-A7ED-AC7D-3E0581E30B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4072" y="2611457"/>
                <a:ext cx="4527442" cy="70788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77ED2F61-EB90-28D9-6357-28B657DA69C6}"/>
                  </a:ext>
                </a:extLst>
              </p:cNvPr>
              <p:cNvSpPr txBox="1"/>
              <p:nvPr/>
            </p:nvSpPr>
            <p:spPr>
              <a:xfrm>
                <a:off x="6793667" y="4530925"/>
                <a:ext cx="4527442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=−90°, 270°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77ED2F61-EB90-28D9-6357-28B657DA69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93667" y="4530925"/>
                <a:ext cx="4527442" cy="707886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0886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2" grpId="0"/>
      <p:bldP spid="14" grpId="0"/>
      <p:bldP spid="18" grpId="0"/>
      <p:bldP spid="19" grpId="0"/>
      <p:bldP spid="20" grpId="0"/>
      <p:bldP spid="24" grpId="0"/>
      <p:bldP spid="2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991544" y="311026"/>
                <a:ext cx="8568952" cy="1337354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000" dirty="0"/>
                  <a:t>Solve </a:t>
                </a:r>
                <a14:m>
                  <m:oMath xmlns:m="http://schemas.openxmlformats.org/officeDocument/2006/math">
                    <m:r>
                      <a:rPr lang="en-GB" sz="4000" b="1" i="1">
                        <a:latin typeface="Cambria Math" panose="02040503050406030204" pitchFamily="18" charset="0"/>
                      </a:rPr>
                      <m:t>𝟐</m:t>
                    </m:r>
                    <m:func>
                      <m:funcPr>
                        <m:ctrlPr>
                          <a:rPr lang="en-GB" sz="4000" b="1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GB" sz="40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4000" b="1">
                                <a:latin typeface="Cambria Math" panose="02040503050406030204" pitchFamily="18" charset="0"/>
                              </a:rPr>
                              <m:t>𝐜𝐨𝐬</m:t>
                            </m:r>
                          </m:e>
                          <m:sup>
                            <m:r>
                              <a:rPr lang="en-GB" sz="40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fName>
                      <m:e>
                        <m:r>
                          <a:rPr lang="en-GB" sz="40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func>
                    <m:r>
                      <a:rPr lang="en-GB" sz="4000" b="1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4000" b="1" i="1">
                        <a:latin typeface="Cambria Math" panose="02040503050406030204" pitchFamily="18" charset="0"/>
                      </a:rPr>
                      <m:t>𝟗</m:t>
                    </m:r>
                    <m:func>
                      <m:funcPr>
                        <m:ctrlPr>
                          <a:rPr lang="en-GB" sz="4000" b="1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GB" sz="4000" b="1">
                            <a:latin typeface="Cambria Math" panose="02040503050406030204" pitchFamily="18" charset="0"/>
                          </a:rPr>
                          <m:t>𝐬𝐢𝐧</m:t>
                        </m:r>
                      </m:fName>
                      <m:e>
                        <m:r>
                          <a:rPr lang="en-GB" sz="40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func>
                    <m:r>
                      <a:rPr lang="en-GB" sz="40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4000" b="1" i="1">
                        <a:latin typeface="Cambria Math" panose="02040503050406030204" pitchFamily="18" charset="0"/>
                      </a:rPr>
                      <m:t>𝟑</m:t>
                    </m:r>
                    <m:func>
                      <m:funcPr>
                        <m:ctrlPr>
                          <a:rPr lang="en-GB" sz="4000" b="1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GB" sz="40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4000" b="1">
                                <a:latin typeface="Cambria Math" panose="02040503050406030204" pitchFamily="18" charset="0"/>
                              </a:rPr>
                              <m:t>𝐬𝐢𝐧</m:t>
                            </m:r>
                          </m:e>
                          <m:sup>
                            <m:r>
                              <a:rPr lang="en-GB" sz="40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fName>
                      <m:e>
                        <m:r>
                          <a:rPr lang="en-GB" sz="40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func>
                  </m:oMath>
                </a14:m>
                <a:r>
                  <a:rPr lang="en-GB" sz="4000" dirty="0"/>
                  <a:t> </a:t>
                </a:r>
              </a:p>
              <a:p>
                <a:pPr algn="ctr"/>
                <a:r>
                  <a:rPr lang="en-GB" sz="4000" dirty="0"/>
                  <a:t>in the interval </a:t>
                </a:r>
                <a14:m>
                  <m:oMath xmlns:m="http://schemas.openxmlformats.org/officeDocument/2006/math">
                    <m:r>
                      <a:rPr lang="en-GB" sz="4000" i="1">
                        <a:latin typeface="Cambria Math" panose="02040503050406030204" pitchFamily="18" charset="0"/>
                      </a:rPr>
                      <m:t>−180°≤</m:t>
                    </m:r>
                    <m:r>
                      <a:rPr lang="en-GB" sz="40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4000" i="1">
                        <a:latin typeface="Cambria Math" panose="02040503050406030204" pitchFamily="18" charset="0"/>
                      </a:rPr>
                      <m:t>≤180°</m:t>
                    </m:r>
                  </m:oMath>
                </a14:m>
                <a:endParaRPr lang="en-GB" sz="40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1544" y="311026"/>
                <a:ext cx="8568952" cy="1337354"/>
              </a:xfrm>
              <a:prstGeom prst="rect">
                <a:avLst/>
              </a:prstGeom>
              <a:blipFill>
                <a:blip r:embed="rId2"/>
                <a:stretch>
                  <a:fillRect t="-816" b="-11837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407393" y="1994809"/>
                <a:ext cx="3744416" cy="595932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200" b="1" dirty="0"/>
                  <a:t>Tip</a:t>
                </a:r>
                <a:r>
                  <a:rPr lang="en-GB" sz="3200" dirty="0"/>
                  <a:t>: Replace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sz="3200" b="1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GB" sz="32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3200" b="1">
                                <a:latin typeface="Cambria Math" panose="02040503050406030204" pitchFamily="18" charset="0"/>
                              </a:rPr>
                              <m:t>𝐜𝐨𝐬</m:t>
                            </m:r>
                          </m:e>
                          <m:sup>
                            <m:r>
                              <a:rPr lang="en-GB" sz="32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fName>
                      <m:e>
                        <m:r>
                          <a:rPr lang="en-GB" sz="32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func>
                  </m:oMath>
                </a14:m>
                <a:endParaRPr lang="en-GB" sz="32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7393" y="1994809"/>
                <a:ext cx="3744416" cy="595932"/>
              </a:xfrm>
              <a:prstGeom prst="rect">
                <a:avLst/>
              </a:prstGeom>
              <a:blipFill>
                <a:blip r:embed="rId3"/>
                <a:stretch>
                  <a:fillRect t="-7843" b="-3039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8112224" y="1916074"/>
                <a:ext cx="2304252" cy="10175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sz="3200" i="1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en-GB" sz="3200" i="1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1050" strike="sngStrike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12224" y="1916074"/>
                <a:ext cx="2304252" cy="101752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A71FC04-C239-4A89-8B32-A85FE17F45C0}"/>
                  </a:ext>
                </a:extLst>
              </p:cNvPr>
              <p:cNvSpPr txBox="1"/>
              <p:nvPr/>
            </p:nvSpPr>
            <p:spPr>
              <a:xfrm>
                <a:off x="615305" y="5724545"/>
                <a:ext cx="4536504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>
                          <a:latin typeface="Cambria Math" panose="02040503050406030204" pitchFamily="18" charset="0"/>
                        </a:rPr>
                        <m:t>5</m:t>
                      </m:r>
                      <m:func>
                        <m:func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320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e>
                            <m:sup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sz="3200" i="1">
                          <a:latin typeface="Cambria Math" panose="02040503050406030204" pitchFamily="18" charset="0"/>
                        </a:rPr>
                        <m:t>−</m:t>
                      </m:r>
                      <m:func>
                        <m:func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3200">
                              <a:latin typeface="Cambria Math" panose="02040503050406030204" pitchFamily="18" charset="0"/>
                            </a:rPr>
                            <m:t>9</m:t>
                          </m:r>
                          <m:r>
                            <m:rPr>
                              <m:sty m:val="p"/>
                            </m:rPr>
                            <a:rPr lang="en-GB" sz="32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sz="3200" i="1">
                          <a:latin typeface="Cambria Math" panose="02040503050406030204" pitchFamily="18" charset="0"/>
                        </a:rPr>
                        <m:t>−2=0</m:t>
                      </m:r>
                    </m:oMath>
                  </m:oMathPara>
                </a14:m>
                <a:endParaRPr lang="en-GB" sz="32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A71FC04-C239-4A89-8B32-A85FE17F45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305" y="5724545"/>
                <a:ext cx="4536504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D19FA10-D9B9-09EF-0079-CC336199842C}"/>
                  </a:ext>
                </a:extLst>
              </p:cNvPr>
              <p:cNvSpPr txBox="1"/>
              <p:nvPr/>
            </p:nvSpPr>
            <p:spPr>
              <a:xfrm>
                <a:off x="1199456" y="2859407"/>
                <a:ext cx="4968552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 smtClean="0">
                          <a:latin typeface="Cambria Math" panose="02040503050406030204" pitchFamily="18" charset="0"/>
                        </a:rPr>
                        <m:t>2</m:t>
                      </m:r>
                      <m:func>
                        <m:func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3200" i="1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e>
                            <m:sup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sz="3200" i="1">
                          <a:latin typeface="Cambria Math" panose="02040503050406030204" pitchFamily="18" charset="0"/>
                        </a:rPr>
                        <m:t>+9</m:t>
                      </m:r>
                      <m:func>
                        <m:func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 i="1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sz="3200" i="1">
                          <a:latin typeface="Cambria Math" panose="02040503050406030204" pitchFamily="18" charset="0"/>
                        </a:rPr>
                        <m:t>=3</m:t>
                      </m:r>
                      <m:func>
                        <m:func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3200" i="1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e>
                            <m:sup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n-GB" sz="32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D19FA10-D9B9-09EF-0079-CC33619984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9456" y="2859407"/>
                <a:ext cx="4968552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F48FA98-0364-502B-72C4-FF0CF1EE3988}"/>
                  </a:ext>
                </a:extLst>
              </p:cNvPr>
              <p:cNvSpPr txBox="1"/>
              <p:nvPr/>
            </p:nvSpPr>
            <p:spPr>
              <a:xfrm>
                <a:off x="335360" y="3768800"/>
                <a:ext cx="5904656" cy="64819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 smtClean="0">
                          <a:latin typeface="Cambria Math" panose="02040503050406030204" pitchFamily="18" charset="0"/>
                        </a:rPr>
                        <m:t>2</m:t>
                      </m:r>
                      <m:d>
                        <m:d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1−</m:t>
                          </m:r>
                          <m:func>
                            <m:funcPr>
                              <m:ctrlPr>
                                <a:rPr lang="en-GB" sz="32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GB" sz="3200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GB" sz="3200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e>
                                <m:sup>
                                  <m:r>
                                    <a:rPr lang="en-GB" sz="3200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GB" sz="32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</m:e>
                      </m:d>
                      <m:r>
                        <a:rPr lang="en-GB" sz="3200" i="1"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3200">
                              <a:latin typeface="Cambria Math" panose="02040503050406030204" pitchFamily="18" charset="0"/>
                            </a:rPr>
                            <m:t>9</m:t>
                          </m:r>
                          <m:r>
                            <m:rPr>
                              <m:sty m:val="p"/>
                            </m:rPr>
                            <a:rPr lang="en-GB" sz="32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sz="3200" i="1">
                          <a:latin typeface="Cambria Math" panose="02040503050406030204" pitchFamily="18" charset="0"/>
                        </a:rPr>
                        <m:t>=3</m:t>
                      </m:r>
                      <m:func>
                        <m:func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320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e>
                            <m:sup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n-GB" sz="32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F48FA98-0364-502B-72C4-FF0CF1EE39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60" y="3768800"/>
                <a:ext cx="5904656" cy="64819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0ABD48D-5337-1BD6-3881-B30F41235444}"/>
                  </a:ext>
                </a:extLst>
              </p:cNvPr>
              <p:cNvSpPr txBox="1"/>
              <p:nvPr/>
            </p:nvSpPr>
            <p:spPr>
              <a:xfrm>
                <a:off x="623392" y="4741609"/>
                <a:ext cx="5544616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 smtClean="0">
                          <a:latin typeface="Cambria Math" panose="02040503050406030204" pitchFamily="18" charset="0"/>
                        </a:rPr>
                        <m:t>2−2</m:t>
                      </m:r>
                      <m:func>
                        <m:func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320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e>
                            <m:sup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sz="3200" i="1"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3200">
                              <a:latin typeface="Cambria Math" panose="02040503050406030204" pitchFamily="18" charset="0"/>
                            </a:rPr>
                            <m:t>9</m:t>
                          </m:r>
                          <m:r>
                            <m:rPr>
                              <m:sty m:val="p"/>
                            </m:rPr>
                            <a:rPr lang="en-GB" sz="32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sz="3200" i="1">
                          <a:latin typeface="Cambria Math" panose="02040503050406030204" pitchFamily="18" charset="0"/>
                        </a:rPr>
                        <m:t>=3</m:t>
                      </m:r>
                      <m:func>
                        <m:func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320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e>
                            <m:sup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n-GB" sz="32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0ABD48D-5337-1BD6-3881-B30F412354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392" y="4741609"/>
                <a:ext cx="5544616" cy="58477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D7C5954-69B6-540B-FC53-113CFF8A8AED}"/>
              </a:ext>
            </a:extLst>
          </p:cNvPr>
          <p:cNvCxnSpPr/>
          <p:nvPr/>
        </p:nvCxnSpPr>
        <p:spPr>
          <a:xfrm>
            <a:off x="6672064" y="2060848"/>
            <a:ext cx="0" cy="432048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7B289583-3C1B-C53E-8385-22326B1140FC}"/>
                  </a:ext>
                </a:extLst>
              </p:cNvPr>
              <p:cNvSpPr txBox="1"/>
              <p:nvPr/>
            </p:nvSpPr>
            <p:spPr>
              <a:xfrm>
                <a:off x="7392144" y="3016642"/>
                <a:ext cx="4320480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=−168.5°, −11.5°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7B289583-3C1B-C53E-8385-22326B1140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2144" y="3016642"/>
                <a:ext cx="4320480" cy="64633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F23052C2-489D-5852-99BB-D44ABB1EB8F8}"/>
                  </a:ext>
                </a:extLst>
              </p:cNvPr>
              <p:cNvSpPr txBox="1"/>
              <p:nvPr/>
            </p:nvSpPr>
            <p:spPr>
              <a:xfrm>
                <a:off x="8256240" y="4099486"/>
                <a:ext cx="2304256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4000" i="1" strike="sngStrike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4000" strike="sngStrike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4000" i="1" strike="sngStrike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sz="4000" i="1" strike="sngStrike">
                          <a:latin typeface="Cambria Math" panose="02040503050406030204" pitchFamily="18" charset="0"/>
                        </a:rPr>
                        <m:t>=2</m:t>
                      </m:r>
                    </m:oMath>
                  </m:oMathPara>
                </a14:m>
                <a:endParaRPr lang="en-GB" sz="4000" strike="sngStrike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F23052C2-489D-5852-99BB-D44ABB1EB8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56240" y="4099486"/>
                <a:ext cx="2304256" cy="70788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>
            <a:extLst>
              <a:ext uri="{FF2B5EF4-FFF2-40B4-BE49-F238E27FC236}">
                <a16:creationId xmlns:a16="http://schemas.microsoft.com/office/drawing/2014/main" id="{31490D25-55A6-26D7-EE6B-7FA9141976D5}"/>
              </a:ext>
            </a:extLst>
          </p:cNvPr>
          <p:cNvSpPr txBox="1"/>
          <p:nvPr/>
        </p:nvSpPr>
        <p:spPr>
          <a:xfrm>
            <a:off x="7536161" y="4823721"/>
            <a:ext cx="37444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No Solutions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BD4DA106-0EC1-0F3F-8B3E-6D59F5872417}"/>
                  </a:ext>
                </a:extLst>
              </p:cNvPr>
              <p:cNvSpPr txBox="1"/>
              <p:nvPr/>
            </p:nvSpPr>
            <p:spPr>
              <a:xfrm>
                <a:off x="7248128" y="5863937"/>
                <a:ext cx="4633087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3600" b="1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GB" sz="3600" b="1" i="1" smtClean="0">
                          <a:latin typeface="Cambria Math" panose="02040503050406030204" pitchFamily="18" charset="0"/>
                        </a:rPr>
                        <m:t>𝟏𝟔𝟖</m:t>
                      </m:r>
                      <m:r>
                        <a:rPr lang="en-GB" sz="36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3600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GB" sz="3600" b="1" i="1" smtClean="0">
                          <a:latin typeface="Cambria Math" panose="02040503050406030204" pitchFamily="18" charset="0"/>
                        </a:rPr>
                        <m:t>°, −</m:t>
                      </m:r>
                      <m:r>
                        <a:rPr lang="en-GB" sz="3600" b="1" i="1" smtClean="0">
                          <a:latin typeface="Cambria Math" panose="02040503050406030204" pitchFamily="18" charset="0"/>
                        </a:rPr>
                        <m:t>𝟏𝟏</m:t>
                      </m:r>
                      <m:r>
                        <a:rPr lang="en-GB" sz="36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3600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GB" sz="3600" b="1" i="1" smtClean="0">
                          <a:latin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en-GB" sz="3600" b="1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BD4DA106-0EC1-0F3F-8B3E-6D59F58724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8128" y="5863937"/>
                <a:ext cx="4633087" cy="646331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58172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/>
      <p:bldP spid="9" grpId="0"/>
      <p:bldP spid="6" grpId="0"/>
      <p:bldP spid="8" grpId="0"/>
      <p:bldP spid="11" grpId="0"/>
      <p:bldP spid="18" grpId="0"/>
      <p:bldP spid="20" grpId="0"/>
      <p:bldP spid="21" grpId="0"/>
      <p:bldP spid="2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380" y="188640"/>
            <a:ext cx="11161240" cy="371121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F83EBDB-1F2A-7066-892A-669F3581EA42}"/>
                  </a:ext>
                </a:extLst>
              </p:cNvPr>
              <p:cNvSpPr txBox="1"/>
              <p:nvPr/>
            </p:nvSpPr>
            <p:spPr>
              <a:xfrm>
                <a:off x="3935760" y="4293096"/>
                <a:ext cx="7128792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func>
                        <m:funcPr>
                          <m:ctrlPr>
                            <a:rPr lang="en-GB" sz="4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4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44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e>
                            <m:sup>
                              <m:r>
                                <a:rPr lang="en-GB" sz="4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GB" sz="4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sz="4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=1</m:t>
                      </m:r>
                      <m:r>
                        <a:rPr lang="en-GB" sz="4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4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2(1 − </m:t>
                      </m:r>
                      <m:func>
                        <m:funcPr>
                          <m:ctrlPr>
                            <a:rPr lang="en-GB" sz="4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4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44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e>
                            <m:sup>
                              <m:r>
                                <a:rPr lang="en-GB" sz="4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GB" sz="4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4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</m:oMath>
                  </m:oMathPara>
                </a14:m>
                <a:endParaRPr lang="en-GB" sz="4400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F83EBDB-1F2A-7066-892A-669F3581EA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5760" y="4293096"/>
                <a:ext cx="7128792" cy="76944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11B6B36-7D22-457C-FCB7-4A3478401F79}"/>
                  </a:ext>
                </a:extLst>
              </p:cNvPr>
              <p:cNvSpPr txBox="1"/>
              <p:nvPr/>
            </p:nvSpPr>
            <p:spPr>
              <a:xfrm>
                <a:off x="911424" y="5390325"/>
                <a:ext cx="6336704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400" i="1" smtClean="0">
                          <a:latin typeface="Cambria Math" panose="02040503050406030204" pitchFamily="18" charset="0"/>
                        </a:rPr>
                        <m:t>2</m:t>
                      </m:r>
                      <m:func>
                        <m:func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4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440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e>
                            <m:sup>
                              <m:r>
                                <a:rPr lang="en-GB" sz="4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sz="4400" i="1"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4400" b="0" i="0" smtClean="0"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m:rPr>
                              <m:sty m:val="p"/>
                            </m:rPr>
                            <a:rPr lang="en-GB" sz="44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sz="4400" b="0" i="1" smtClean="0">
                          <a:latin typeface="Cambria Math" panose="02040503050406030204" pitchFamily="18" charset="0"/>
                        </a:rPr>
                        <m:t>−3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400" b="0" i="1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GB" sz="44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11B6B36-7D22-457C-FCB7-4A3478401F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424" y="5390325"/>
                <a:ext cx="6336704" cy="76944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F626EE4F-ABAD-ABA7-8D88-BF14D490A0C5}"/>
              </a:ext>
            </a:extLst>
          </p:cNvPr>
          <p:cNvSpPr txBox="1"/>
          <p:nvPr/>
        </p:nvSpPr>
        <p:spPr>
          <a:xfrm>
            <a:off x="623392" y="4385428"/>
            <a:ext cx="648072" cy="58477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chemeClr val="bg1"/>
                </a:solidFill>
              </a:rPr>
              <a:t>a)</a:t>
            </a:r>
          </a:p>
        </p:txBody>
      </p:sp>
    </p:spTree>
    <p:extLst>
      <p:ext uri="{BB962C8B-B14F-4D97-AF65-F5344CB8AC3E}">
        <p14:creationId xmlns:p14="http://schemas.microsoft.com/office/powerpoint/2010/main" val="3937261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380" y="188640"/>
            <a:ext cx="11161240" cy="371121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92CDAD9-8E6E-418C-FD0F-ECA279A333BF}"/>
                  </a:ext>
                </a:extLst>
              </p:cNvPr>
              <p:cNvSpPr txBox="1"/>
              <p:nvPr/>
            </p:nvSpPr>
            <p:spPr>
              <a:xfrm>
                <a:off x="1717618" y="4293096"/>
                <a:ext cx="3024336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48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48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sz="4800" i="1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GB" sz="4800" b="0" i="1" smtClean="0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GB" sz="1600" strike="sngStrike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92CDAD9-8E6E-418C-FD0F-ECA279A333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17618" y="4293096"/>
                <a:ext cx="3024336" cy="83099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EF3DCA31-BB4C-9006-7BC5-C7791F37690C}"/>
              </a:ext>
            </a:extLst>
          </p:cNvPr>
          <p:cNvSpPr txBox="1"/>
          <p:nvPr/>
        </p:nvSpPr>
        <p:spPr>
          <a:xfrm>
            <a:off x="1411584" y="5484420"/>
            <a:ext cx="363640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800" b="1" dirty="0"/>
              <a:t>No Solutions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653DAAF-36B1-2D09-6AAD-7AEBA74FD549}"/>
                  </a:ext>
                </a:extLst>
              </p:cNvPr>
              <p:cNvSpPr txBox="1"/>
              <p:nvPr/>
            </p:nvSpPr>
            <p:spPr>
              <a:xfrm>
                <a:off x="6960096" y="5733256"/>
                <a:ext cx="3960440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48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48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800" b="1" i="1" smtClean="0">
                          <a:latin typeface="Cambria Math" panose="02040503050406030204" pitchFamily="18" charset="0"/>
                        </a:rPr>
                        <m:t>𝟑𝟎</m:t>
                      </m:r>
                      <m:r>
                        <a:rPr lang="en-GB" sz="4800" b="1" i="1" smtClean="0">
                          <a:latin typeface="Cambria Math" panose="02040503050406030204" pitchFamily="18" charset="0"/>
                        </a:rPr>
                        <m:t>°, </m:t>
                      </m:r>
                      <m:r>
                        <a:rPr lang="en-GB" sz="4800" b="1" i="1" smtClean="0">
                          <a:latin typeface="Cambria Math" panose="02040503050406030204" pitchFamily="18" charset="0"/>
                        </a:rPr>
                        <m:t>𝟏𝟓𝟎</m:t>
                      </m:r>
                      <m:r>
                        <a:rPr lang="en-GB" sz="4800" b="1" i="1" smtClean="0">
                          <a:latin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en-GB" sz="4800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653DAAF-36B1-2D09-6AAD-7AEBA74FD5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0096" y="5733256"/>
                <a:ext cx="3960440" cy="83099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F0F036D-A0E8-607C-9109-CA482D1B7425}"/>
                  </a:ext>
                </a:extLst>
              </p:cNvPr>
              <p:cNvSpPr txBox="1"/>
              <p:nvPr/>
            </p:nvSpPr>
            <p:spPr>
              <a:xfrm>
                <a:off x="7392144" y="4009208"/>
                <a:ext cx="2808312" cy="14752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48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48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sz="48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4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4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sz="1600" strike="sngStrike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F0F036D-A0E8-607C-9109-CA482D1B74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2144" y="4009208"/>
                <a:ext cx="2808312" cy="147521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>
            <a:extLst>
              <a:ext uri="{FF2B5EF4-FFF2-40B4-BE49-F238E27FC236}">
                <a16:creationId xmlns:a16="http://schemas.microsoft.com/office/drawing/2014/main" id="{56211873-E081-C791-47D7-6EAF9A3D3D77}"/>
              </a:ext>
            </a:extLst>
          </p:cNvPr>
          <p:cNvSpPr txBox="1"/>
          <p:nvPr/>
        </p:nvSpPr>
        <p:spPr>
          <a:xfrm>
            <a:off x="623392" y="4416206"/>
            <a:ext cx="648072" cy="58477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chemeClr val="bg1"/>
                </a:solidFill>
              </a:rPr>
              <a:t>b)</a:t>
            </a:r>
          </a:p>
        </p:txBody>
      </p:sp>
    </p:spTree>
    <p:extLst>
      <p:ext uri="{BB962C8B-B14F-4D97-AF65-F5344CB8AC3E}">
        <p14:creationId xmlns:p14="http://schemas.microsoft.com/office/powerpoint/2010/main" val="3785963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2" grpId="0"/>
      <p:bldP spid="1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30915</TotalTime>
  <Words>319</Words>
  <Application>Microsoft Office PowerPoint</Application>
  <PresentationFormat>Widescreen</PresentationFormat>
  <Paragraphs>53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1181</cp:revision>
  <dcterms:created xsi:type="dcterms:W3CDTF">2013-02-28T07:36:55Z</dcterms:created>
  <dcterms:modified xsi:type="dcterms:W3CDTF">2025-01-20T10:59:40Z</dcterms:modified>
</cp:coreProperties>
</file>