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58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BE7098-A77D-4E04-86B6-FF8DB5E446EC}"/>
    <pc:docChg chg="delSld">
      <pc:chgData name="Stewart Gale" userId="3647ddd2-6040-41ae-a96d-232c23482af8" providerId="ADAL" clId="{ADBE7098-A77D-4E04-86B6-FF8DB5E446EC}" dt="2023-11-29T06:29:18.039" v="1" actId="47"/>
      <pc:docMkLst>
        <pc:docMk/>
      </pc:docMkLst>
      <pc:sldChg chg="del">
        <pc:chgData name="Stewart Gale" userId="3647ddd2-6040-41ae-a96d-232c23482af8" providerId="ADAL" clId="{ADBE7098-A77D-4E04-86B6-FF8DB5E446EC}" dt="2023-11-29T06:29:16.389" v="0" actId="47"/>
        <pc:sldMkLst>
          <pc:docMk/>
          <pc:sldMk cId="684223530" sldId="262"/>
        </pc:sldMkLst>
      </pc:sldChg>
      <pc:sldChg chg="del">
        <pc:chgData name="Stewart Gale" userId="3647ddd2-6040-41ae-a96d-232c23482af8" providerId="ADAL" clId="{ADBE7098-A77D-4E04-86B6-FF8DB5E446EC}" dt="2023-11-29T06:29:18.039" v="1" actId="47"/>
        <pc:sldMkLst>
          <pc:docMk/>
          <pc:sldMk cId="1233898233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97A64-1ABD-44AE-906B-CD64C41F8173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B4C2E-546B-4714-8D5F-D38A225E8D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074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60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13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73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73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28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08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62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09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18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19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71FE8-C150-432E-90F3-E3AF4102FE4F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3E48F-A5AE-46DA-95DE-0BAC8F2FD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99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0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0.png"/><Relationship Id="rId18" Type="http://schemas.openxmlformats.org/officeDocument/2006/relationships/image" Target="../media/image170.png"/><Relationship Id="rId3" Type="http://schemas.openxmlformats.org/officeDocument/2006/relationships/image" Target="../media/image210.png"/><Relationship Id="rId21" Type="http://schemas.openxmlformats.org/officeDocument/2006/relationships/image" Target="../media/image20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0.png"/><Relationship Id="rId2" Type="http://schemas.openxmlformats.org/officeDocument/2006/relationships/image" Target="../media/image110.png"/><Relationship Id="rId16" Type="http://schemas.openxmlformats.org/officeDocument/2006/relationships/image" Target="../media/image150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0.png"/><Relationship Id="rId15" Type="http://schemas.openxmlformats.org/officeDocument/2006/relationships/image" Target="../media/image140.png"/><Relationship Id="rId23" Type="http://schemas.openxmlformats.org/officeDocument/2006/relationships/image" Target="../media/image220.png"/><Relationship Id="rId10" Type="http://schemas.openxmlformats.org/officeDocument/2006/relationships/image" Target="../media/image9.png"/><Relationship Id="rId19" Type="http://schemas.openxmlformats.org/officeDocument/2006/relationships/image" Target="../media/image180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130.png"/><Relationship Id="rId22" Type="http://schemas.openxmlformats.org/officeDocument/2006/relationships/image" Target="../media/image2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3.png"/><Relationship Id="rId21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8.png"/><Relationship Id="rId25" Type="http://schemas.openxmlformats.org/officeDocument/2006/relationships/image" Target="../media/image23.png"/><Relationship Id="rId2" Type="http://schemas.openxmlformats.org/officeDocument/2006/relationships/image" Target="../media/image12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5.png"/><Relationship Id="rId5" Type="http://schemas.openxmlformats.org/officeDocument/2006/relationships/image" Target="../media/image15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0.png"/><Relationship Id="rId19" Type="http://schemas.openxmlformats.org/officeDocument/2006/relationships/image" Target="../media/image3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1314" y="525987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1) </a:t>
                </a:r>
                <a:r>
                  <a:rPr lang="en-GB" sz="3200" dirty="0"/>
                  <a:t>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525987"/>
                <a:ext cx="4248472" cy="590418"/>
              </a:xfrm>
              <a:prstGeom prst="rect">
                <a:avLst/>
              </a:prstGeom>
              <a:blipFill>
                <a:blip r:embed="rId2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1314" y="1541692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2)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x 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1541692"/>
                <a:ext cx="4248472" cy="590418"/>
              </a:xfrm>
              <a:prstGeom prst="rect">
                <a:avLst/>
              </a:prstGeom>
              <a:blipFill>
                <a:blip r:embed="rId3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1314" y="2612773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3) </a:t>
                </a:r>
                <a:r>
                  <a:rPr lang="en-GB" sz="3200" dirty="0"/>
                  <a:t>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2612773"/>
                <a:ext cx="4248472" cy="590418"/>
              </a:xfrm>
              <a:prstGeom prst="rect">
                <a:avLst/>
              </a:prstGeom>
              <a:blipFill>
                <a:blip r:embed="rId4"/>
                <a:stretch>
                  <a:fillRect l="-3730" t="-11458" r="-4017" b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1314" y="3611662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4)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3611662"/>
                <a:ext cx="4248472" cy="590418"/>
              </a:xfrm>
              <a:prstGeom prst="rect">
                <a:avLst/>
              </a:prstGeom>
              <a:blipFill>
                <a:blip r:embed="rId5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1314" y="4626373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5) </a:t>
                </a:r>
                <a:r>
                  <a:rPr lang="en-GB" sz="3200" dirty="0"/>
                  <a:t>(8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4626373"/>
                <a:ext cx="4248472" cy="590418"/>
              </a:xfrm>
              <a:prstGeom prst="rect">
                <a:avLst/>
              </a:prstGeom>
              <a:blipFill>
                <a:blip r:embed="rId6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1314" y="5641084"/>
                <a:ext cx="4495078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6) </a:t>
                </a:r>
                <a:r>
                  <a:rPr lang="en-GB" sz="3200" dirty="0"/>
                  <a:t>(8.1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5641084"/>
                <a:ext cx="4495078" cy="590418"/>
              </a:xfrm>
              <a:prstGeom prst="rect">
                <a:avLst/>
              </a:prstGeom>
              <a:blipFill>
                <a:blip r:embed="rId7"/>
                <a:stretch>
                  <a:fillRect l="-3528" t="-11340" r="-5156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96906" y="485331"/>
                <a:ext cx="4824536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</a:t>
                </a:r>
                <a:r>
                  <a:rPr lang="en-GB" sz="3200" dirty="0"/>
                  <a:t>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06" y="485331"/>
                <a:ext cx="4824536" cy="590418"/>
              </a:xfrm>
              <a:prstGeom prst="rect">
                <a:avLst/>
              </a:prstGeom>
              <a:blipFill>
                <a:blip r:embed="rId8"/>
                <a:stretch>
                  <a:fillRect l="-3287" t="-11458" r="-2276" b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75630" y="1550063"/>
                <a:ext cx="4824536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8)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630" y="1550063"/>
                <a:ext cx="4824536" cy="590418"/>
              </a:xfrm>
              <a:prstGeom prst="rect">
                <a:avLst/>
              </a:prstGeom>
              <a:blipFill>
                <a:blip r:embed="rId9"/>
                <a:stretch>
                  <a:fillRect l="-3157" t="-11340" r="-2273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96906" y="2729927"/>
                <a:ext cx="5186504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9)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06" y="2729927"/>
                <a:ext cx="5186504" cy="590418"/>
              </a:xfrm>
              <a:prstGeom prst="rect">
                <a:avLst/>
              </a:prstGeom>
              <a:blipFill>
                <a:blip r:embed="rId10"/>
                <a:stretch>
                  <a:fillRect l="-3055" t="-11340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69411" y="3788108"/>
                <a:ext cx="5441493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10)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411" y="3788108"/>
                <a:ext cx="5441493" cy="590418"/>
              </a:xfrm>
              <a:prstGeom prst="rect">
                <a:avLst/>
              </a:prstGeom>
              <a:blipFill>
                <a:blip r:embed="rId11"/>
                <a:stretch>
                  <a:fillRect l="-2915" t="-11340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90688" y="4846289"/>
                <a:ext cx="5420216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688" y="4846289"/>
                <a:ext cx="5420216" cy="590418"/>
              </a:xfrm>
              <a:prstGeom prst="rect">
                <a:avLst/>
              </a:prstGeom>
              <a:blipFill>
                <a:blip r:embed="rId12"/>
                <a:stretch>
                  <a:fillRect l="-2812" t="-11340" r="-2812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357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2797" y="446024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1) </a:t>
                </a:r>
                <a:r>
                  <a:rPr lang="en-GB" sz="3200" dirty="0"/>
                  <a:t>(9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446024"/>
                <a:ext cx="4248472" cy="584775"/>
              </a:xfrm>
              <a:prstGeom prst="rect">
                <a:avLst/>
              </a:prstGeom>
              <a:blipFill>
                <a:blip r:embed="rId2"/>
                <a:stretch>
                  <a:fillRect l="-3730" t="-12500" r="-459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7234" y="1395535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2) </a:t>
                </a:r>
                <a:r>
                  <a:rPr lang="en-GB" sz="3200" dirty="0"/>
                  <a:t>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34" y="1395535"/>
                <a:ext cx="4248472" cy="584775"/>
              </a:xfrm>
              <a:prstGeom prst="rect">
                <a:avLst/>
              </a:prstGeom>
              <a:blipFill>
                <a:blip r:embed="rId3"/>
                <a:stretch>
                  <a:fillRect l="-3587" t="-12500" r="-473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797" y="2375054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3)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2375054"/>
                <a:ext cx="4248472" cy="584775"/>
              </a:xfrm>
              <a:prstGeom prst="rect">
                <a:avLst/>
              </a:prstGeom>
              <a:blipFill>
                <a:blip r:embed="rId4"/>
                <a:stretch>
                  <a:fillRect l="-3730" t="-12500" r="-459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797" y="3485127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4)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3485127"/>
                <a:ext cx="4248472" cy="584775"/>
              </a:xfrm>
              <a:prstGeom prst="rect">
                <a:avLst/>
              </a:prstGeom>
              <a:blipFill>
                <a:blip r:embed="rId5"/>
                <a:stretch>
                  <a:fillRect l="-3730" t="-12500" r="-459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2797" y="4526240"/>
                <a:ext cx="45096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5)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4526240"/>
                <a:ext cx="4509641" cy="584775"/>
              </a:xfrm>
              <a:prstGeom prst="rect">
                <a:avLst/>
              </a:prstGeom>
              <a:blipFill>
                <a:blip r:embed="rId6"/>
                <a:stretch>
                  <a:fillRect l="-3518" t="-12500" r="-338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2797" y="5567353"/>
                <a:ext cx="45096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6)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5567353"/>
                <a:ext cx="4509641" cy="584775"/>
              </a:xfrm>
              <a:prstGeom prst="rect">
                <a:avLst/>
              </a:prstGeom>
              <a:blipFill>
                <a:blip r:embed="rId7"/>
                <a:stretch>
                  <a:fillRect l="-3518" t="-12500" r="-338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06441" y="446024"/>
                <a:ext cx="47521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441" y="446024"/>
                <a:ext cx="4752127" cy="584775"/>
              </a:xfrm>
              <a:prstGeom prst="rect">
                <a:avLst/>
              </a:prstGeom>
              <a:blipFill>
                <a:blip r:embed="rId8"/>
                <a:stretch>
                  <a:fillRect l="-3338" t="-12500" r="-128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0211" y="1395534"/>
                <a:ext cx="47521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8)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211" y="1395534"/>
                <a:ext cx="4752127" cy="584775"/>
              </a:xfrm>
              <a:prstGeom prst="rect">
                <a:avLst/>
              </a:prstGeom>
              <a:blipFill>
                <a:blip r:embed="rId9"/>
                <a:stretch>
                  <a:fillRect l="-3205" t="-12500" r="-128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522385" y="3494762"/>
                <a:ext cx="50070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10)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385" y="3494762"/>
                <a:ext cx="5007011" cy="584775"/>
              </a:xfrm>
              <a:prstGeom prst="rect">
                <a:avLst/>
              </a:prstGeom>
              <a:blipFill>
                <a:blip r:embed="rId10"/>
                <a:stretch>
                  <a:fillRect l="-3167" t="-12500" r="-341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60211" y="4517437"/>
                <a:ext cx="53534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211" y="4517437"/>
                <a:ext cx="5353432" cy="584775"/>
              </a:xfrm>
              <a:prstGeom prst="rect">
                <a:avLst/>
              </a:prstGeom>
              <a:blipFill>
                <a:blip r:embed="rId11"/>
                <a:stretch>
                  <a:fillRect l="-2844" t="-12500" r="-68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26713" y="5598957"/>
                <a:ext cx="53534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12) </a:t>
                </a:r>
                <a:r>
                  <a:rPr lang="en-GB" sz="3200" dirty="0"/>
                  <a:t>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/>
                  <a:t>) ÷ 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713" y="5598957"/>
                <a:ext cx="5353432" cy="584775"/>
              </a:xfrm>
              <a:prstGeom prst="rect">
                <a:avLst/>
              </a:prstGeom>
              <a:blipFill>
                <a:blip r:embed="rId12"/>
                <a:stretch>
                  <a:fillRect l="-2847" t="-12500" r="-797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395793" y="2381117"/>
                <a:ext cx="503818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9)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793" y="2381117"/>
                <a:ext cx="5038187" cy="584775"/>
              </a:xfrm>
              <a:prstGeom prst="rect">
                <a:avLst/>
              </a:prstGeom>
              <a:blipFill>
                <a:blip r:embed="rId13"/>
                <a:stretch>
                  <a:fillRect l="-302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1667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3141" y="2202511"/>
            <a:ext cx="88418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26603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1314" y="525987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1) </a:t>
                </a:r>
                <a:r>
                  <a:rPr lang="en-GB" sz="3200" dirty="0"/>
                  <a:t>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525987"/>
                <a:ext cx="4248472" cy="590418"/>
              </a:xfrm>
              <a:prstGeom prst="rect">
                <a:avLst/>
              </a:prstGeom>
              <a:blipFill>
                <a:blip r:embed="rId2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1314" y="1541692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2)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x 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1541692"/>
                <a:ext cx="4248472" cy="590418"/>
              </a:xfrm>
              <a:prstGeom prst="rect">
                <a:avLst/>
              </a:prstGeom>
              <a:blipFill>
                <a:blip r:embed="rId3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1314" y="2612773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3) </a:t>
                </a:r>
                <a:r>
                  <a:rPr lang="en-GB" sz="3200" dirty="0"/>
                  <a:t>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2612773"/>
                <a:ext cx="4248472" cy="590418"/>
              </a:xfrm>
              <a:prstGeom prst="rect">
                <a:avLst/>
              </a:prstGeom>
              <a:blipFill>
                <a:blip r:embed="rId4"/>
                <a:stretch>
                  <a:fillRect l="-3730" t="-11458" r="-4017" b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1314" y="3611662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4)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3611662"/>
                <a:ext cx="4248472" cy="590418"/>
              </a:xfrm>
              <a:prstGeom prst="rect">
                <a:avLst/>
              </a:prstGeom>
              <a:blipFill>
                <a:blip r:embed="rId5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1314" y="4626373"/>
                <a:ext cx="4248472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5) </a:t>
                </a:r>
                <a:r>
                  <a:rPr lang="en-GB" sz="3200" dirty="0"/>
                  <a:t>(8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4626373"/>
                <a:ext cx="4248472" cy="590418"/>
              </a:xfrm>
              <a:prstGeom prst="rect">
                <a:avLst/>
              </a:prstGeom>
              <a:blipFill>
                <a:blip r:embed="rId6"/>
                <a:stretch>
                  <a:fillRect l="-3730" t="-11340" r="-4017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1314" y="5641084"/>
                <a:ext cx="4495078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6) </a:t>
                </a:r>
                <a:r>
                  <a:rPr lang="en-GB" sz="3200" dirty="0"/>
                  <a:t>(8.1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4" y="5641084"/>
                <a:ext cx="4495078" cy="590418"/>
              </a:xfrm>
              <a:prstGeom prst="rect">
                <a:avLst/>
              </a:prstGeom>
              <a:blipFill>
                <a:blip r:embed="rId7"/>
                <a:stretch>
                  <a:fillRect l="-3528" t="-11340" r="-5156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96906" y="485331"/>
                <a:ext cx="4824536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</a:t>
                </a:r>
                <a:r>
                  <a:rPr lang="en-GB" sz="3200" dirty="0"/>
                  <a:t>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06" y="485331"/>
                <a:ext cx="4824536" cy="590418"/>
              </a:xfrm>
              <a:prstGeom prst="rect">
                <a:avLst/>
              </a:prstGeom>
              <a:blipFill>
                <a:blip r:embed="rId8"/>
                <a:stretch>
                  <a:fillRect l="-3287" t="-11458" r="-2276" b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75630" y="1550063"/>
                <a:ext cx="4824536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8)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630" y="1550063"/>
                <a:ext cx="4824536" cy="590418"/>
              </a:xfrm>
              <a:prstGeom prst="rect">
                <a:avLst/>
              </a:prstGeom>
              <a:blipFill>
                <a:blip r:embed="rId9"/>
                <a:stretch>
                  <a:fillRect l="-3157" t="-11340" r="-2273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96906" y="2729927"/>
                <a:ext cx="5186504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9)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06" y="2729927"/>
                <a:ext cx="5186504" cy="590418"/>
              </a:xfrm>
              <a:prstGeom prst="rect">
                <a:avLst/>
              </a:prstGeom>
              <a:blipFill>
                <a:blip r:embed="rId10"/>
                <a:stretch>
                  <a:fillRect l="-3055" t="-11340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69411" y="3788108"/>
                <a:ext cx="5441493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10)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411" y="3788108"/>
                <a:ext cx="5441493" cy="590418"/>
              </a:xfrm>
              <a:prstGeom prst="rect">
                <a:avLst/>
              </a:prstGeom>
              <a:blipFill>
                <a:blip r:embed="rId11"/>
                <a:stretch>
                  <a:fillRect l="-2915" t="-11340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90688" y="4846289"/>
                <a:ext cx="5420216" cy="590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:r>
                  <a:rPr lang="en-GB" sz="3200" dirty="0"/>
                  <a:t>(2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3200" dirty="0"/>
                  <a:t>) x (8.01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688" y="4846289"/>
                <a:ext cx="5420216" cy="590418"/>
              </a:xfrm>
              <a:prstGeom prst="rect">
                <a:avLst/>
              </a:prstGeom>
              <a:blipFill>
                <a:blip r:embed="rId12"/>
                <a:stretch>
                  <a:fillRect l="-2812" t="-11340" r="-2812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36575" y="969917"/>
                <a:ext cx="1476672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575" y="969917"/>
                <a:ext cx="1476672" cy="595932"/>
              </a:xfrm>
              <a:prstGeom prst="rect">
                <a:avLst/>
              </a:prstGeom>
              <a:blipFill>
                <a:blip r:embed="rId13"/>
                <a:stretch>
                  <a:fillRect l="-10744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736575" y="1967327"/>
                <a:ext cx="1476672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575" y="1967327"/>
                <a:ext cx="1476672" cy="595932"/>
              </a:xfrm>
              <a:prstGeom prst="rect">
                <a:avLst/>
              </a:prstGeom>
              <a:blipFill>
                <a:blip r:embed="rId14"/>
                <a:stretch>
                  <a:fillRect l="-10744" t="-10309" b="-350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726556" y="3026607"/>
                <a:ext cx="2304256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556" y="3026607"/>
                <a:ext cx="2304256" cy="595932"/>
              </a:xfrm>
              <a:prstGeom prst="rect">
                <a:avLst/>
              </a:prstGeom>
              <a:blipFill>
                <a:blip r:embed="rId15"/>
                <a:stretch>
                  <a:fillRect l="-6614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754007" y="4150655"/>
                <a:ext cx="2344011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007" y="4150655"/>
                <a:ext cx="2344011" cy="595932"/>
              </a:xfrm>
              <a:prstGeom prst="rect">
                <a:avLst/>
              </a:prstGeom>
              <a:blipFill>
                <a:blip r:embed="rId16"/>
                <a:stretch>
                  <a:fillRect l="-6771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766325" y="5138741"/>
                <a:ext cx="2344011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325" y="5138741"/>
                <a:ext cx="2344011" cy="595932"/>
              </a:xfrm>
              <a:prstGeom prst="rect">
                <a:avLst/>
              </a:prstGeom>
              <a:blipFill>
                <a:blip r:embed="rId17"/>
                <a:stretch>
                  <a:fillRect l="-6771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66325" y="6211382"/>
                <a:ext cx="2817759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325" y="6211382"/>
                <a:ext cx="2817759" cy="595932"/>
              </a:xfrm>
              <a:prstGeom prst="rect">
                <a:avLst/>
              </a:prstGeom>
              <a:blipFill>
                <a:blip r:embed="rId18"/>
                <a:stretch>
                  <a:fillRect l="-5628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620730" y="945760"/>
                <a:ext cx="2401423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1.602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730" y="945760"/>
                <a:ext cx="2401423" cy="595932"/>
              </a:xfrm>
              <a:prstGeom prst="rect">
                <a:avLst/>
              </a:prstGeom>
              <a:blipFill>
                <a:blip r:embed="rId19"/>
                <a:stretch>
                  <a:fillRect l="-6345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620731" y="2068977"/>
                <a:ext cx="2571270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1.602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731" y="2068977"/>
                <a:ext cx="2571270" cy="595932"/>
              </a:xfrm>
              <a:prstGeom prst="rect">
                <a:avLst/>
              </a:prstGeom>
              <a:blipFill>
                <a:blip r:embed="rId20"/>
                <a:stretch>
                  <a:fillRect l="-5924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620730" y="3233399"/>
                <a:ext cx="2401423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1.602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730" y="3233399"/>
                <a:ext cx="2401423" cy="595932"/>
              </a:xfrm>
              <a:prstGeom prst="rect">
                <a:avLst/>
              </a:prstGeom>
              <a:blipFill>
                <a:blip r:embed="rId21"/>
                <a:stretch>
                  <a:fillRect l="-6345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74530" y="4332803"/>
                <a:ext cx="2247623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1.602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4530" y="4332803"/>
                <a:ext cx="2247623" cy="595932"/>
              </a:xfrm>
              <a:prstGeom prst="rect">
                <a:avLst/>
              </a:prstGeom>
              <a:blipFill>
                <a:blip r:embed="rId22"/>
                <a:stretch>
                  <a:fillRect l="-6775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774530" y="5396498"/>
                <a:ext cx="2417471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1.602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4530" y="5396498"/>
                <a:ext cx="2417471" cy="595932"/>
              </a:xfrm>
              <a:prstGeom prst="rect">
                <a:avLst/>
              </a:prstGeom>
              <a:blipFill>
                <a:blip r:embed="rId23"/>
                <a:stretch>
                  <a:fillRect l="-6297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96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2797" y="446024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1) </a:t>
                </a:r>
                <a:r>
                  <a:rPr lang="en-GB" sz="3200" dirty="0"/>
                  <a:t>(9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446024"/>
                <a:ext cx="4248472" cy="584775"/>
              </a:xfrm>
              <a:prstGeom prst="rect">
                <a:avLst/>
              </a:prstGeom>
              <a:blipFill>
                <a:blip r:embed="rId2"/>
                <a:stretch>
                  <a:fillRect l="-3730" t="-12500" r="-459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7234" y="1395535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2) </a:t>
                </a:r>
                <a:r>
                  <a:rPr lang="en-GB" sz="3200" dirty="0"/>
                  <a:t>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34" y="1395535"/>
                <a:ext cx="4248472" cy="584775"/>
              </a:xfrm>
              <a:prstGeom prst="rect">
                <a:avLst/>
              </a:prstGeom>
              <a:blipFill>
                <a:blip r:embed="rId3"/>
                <a:stretch>
                  <a:fillRect l="-3587" t="-12500" r="-473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797" y="2375054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3)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2375054"/>
                <a:ext cx="4248472" cy="584775"/>
              </a:xfrm>
              <a:prstGeom prst="rect">
                <a:avLst/>
              </a:prstGeom>
              <a:blipFill>
                <a:blip r:embed="rId4"/>
                <a:stretch>
                  <a:fillRect l="-3730" t="-12500" r="-459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797" y="3485127"/>
                <a:ext cx="42484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4)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3485127"/>
                <a:ext cx="4248472" cy="584775"/>
              </a:xfrm>
              <a:prstGeom prst="rect">
                <a:avLst/>
              </a:prstGeom>
              <a:blipFill>
                <a:blip r:embed="rId5"/>
                <a:stretch>
                  <a:fillRect l="-3730" t="-12500" r="-459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2797" y="4526240"/>
                <a:ext cx="45096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5)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4526240"/>
                <a:ext cx="4509641" cy="584775"/>
              </a:xfrm>
              <a:prstGeom prst="rect">
                <a:avLst/>
              </a:prstGeom>
              <a:blipFill>
                <a:blip r:embed="rId6"/>
                <a:stretch>
                  <a:fillRect l="-3518" t="-12500" r="-338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2797" y="5567353"/>
                <a:ext cx="45096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6)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7" y="5567353"/>
                <a:ext cx="4509641" cy="584775"/>
              </a:xfrm>
              <a:prstGeom prst="rect">
                <a:avLst/>
              </a:prstGeom>
              <a:blipFill>
                <a:blip r:embed="rId7"/>
                <a:stretch>
                  <a:fillRect l="-3518" t="-12500" r="-338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06441" y="446024"/>
                <a:ext cx="47521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</a:t>
                </a:r>
                <a:r>
                  <a:rPr lang="en-GB" sz="3200" dirty="0"/>
                  <a:t>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441" y="446024"/>
                <a:ext cx="4752127" cy="584775"/>
              </a:xfrm>
              <a:prstGeom prst="rect">
                <a:avLst/>
              </a:prstGeom>
              <a:blipFill>
                <a:blip r:embed="rId8"/>
                <a:stretch>
                  <a:fillRect l="-3338" t="-12500" r="-128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0211" y="1395534"/>
                <a:ext cx="47521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8)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211" y="1395534"/>
                <a:ext cx="4752127" cy="584775"/>
              </a:xfrm>
              <a:prstGeom prst="rect">
                <a:avLst/>
              </a:prstGeom>
              <a:blipFill>
                <a:blip r:embed="rId9"/>
                <a:stretch>
                  <a:fillRect l="-3205" t="-12500" r="-128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522385" y="3494762"/>
                <a:ext cx="50070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10)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385" y="3494762"/>
                <a:ext cx="5007011" cy="584775"/>
              </a:xfrm>
              <a:prstGeom prst="rect">
                <a:avLst/>
              </a:prstGeom>
              <a:blipFill>
                <a:blip r:embed="rId10"/>
                <a:stretch>
                  <a:fillRect l="-3167" t="-12500" r="-341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60211" y="4517437"/>
                <a:ext cx="53534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/>
                  <a:t>) ÷ 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211" y="4517437"/>
                <a:ext cx="5353432" cy="584775"/>
              </a:xfrm>
              <a:prstGeom prst="rect">
                <a:avLst/>
              </a:prstGeom>
              <a:blipFill>
                <a:blip r:embed="rId11"/>
                <a:stretch>
                  <a:fillRect l="-2844" t="-12500" r="-683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26713" y="5598957"/>
                <a:ext cx="53534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12) </a:t>
                </a:r>
                <a:r>
                  <a:rPr lang="en-GB" sz="3200" dirty="0"/>
                  <a:t>(6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/>
                  <a:t>) ÷ 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713" y="5598957"/>
                <a:ext cx="5353432" cy="584775"/>
              </a:xfrm>
              <a:prstGeom prst="rect">
                <a:avLst/>
              </a:prstGeom>
              <a:blipFill>
                <a:blip r:embed="rId12"/>
                <a:stretch>
                  <a:fillRect l="-2847" t="-12500" r="-797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82481" y="446024"/>
                <a:ext cx="1476672" cy="594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2481" y="446024"/>
                <a:ext cx="1476672" cy="594650"/>
              </a:xfrm>
              <a:prstGeom prst="rect">
                <a:avLst/>
              </a:prstGeom>
              <a:blipFill>
                <a:blip r:embed="rId13"/>
                <a:stretch>
                  <a:fillRect l="-10331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69784" y="1395534"/>
                <a:ext cx="1476672" cy="594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84" y="1395534"/>
                <a:ext cx="1476672" cy="594650"/>
              </a:xfrm>
              <a:prstGeom prst="rect">
                <a:avLst/>
              </a:prstGeom>
              <a:blipFill>
                <a:blip r:embed="rId14"/>
                <a:stretch>
                  <a:fillRect l="-10331" t="-10309" b="-350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48718" y="2331338"/>
                <a:ext cx="1557723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718" y="2331338"/>
                <a:ext cx="1557723" cy="595932"/>
              </a:xfrm>
              <a:prstGeom prst="rect">
                <a:avLst/>
              </a:prstGeom>
              <a:blipFill>
                <a:blip r:embed="rId15"/>
                <a:stretch>
                  <a:fillRect l="-10156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69784" y="3451578"/>
                <a:ext cx="1690427" cy="603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84" y="3451578"/>
                <a:ext cx="1690427" cy="603242"/>
              </a:xfrm>
              <a:prstGeom prst="rect">
                <a:avLst/>
              </a:prstGeom>
              <a:blipFill>
                <a:blip r:embed="rId16"/>
                <a:stretch>
                  <a:fillRect l="-9025" t="-909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824925" y="4489329"/>
                <a:ext cx="1719003" cy="597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925" y="4489329"/>
                <a:ext cx="1719003" cy="597128"/>
              </a:xfrm>
              <a:prstGeom prst="rect">
                <a:avLst/>
              </a:prstGeom>
              <a:blipFill>
                <a:blip r:embed="rId17"/>
                <a:stretch>
                  <a:fillRect l="-8865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883539" y="5545282"/>
                <a:ext cx="1476672" cy="593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539" y="5545282"/>
                <a:ext cx="1476672" cy="593624"/>
              </a:xfrm>
              <a:prstGeom prst="rect">
                <a:avLst/>
              </a:prstGeom>
              <a:blipFill>
                <a:blip r:embed="rId18"/>
                <a:stretch>
                  <a:fillRect l="-10331" t="-11340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0439348" y="830893"/>
                <a:ext cx="1476672" cy="594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9348" y="830893"/>
                <a:ext cx="1476672" cy="594650"/>
              </a:xfrm>
              <a:prstGeom prst="rect">
                <a:avLst/>
              </a:prstGeom>
              <a:blipFill>
                <a:blip r:embed="rId19"/>
                <a:stretch>
                  <a:fillRect l="-10288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39348" y="1810412"/>
                <a:ext cx="1567131" cy="595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9348" y="1810412"/>
                <a:ext cx="1567131" cy="595932"/>
              </a:xfrm>
              <a:prstGeom prst="rect">
                <a:avLst/>
              </a:prstGeom>
              <a:blipFill>
                <a:blip r:embed="rId20"/>
                <a:stretch>
                  <a:fillRect l="-9690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255140" y="2806934"/>
                <a:ext cx="1751340" cy="603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5140" y="2806934"/>
                <a:ext cx="1751340" cy="603242"/>
              </a:xfrm>
              <a:prstGeom prst="rect">
                <a:avLst/>
              </a:prstGeom>
              <a:blipFill>
                <a:blip r:embed="rId21"/>
                <a:stretch>
                  <a:fillRect l="-8681" t="-10101" b="-323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024328" y="3906921"/>
                <a:ext cx="1865532" cy="593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2.5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328" y="3906921"/>
                <a:ext cx="1865532" cy="593624"/>
              </a:xfrm>
              <a:prstGeom prst="rect">
                <a:avLst/>
              </a:prstGeom>
              <a:blipFill>
                <a:blip r:embed="rId22"/>
                <a:stretch>
                  <a:fillRect l="-8170" t="-11340" b="-340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976700" y="5038919"/>
                <a:ext cx="2029779" cy="603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2.5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6700" y="5038919"/>
                <a:ext cx="2029779" cy="603242"/>
              </a:xfrm>
              <a:prstGeom prst="rect">
                <a:avLst/>
              </a:prstGeom>
              <a:blipFill>
                <a:blip r:embed="rId23"/>
                <a:stretch>
                  <a:fillRect l="-7808" t="-909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79076" y="6138906"/>
                <a:ext cx="1751339" cy="594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FF0000"/>
                    </a:solidFill>
                  </a:rPr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076" y="6138906"/>
                <a:ext cx="1751339" cy="594650"/>
              </a:xfrm>
              <a:prstGeom prst="rect">
                <a:avLst/>
              </a:prstGeom>
              <a:blipFill>
                <a:blip r:embed="rId24"/>
                <a:stretch>
                  <a:fillRect l="-9059" t="-10204" b="-3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395793" y="2381117"/>
                <a:ext cx="503818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9) </a:t>
                </a:r>
                <a:r>
                  <a:rPr lang="en-GB" sz="3200" dirty="0"/>
                  <a:t>(1.5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/>
                  <a:t>) ÷ (3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) =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793" y="2381117"/>
                <a:ext cx="5038187" cy="584775"/>
              </a:xfrm>
              <a:prstGeom prst="rect">
                <a:avLst/>
              </a:prstGeom>
              <a:blipFill>
                <a:blip r:embed="rId25"/>
                <a:stretch>
                  <a:fillRect l="-302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30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714</Words>
  <Application>Microsoft Office PowerPoint</Application>
  <PresentationFormat>Widescreen</PresentationFormat>
  <Paragraphs>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2020-05-08T09:43:05Z</dcterms:created>
  <dcterms:modified xsi:type="dcterms:W3CDTF">2023-11-29T06:29:21Z</dcterms:modified>
</cp:coreProperties>
</file>