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bb3c961b-c646-491d-bc06-c1d916e0ac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47" y="229041"/>
            <a:ext cx="5489268" cy="41723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d082c32-053d-4a25-ab23-9967ffab42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5" y="229041"/>
            <a:ext cx="5563091" cy="41723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9594" y="521724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bb3c961b-c646-491d-bc06-c1d916e0ac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847" y="229041"/>
            <a:ext cx="5489268" cy="41723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d082c32-053d-4a25-ab23-9967ffab42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5" y="229041"/>
            <a:ext cx="5563091" cy="41723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45382" y="189548"/>
            <a:ext cx="5575070" cy="4211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72595" y="3108693"/>
            <a:ext cx="43982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have just used the first two numbers.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59024" y="157901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bb3c961b-c646-491d-bc06-c1d916e0ac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2" y="243655"/>
            <a:ext cx="6281749" cy="47746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405" t="37221" r="61974" b="46900"/>
          <a:stretch/>
        </p:blipFill>
        <p:spPr>
          <a:xfrm>
            <a:off x="1518834" y="4818962"/>
            <a:ext cx="4742481" cy="203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58679" y="1395042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201704" y="2964702"/>
            <a:ext cx="45635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treated this as a linear sequence for the first two terms.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d082c32-053d-4a25-ab23-9967ffab42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65" y="217957"/>
            <a:ext cx="6534309" cy="49007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27" t="37489" r="34498" b="46632"/>
          <a:stretch/>
        </p:blipFill>
        <p:spPr>
          <a:xfrm>
            <a:off x="1210183" y="4807063"/>
            <a:ext cx="4896901" cy="205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2020-04-19T16:49:04Z</dcterms:modified>
</cp:coreProperties>
</file>