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69" d="100"/>
          <a:sy n="69" d="100"/>
        </p:scale>
        <p:origin x="51" y="5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D404-6CFC-48D5-8D7E-B47A21AFD13A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3547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D404-6CFC-48D5-8D7E-B47A21AFD13A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1791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D404-6CFC-48D5-8D7E-B47A21AFD13A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3660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D404-6CFC-48D5-8D7E-B47A21AFD13A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2863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D404-6CFC-48D5-8D7E-B47A21AFD13A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7083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D404-6CFC-48D5-8D7E-B47A21AFD13A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5459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D404-6CFC-48D5-8D7E-B47A21AFD13A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2770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D404-6CFC-48D5-8D7E-B47A21AFD13A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354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D404-6CFC-48D5-8D7E-B47A21AFD13A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052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D404-6CFC-48D5-8D7E-B47A21AFD13A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1332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D404-6CFC-48D5-8D7E-B47A21AFD13A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0420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CD404-6CFC-48D5-8D7E-B47A21AFD13A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7494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9042" y="174683"/>
            <a:ext cx="5722189" cy="452886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711638" y="4818235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7" name="TextBox 6"/>
          <p:cNvSpPr txBox="1"/>
          <p:nvPr/>
        </p:nvSpPr>
        <p:spPr>
          <a:xfrm>
            <a:off x="1711638" y="5856247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012" y="174683"/>
            <a:ext cx="5745708" cy="452886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4387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79665" y="2056014"/>
            <a:ext cx="919941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388745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9042" y="174683"/>
            <a:ext cx="5722189" cy="452886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665194" y="5281556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2" name="Rectangle 1"/>
          <p:cNvSpPr/>
          <p:nvPr/>
        </p:nvSpPr>
        <p:spPr>
          <a:xfrm>
            <a:off x="6349042" y="174683"/>
            <a:ext cx="5722189" cy="452886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012" y="174683"/>
            <a:ext cx="5745708" cy="452886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85111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612" y="133740"/>
            <a:ext cx="6193251" cy="490169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2848" t="48933" r="62595" b="36771"/>
          <a:stretch/>
        </p:blipFill>
        <p:spPr>
          <a:xfrm>
            <a:off x="696036" y="4722126"/>
            <a:ext cx="5227094" cy="202885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05165" y="1719618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35922" y="3466531"/>
            <a:ext cx="36848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Right size but wrong </a:t>
            </a:r>
            <a:r>
              <a:rPr lang="en-GB" sz="4400" dirty="0"/>
              <a:t>n</a:t>
            </a:r>
            <a:r>
              <a:rPr lang="en-GB" sz="4400" dirty="0" smtClean="0"/>
              <a:t>ame.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127001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054794" y="1375953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42700" y="3238001"/>
            <a:ext cx="473895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1C1C1C"/>
                </a:solidFill>
                <a:latin typeface="robotolight"/>
              </a:rPr>
              <a:t>The </a:t>
            </a:r>
            <a:r>
              <a:rPr lang="en-US" sz="4400" dirty="0" smtClean="0">
                <a:solidFill>
                  <a:srgbClr val="1C1C1C"/>
                </a:solidFill>
                <a:latin typeface="robotolight"/>
              </a:rPr>
              <a:t>students have </a:t>
            </a:r>
            <a:r>
              <a:rPr lang="en-US" sz="4400" dirty="0">
                <a:solidFill>
                  <a:srgbClr val="1C1C1C"/>
                </a:solidFill>
                <a:latin typeface="robotolight"/>
              </a:rPr>
              <a:t>not </a:t>
            </a:r>
            <a:r>
              <a:rPr lang="en-US" sz="4400" dirty="0" err="1">
                <a:solidFill>
                  <a:srgbClr val="1C1C1C"/>
                </a:solidFill>
                <a:latin typeface="robotolight"/>
              </a:rPr>
              <a:t>recognised</a:t>
            </a:r>
            <a:r>
              <a:rPr lang="en-US" sz="4400" dirty="0">
                <a:solidFill>
                  <a:srgbClr val="1C1C1C"/>
                </a:solidFill>
                <a:latin typeface="robotolight"/>
              </a:rPr>
              <a:t> the alternate </a:t>
            </a:r>
            <a:r>
              <a:rPr lang="en-US" sz="4400" dirty="0" smtClean="0">
                <a:solidFill>
                  <a:srgbClr val="1C1C1C"/>
                </a:solidFill>
                <a:latin typeface="robotolight"/>
              </a:rPr>
              <a:t>angles</a:t>
            </a:r>
            <a:r>
              <a:rPr lang="en-GB" sz="4400" dirty="0" smtClean="0"/>
              <a:t>.</a:t>
            </a:r>
            <a:endParaRPr lang="en-GB" sz="4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012" y="174683"/>
            <a:ext cx="6496334" cy="512052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67438" t="37279" r="7203" b="46890"/>
          <a:stretch/>
        </p:blipFill>
        <p:spPr>
          <a:xfrm>
            <a:off x="1228897" y="4976939"/>
            <a:ext cx="4307379" cy="179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013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31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2020-01-04T09:09:49Z</dcterms:created>
  <dcterms:modified xsi:type="dcterms:W3CDTF">2020-01-04T14:46:18Z</dcterms:modified>
</cp:coreProperties>
</file>