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4" r:id="rId3"/>
    <p:sldId id="275" r:id="rId4"/>
    <p:sldId id="277" r:id="rId5"/>
    <p:sldId id="276" r:id="rId6"/>
    <p:sldId id="284" r:id="rId7"/>
    <p:sldId id="264" r:id="rId8"/>
    <p:sldId id="285" r:id="rId9"/>
    <p:sldId id="265" r:id="rId10"/>
    <p:sldId id="266" r:id="rId11"/>
    <p:sldId id="268" r:id="rId12"/>
    <p:sldId id="269" r:id="rId13"/>
    <p:sldId id="271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00CC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981321-5742-483A-8BC6-5F5E55D371F6}" v="40" dt="2022-09-30T06:56:39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4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C981321-5742-483A-8BC6-5F5E55D371F6}"/>
    <pc:docChg chg="custSel addSld delSld modSld sldOrd">
      <pc:chgData name="Stewart Gale" userId="3647ddd2-6040-41ae-a96d-232c23482af8" providerId="ADAL" clId="{BC981321-5742-483A-8BC6-5F5E55D371F6}" dt="2022-09-30T06:57:04.863" v="107" actId="20577"/>
      <pc:docMkLst>
        <pc:docMk/>
      </pc:docMkLst>
      <pc:sldChg chg="addSp delSp modSp mod">
        <pc:chgData name="Stewart Gale" userId="3647ddd2-6040-41ae-a96d-232c23482af8" providerId="ADAL" clId="{BC981321-5742-483A-8BC6-5F5E55D371F6}" dt="2021-09-22T06:56:14.617" v="58" actId="1076"/>
        <pc:sldMkLst>
          <pc:docMk/>
          <pc:sldMk cId="2823829523" sldId="264"/>
        </pc:sldMkLst>
        <pc:spChg chg="add mod">
          <ac:chgData name="Stewart Gale" userId="3647ddd2-6040-41ae-a96d-232c23482af8" providerId="ADAL" clId="{BC981321-5742-483A-8BC6-5F5E55D371F6}" dt="2021-09-21T12:06:28.032" v="51" actId="403"/>
          <ac:spMkLst>
            <pc:docMk/>
            <pc:sldMk cId="2823829523" sldId="264"/>
            <ac:spMk id="2" creationId="{CEBCAE3D-B640-4055-B632-F201AAA8C166}"/>
          </ac:spMkLst>
        </pc:spChg>
        <pc:spChg chg="del">
          <ac:chgData name="Stewart Gale" userId="3647ddd2-6040-41ae-a96d-232c23482af8" providerId="ADAL" clId="{BC981321-5742-483A-8BC6-5F5E55D371F6}" dt="2021-09-21T12:05:59.535" v="12" actId="478"/>
          <ac:spMkLst>
            <pc:docMk/>
            <pc:sldMk cId="2823829523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BC981321-5742-483A-8BC6-5F5E55D371F6}" dt="2021-09-21T12:06:08.396" v="13" actId="1076"/>
          <ac:spMkLst>
            <pc:docMk/>
            <pc:sldMk cId="2823829523" sldId="264"/>
            <ac:spMk id="8" creationId="{00000000-0000-0000-0000-000000000000}"/>
          </ac:spMkLst>
        </pc:spChg>
        <pc:spChg chg="mod">
          <ac:chgData name="Stewart Gale" userId="3647ddd2-6040-41ae-a96d-232c23482af8" providerId="ADAL" clId="{BC981321-5742-483A-8BC6-5F5E55D371F6}" dt="2021-09-21T12:06:08.396" v="13" actId="1076"/>
          <ac:spMkLst>
            <pc:docMk/>
            <pc:sldMk cId="2823829523" sldId="264"/>
            <ac:spMk id="18" creationId="{00000000-0000-0000-0000-000000000000}"/>
          </ac:spMkLst>
        </pc:spChg>
        <pc:picChg chg="mod">
          <ac:chgData name="Stewart Gale" userId="3647ddd2-6040-41ae-a96d-232c23482af8" providerId="ADAL" clId="{BC981321-5742-483A-8BC6-5F5E55D371F6}" dt="2021-09-22T06:56:12.891" v="57" actId="1076"/>
          <ac:picMkLst>
            <pc:docMk/>
            <pc:sldMk cId="2823829523" sldId="264"/>
            <ac:picMk id="9" creationId="{00000000-0000-0000-0000-000000000000}"/>
          </ac:picMkLst>
        </pc:picChg>
        <pc:picChg chg="mod">
          <ac:chgData name="Stewart Gale" userId="3647ddd2-6040-41ae-a96d-232c23482af8" providerId="ADAL" clId="{BC981321-5742-483A-8BC6-5F5E55D371F6}" dt="2021-09-22T06:56:14.617" v="58" actId="1076"/>
          <ac:picMkLst>
            <pc:docMk/>
            <pc:sldMk cId="2823829523" sldId="264"/>
            <ac:picMk id="10" creationId="{00000000-0000-0000-0000-000000000000}"/>
          </ac:picMkLst>
        </pc:picChg>
      </pc:sldChg>
      <pc:sldChg chg="del">
        <pc:chgData name="Stewart Gale" userId="3647ddd2-6040-41ae-a96d-232c23482af8" providerId="ADAL" clId="{BC981321-5742-483A-8BC6-5F5E55D371F6}" dt="2021-09-21T12:07:02.024" v="55" actId="47"/>
        <pc:sldMkLst>
          <pc:docMk/>
          <pc:sldMk cId="1008124751" sldId="273"/>
        </pc:sldMkLst>
      </pc:sldChg>
      <pc:sldChg chg="del">
        <pc:chgData name="Stewart Gale" userId="3647ddd2-6040-41ae-a96d-232c23482af8" providerId="ADAL" clId="{BC981321-5742-483A-8BC6-5F5E55D371F6}" dt="2022-09-30T06:56:50.342" v="105" actId="47"/>
        <pc:sldMkLst>
          <pc:docMk/>
          <pc:sldMk cId="1077860422" sldId="278"/>
        </pc:sldMkLst>
      </pc:sldChg>
      <pc:sldChg chg="del">
        <pc:chgData name="Stewart Gale" userId="3647ddd2-6040-41ae-a96d-232c23482af8" providerId="ADAL" clId="{BC981321-5742-483A-8BC6-5F5E55D371F6}" dt="2021-09-22T10:36:14.183" v="59" actId="47"/>
        <pc:sldMkLst>
          <pc:docMk/>
          <pc:sldMk cId="755447902" sldId="279"/>
        </pc:sldMkLst>
      </pc:sldChg>
      <pc:sldChg chg="modSp mod ord">
        <pc:chgData name="Stewart Gale" userId="3647ddd2-6040-41ae-a96d-232c23482af8" providerId="ADAL" clId="{BC981321-5742-483A-8BC6-5F5E55D371F6}" dt="2022-09-30T06:57:04.863" v="107" actId="20577"/>
        <pc:sldMkLst>
          <pc:docMk/>
          <pc:sldMk cId="484047863" sldId="280"/>
        </pc:sldMkLst>
        <pc:spChg chg="mod">
          <ac:chgData name="Stewart Gale" userId="3647ddd2-6040-41ae-a96d-232c23482af8" providerId="ADAL" clId="{BC981321-5742-483A-8BC6-5F5E55D371F6}" dt="2022-09-30T06:57:04.863" v="107" actId="20577"/>
          <ac:spMkLst>
            <pc:docMk/>
            <pc:sldMk cId="484047863" sldId="280"/>
            <ac:spMk id="8" creationId="{00000000-0000-0000-0000-000000000000}"/>
          </ac:spMkLst>
        </pc:spChg>
      </pc:sldChg>
      <pc:sldChg chg="del">
        <pc:chgData name="Stewart Gale" userId="3647ddd2-6040-41ae-a96d-232c23482af8" providerId="ADAL" clId="{BC981321-5742-483A-8BC6-5F5E55D371F6}" dt="2021-09-21T12:06:44.218" v="52" actId="47"/>
        <pc:sldMkLst>
          <pc:docMk/>
          <pc:sldMk cId="1302867700" sldId="282"/>
        </pc:sldMkLst>
      </pc:sldChg>
      <pc:sldChg chg="delSp modSp add mod ord modAnim">
        <pc:chgData name="Stewart Gale" userId="3647ddd2-6040-41ae-a96d-232c23482af8" providerId="ADAL" clId="{BC981321-5742-483A-8BC6-5F5E55D371F6}" dt="2021-09-21T12:05:54.529" v="11" actId="1076"/>
        <pc:sldMkLst>
          <pc:docMk/>
          <pc:sldMk cId="672230218" sldId="283"/>
        </pc:sldMkLst>
        <pc:spChg chg="mod">
          <ac:chgData name="Stewart Gale" userId="3647ddd2-6040-41ae-a96d-232c23482af8" providerId="ADAL" clId="{BC981321-5742-483A-8BC6-5F5E55D371F6}" dt="2021-09-21T12:05:54.529" v="11" actId="1076"/>
          <ac:spMkLst>
            <pc:docMk/>
            <pc:sldMk cId="672230218" sldId="283"/>
            <ac:spMk id="4" creationId="{00000000-0000-0000-0000-000000000000}"/>
          </ac:spMkLst>
        </pc:spChg>
        <pc:spChg chg="del">
          <ac:chgData name="Stewart Gale" userId="3647ddd2-6040-41ae-a96d-232c23482af8" providerId="ADAL" clId="{BC981321-5742-483A-8BC6-5F5E55D371F6}" dt="2021-09-21T12:05:37.467" v="3" actId="478"/>
          <ac:spMkLst>
            <pc:docMk/>
            <pc:sldMk cId="672230218" sldId="283"/>
            <ac:spMk id="8" creationId="{00000000-0000-0000-0000-000000000000}"/>
          </ac:spMkLst>
        </pc:spChg>
        <pc:spChg chg="del">
          <ac:chgData name="Stewart Gale" userId="3647ddd2-6040-41ae-a96d-232c23482af8" providerId="ADAL" clId="{BC981321-5742-483A-8BC6-5F5E55D371F6}" dt="2021-09-21T12:05:37.467" v="3" actId="478"/>
          <ac:spMkLst>
            <pc:docMk/>
            <pc:sldMk cId="672230218" sldId="283"/>
            <ac:spMk id="18" creationId="{00000000-0000-0000-0000-000000000000}"/>
          </ac:spMkLst>
        </pc:spChg>
        <pc:picChg chg="del">
          <ac:chgData name="Stewart Gale" userId="3647ddd2-6040-41ae-a96d-232c23482af8" providerId="ADAL" clId="{BC981321-5742-483A-8BC6-5F5E55D371F6}" dt="2021-09-21T12:05:37.467" v="3" actId="478"/>
          <ac:picMkLst>
            <pc:docMk/>
            <pc:sldMk cId="672230218" sldId="283"/>
            <ac:picMk id="9" creationId="{00000000-0000-0000-0000-000000000000}"/>
          </ac:picMkLst>
        </pc:picChg>
        <pc:picChg chg="del">
          <ac:chgData name="Stewart Gale" userId="3647ddd2-6040-41ae-a96d-232c23482af8" providerId="ADAL" clId="{BC981321-5742-483A-8BC6-5F5E55D371F6}" dt="2021-09-21T12:05:37.467" v="3" actId="478"/>
          <ac:picMkLst>
            <pc:docMk/>
            <pc:sldMk cId="672230218" sldId="283"/>
            <ac:picMk id="10" creationId="{00000000-0000-0000-0000-000000000000}"/>
          </ac:picMkLst>
        </pc:picChg>
      </pc:sldChg>
      <pc:sldChg chg="modSp add mod">
        <pc:chgData name="Stewart Gale" userId="3647ddd2-6040-41ae-a96d-232c23482af8" providerId="ADAL" clId="{BC981321-5742-483A-8BC6-5F5E55D371F6}" dt="2022-09-30T06:55:03.367" v="70" actId="14100"/>
        <pc:sldMkLst>
          <pc:docMk/>
          <pc:sldMk cId="1744188900" sldId="284"/>
        </pc:sldMkLst>
        <pc:spChg chg="mod">
          <ac:chgData name="Stewart Gale" userId="3647ddd2-6040-41ae-a96d-232c23482af8" providerId="ADAL" clId="{BC981321-5742-483A-8BC6-5F5E55D371F6}" dt="2022-09-30T06:55:03.367" v="70" actId="14100"/>
          <ac:spMkLst>
            <pc:docMk/>
            <pc:sldMk cId="1744188900" sldId="284"/>
            <ac:spMk id="7" creationId="{00000000-0000-0000-0000-000000000000}"/>
          </ac:spMkLst>
        </pc:spChg>
      </pc:sldChg>
      <pc:sldChg chg="modSp add mod">
        <pc:chgData name="Stewart Gale" userId="3647ddd2-6040-41ae-a96d-232c23482af8" providerId="ADAL" clId="{BC981321-5742-483A-8BC6-5F5E55D371F6}" dt="2022-09-30T06:56:39.444" v="104" actId="20577"/>
        <pc:sldMkLst>
          <pc:docMk/>
          <pc:sldMk cId="2065521744" sldId="285"/>
        </pc:sldMkLst>
        <pc:spChg chg="mod">
          <ac:chgData name="Stewart Gale" userId="3647ddd2-6040-41ae-a96d-232c23482af8" providerId="ADAL" clId="{BC981321-5742-483A-8BC6-5F5E55D371F6}" dt="2022-09-30T06:56:39.444" v="104" actId="20577"/>
          <ac:spMkLst>
            <pc:docMk/>
            <pc:sldMk cId="2065521744" sldId="285"/>
            <ac:spMk id="1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98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0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68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822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98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92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60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88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52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9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3204B-0733-434D-8DEA-7803310F21BB}" type="datetimeFigureOut">
              <a:rPr lang="en-GB" smtClean="0"/>
              <a:t>30/09/2022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02EAF-0548-4B3C-A50F-4366295859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77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4058" y="1727916"/>
            <a:ext cx="11061469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</a:t>
            </a:r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ubstitution </a:t>
            </a:r>
          </a:p>
          <a:p>
            <a:pPr algn="ctr"/>
            <a:r>
              <a:rPr lang="en-US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(Expressions and Formulae)</a:t>
            </a:r>
            <a:endParaRPr lang="en-US" sz="6600" b="1" i="0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230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004" y="103138"/>
            <a:ext cx="5798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 = 3</a:t>
            </a:r>
            <a:r>
              <a:rPr lang="en-GB" sz="8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8800" b="1" dirty="0"/>
              <a:t> – 2</a:t>
            </a:r>
            <a:r>
              <a:rPr lang="en-GB" sz="8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3763" y="2499154"/>
            <a:ext cx="5894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3(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2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dirty="0"/>
              <a:t> – 2(</a:t>
            </a:r>
            <a:r>
              <a:rPr lang="en-GB" sz="7200" dirty="0">
                <a:solidFill>
                  <a:srgbClr val="00B050"/>
                </a:solidFill>
              </a:rPr>
              <a:t>–</a:t>
            </a:r>
            <a:r>
              <a:rPr lang="en-GB" sz="7200" dirty="0">
                <a:solidFill>
                  <a:srgbClr val="00B050"/>
                </a:solidFill>
                <a:cs typeface="Times New Roman" panose="02020603050405020304" pitchFamily="18" charset="0"/>
              </a:rPr>
              <a:t>4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dirty="0"/>
              <a:t> </a:t>
            </a:r>
            <a:endParaRPr lang="en-GB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3763" y="3974707"/>
            <a:ext cx="4281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</a:t>
            </a:r>
            <a:r>
              <a:rPr lang="en-GB" sz="7200" dirty="0">
                <a:cs typeface="Times New Roman" panose="02020603050405020304" pitchFamily="18" charset="0"/>
              </a:rPr>
              <a:t>6</a:t>
            </a:r>
            <a:r>
              <a:rPr lang="en-GB" sz="72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GB" sz="7200" dirty="0"/>
              <a:t>+ </a:t>
            </a:r>
            <a:r>
              <a:rPr lang="en-GB" sz="7200" dirty="0">
                <a:cs typeface="Times New Roman" panose="02020603050405020304" pitchFamily="18" charset="0"/>
              </a:rPr>
              <a:t>8</a:t>
            </a:r>
            <a:r>
              <a:rPr lang="en-GB" sz="7200" dirty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  <a:r>
              <a:rPr lang="en-GB" sz="7200" dirty="0"/>
              <a:t> </a:t>
            </a:r>
            <a:endParaRPr lang="en-GB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0235" y="5389140"/>
            <a:ext cx="2657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14</a:t>
            </a:r>
            <a:endParaRPr lang="en-GB" sz="7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826" y="1356178"/>
            <a:ext cx="11441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value of P when 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B050"/>
                </a:solidFill>
              </a:rPr>
              <a:t>2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/>
              <a:t>and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B050"/>
                </a:solidFill>
              </a:rPr>
              <a:t>-4 </a:t>
            </a:r>
          </a:p>
        </p:txBody>
      </p:sp>
    </p:spTree>
    <p:extLst>
      <p:ext uri="{BB962C8B-B14F-4D97-AF65-F5344CB8AC3E}">
        <p14:creationId xmlns:p14="http://schemas.microsoft.com/office/powerpoint/2010/main" val="143442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8182" y="1438956"/>
            <a:ext cx="10693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0000FF"/>
                </a:solidFill>
              </a:rPr>
              <a:t>-3 </a:t>
            </a:r>
            <a:endParaRPr lang="en-GB" sz="105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7849" y="0"/>
            <a:ext cx="25290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dirty="0">
                <a:cs typeface="Arial" panose="020B0604020202020204" pitchFamily="34" charset="0"/>
              </a:rPr>
              <a:t>5</a:t>
            </a:r>
            <a:r>
              <a:rPr lang="en-GB" sz="11500" b="0" i="1" u="none" strike="noStrike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0" u="none" strike="noStrike" baseline="30000" dirty="0">
                <a:effectLst/>
              </a:rPr>
              <a:t>2</a:t>
            </a:r>
            <a:endParaRPr lang="en-GB" sz="11500" dirty="0"/>
          </a:p>
        </p:txBody>
      </p:sp>
      <p:sp>
        <p:nvSpPr>
          <p:cNvPr id="12" name="Rectangle 11"/>
          <p:cNvSpPr/>
          <p:nvPr/>
        </p:nvSpPr>
        <p:spPr>
          <a:xfrm>
            <a:off x="4967488" y="2421877"/>
            <a:ext cx="2979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Arial" panose="020B0604020202020204" pitchFamily="34" charset="0"/>
              </a:rPr>
              <a:t>5(</a:t>
            </a:r>
            <a:r>
              <a:rPr lang="en-GB" sz="7200" dirty="0">
                <a:solidFill>
                  <a:srgbClr val="0000FF"/>
                </a:solidFill>
              </a:rPr>
              <a:t>–3</a:t>
            </a:r>
            <a:r>
              <a:rPr lang="en-GB" sz="7200" b="0" u="none" strike="noStrike" dirty="0">
                <a:effectLst/>
              </a:rPr>
              <a:t>)</a:t>
            </a:r>
            <a:r>
              <a:rPr lang="en-GB" sz="7200" b="0" u="none" strike="noStrike" baseline="30000" dirty="0">
                <a:effectLst/>
              </a:rPr>
              <a:t>2</a:t>
            </a:r>
            <a:endParaRPr lang="en-GB" sz="72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462748" y="3939747"/>
            <a:ext cx="38256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Arial" panose="020B0604020202020204" pitchFamily="34" charset="0"/>
              </a:rPr>
              <a:t>= 5(</a:t>
            </a:r>
            <a:r>
              <a:rPr lang="en-GB" sz="7200" dirty="0">
                <a:solidFill>
                  <a:srgbClr val="0000FF"/>
                </a:solidFill>
              </a:rPr>
              <a:t>9</a:t>
            </a:r>
            <a:r>
              <a:rPr lang="en-GB" sz="7200" b="0" u="none" strike="noStrike" dirty="0">
                <a:effectLst/>
              </a:rPr>
              <a:t>)</a:t>
            </a:r>
            <a:endParaRPr lang="en-GB" sz="7200" baseline="30000" dirty="0"/>
          </a:p>
        </p:txBody>
      </p:sp>
      <p:sp>
        <p:nvSpPr>
          <p:cNvPr id="14" name="Rectangle 13"/>
          <p:cNvSpPr/>
          <p:nvPr/>
        </p:nvSpPr>
        <p:spPr>
          <a:xfrm>
            <a:off x="4462748" y="5534561"/>
            <a:ext cx="23419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cs typeface="Arial" panose="020B0604020202020204" pitchFamily="34" charset="0"/>
              </a:rPr>
              <a:t>= 45</a:t>
            </a:r>
            <a:endParaRPr lang="en-GB" sz="7200" baseline="30000" dirty="0"/>
          </a:p>
        </p:txBody>
      </p:sp>
    </p:spTree>
    <p:extLst>
      <p:ext uri="{BB962C8B-B14F-4D97-AF65-F5344CB8AC3E}">
        <p14:creationId xmlns:p14="http://schemas.microsoft.com/office/powerpoint/2010/main" val="29084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6851" y="1299669"/>
            <a:ext cx="10854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Evaluate the expressions when </a:t>
            </a:r>
            <a:r>
              <a:rPr lang="en-GB" sz="54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00FF"/>
                </a:solidFill>
              </a:rPr>
              <a:t>–3</a:t>
            </a:r>
            <a:endParaRPr lang="en-GB" sz="5400" dirty="0"/>
          </a:p>
        </p:txBody>
      </p:sp>
      <p:sp>
        <p:nvSpPr>
          <p:cNvPr id="11" name="Rectangle 10"/>
          <p:cNvSpPr/>
          <p:nvPr/>
        </p:nvSpPr>
        <p:spPr>
          <a:xfrm>
            <a:off x="4854320" y="-78913"/>
            <a:ext cx="32425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500" b="0" i="1" u="none" strike="noStrike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0" u="none" strike="noStrike" baseline="30000" dirty="0">
                <a:effectLst/>
              </a:rPr>
              <a:t>2 </a:t>
            </a:r>
            <a:r>
              <a:rPr lang="en-GB" sz="9600" dirty="0"/>
              <a:t>–</a:t>
            </a:r>
            <a:r>
              <a:rPr lang="en-GB" sz="11500" b="0" u="none" strike="noStrike" dirty="0">
                <a:effectLst/>
              </a:rPr>
              <a:t> </a:t>
            </a:r>
            <a:r>
              <a:rPr lang="en-GB" sz="115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0" u="none" strike="noStrike" dirty="0">
                <a:effectLst/>
              </a:rPr>
              <a:t> </a:t>
            </a:r>
            <a:endParaRPr lang="en-GB" sz="11500" dirty="0"/>
          </a:p>
        </p:txBody>
      </p:sp>
      <p:sp>
        <p:nvSpPr>
          <p:cNvPr id="12" name="Rectangle 11"/>
          <p:cNvSpPr/>
          <p:nvPr/>
        </p:nvSpPr>
        <p:spPr>
          <a:xfrm>
            <a:off x="3766644" y="2222999"/>
            <a:ext cx="54732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>
                <a:cs typeface="Arial" panose="020B0604020202020204" pitchFamily="34" charset="0"/>
              </a:rPr>
              <a:t>(</a:t>
            </a:r>
            <a:r>
              <a:rPr lang="en-GB" sz="6000" dirty="0">
                <a:solidFill>
                  <a:srgbClr val="FF00FF"/>
                </a:solidFill>
              </a:rPr>
              <a:t>–3</a:t>
            </a:r>
            <a:r>
              <a:rPr lang="en-GB" sz="6000" b="0" u="none" strike="noStrike" dirty="0">
                <a:effectLst/>
              </a:rPr>
              <a:t>)</a:t>
            </a:r>
            <a:r>
              <a:rPr lang="en-GB" sz="6000" b="0" u="none" strike="noStrike" baseline="30000" dirty="0">
                <a:effectLst/>
              </a:rPr>
              <a:t>2</a:t>
            </a:r>
            <a:r>
              <a:rPr lang="en-GB" sz="6000" b="0" u="none" strike="noStrike" dirty="0">
                <a:effectLst/>
              </a:rPr>
              <a:t> </a:t>
            </a:r>
            <a:r>
              <a:rPr lang="en-GB" sz="6000" dirty="0"/>
              <a:t>– (</a:t>
            </a:r>
            <a:r>
              <a:rPr lang="en-GB" sz="6000" dirty="0">
                <a:solidFill>
                  <a:srgbClr val="FF00FF"/>
                </a:solidFill>
              </a:rPr>
              <a:t>–</a:t>
            </a:r>
            <a:r>
              <a:rPr lang="en-GB" sz="6000" b="0" u="none" strike="noStrike" dirty="0">
                <a:solidFill>
                  <a:srgbClr val="FF00FF"/>
                </a:solidFill>
                <a:effectLst/>
              </a:rPr>
              <a:t>3</a:t>
            </a:r>
            <a:r>
              <a:rPr lang="en-GB" sz="6000" b="0" u="none" strike="noStrike" dirty="0">
                <a:effectLst/>
              </a:rPr>
              <a:t>)</a:t>
            </a:r>
            <a:endParaRPr lang="en-GB" sz="6000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3228306" y="3423328"/>
            <a:ext cx="3698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>
                <a:cs typeface="Arial" panose="020B0604020202020204" pitchFamily="34" charset="0"/>
              </a:rPr>
              <a:t>= (</a:t>
            </a:r>
            <a:r>
              <a:rPr lang="en-GB" sz="6000" dirty="0">
                <a:solidFill>
                  <a:srgbClr val="FF00FF"/>
                </a:solidFill>
              </a:rPr>
              <a:t>9</a:t>
            </a:r>
            <a:r>
              <a:rPr lang="en-GB" sz="6000" b="0" u="none" strike="noStrike" dirty="0">
                <a:effectLst/>
              </a:rPr>
              <a:t>) + 3</a:t>
            </a:r>
            <a:endParaRPr lang="en-GB" sz="6000" baseline="30000" dirty="0"/>
          </a:p>
        </p:txBody>
      </p:sp>
      <p:sp>
        <p:nvSpPr>
          <p:cNvPr id="14" name="Rectangle 13"/>
          <p:cNvSpPr/>
          <p:nvPr/>
        </p:nvSpPr>
        <p:spPr>
          <a:xfrm>
            <a:off x="3276797" y="4699118"/>
            <a:ext cx="3387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>
                <a:cs typeface="Arial" panose="020B0604020202020204" pitchFamily="34" charset="0"/>
              </a:rPr>
              <a:t>= 9 + 3 </a:t>
            </a:r>
            <a:endParaRPr lang="en-GB" sz="6000" baseline="30000" dirty="0"/>
          </a:p>
        </p:txBody>
      </p:sp>
      <p:sp>
        <p:nvSpPr>
          <p:cNvPr id="8" name="Rectangle 7"/>
          <p:cNvSpPr/>
          <p:nvPr/>
        </p:nvSpPr>
        <p:spPr>
          <a:xfrm>
            <a:off x="3276795" y="5823986"/>
            <a:ext cx="2154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>
                <a:cs typeface="Arial" panose="020B0604020202020204" pitchFamily="34" charset="0"/>
              </a:rPr>
              <a:t>= 12 </a:t>
            </a:r>
            <a:endParaRPr lang="en-GB" sz="6000" baseline="30000" dirty="0"/>
          </a:p>
        </p:txBody>
      </p:sp>
    </p:spTree>
    <p:extLst>
      <p:ext uri="{BB962C8B-B14F-4D97-AF65-F5344CB8AC3E}">
        <p14:creationId xmlns:p14="http://schemas.microsoft.com/office/powerpoint/2010/main" val="21119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9139" y="97563"/>
                <a:ext cx="5798636" cy="2127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800" b="1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88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GB" sz="88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8800" b="1" i="1" dirty="0" smtClean="0">
                                    <a:solidFill>
                                      <a:srgbClr val="FF6600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en-GB" sz="8800" b="1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8800" b="1" i="1" dirty="0" smtClean="0">
                                    <a:solidFill>
                                      <a:srgbClr val="FF6600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</m:d>
                            <m:r>
                              <a:rPr lang="en-GB" sz="8800" b="1" i="1" dirty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𝒉</m:t>
                            </m:r>
                          </m:num>
                          <m:den>
                            <m:r>
                              <a:rPr lang="en-GB" sz="88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box>
                  </m:oMath>
                </a14:m>
                <a:endParaRPr lang="en-GB" sz="88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39" y="97563"/>
                <a:ext cx="5798636" cy="2127314"/>
              </a:xfrm>
              <a:prstGeom prst="rect">
                <a:avLst/>
              </a:prstGeom>
              <a:blipFill>
                <a:blip r:embed="rId2"/>
                <a:stretch>
                  <a:fillRect l="-631" b="-14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957775" y="870691"/>
            <a:ext cx="17514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6600"/>
                </a:solidFill>
              </a:rPr>
              <a:t>2</a:t>
            </a:r>
            <a:r>
              <a:rPr lang="en-GB" sz="5400" dirty="0"/>
              <a:t> </a:t>
            </a:r>
            <a:endParaRPr lang="en-GB" sz="1050" dirty="0"/>
          </a:p>
        </p:txBody>
      </p:sp>
      <p:sp>
        <p:nvSpPr>
          <p:cNvPr id="6" name="Rectangle 5"/>
          <p:cNvSpPr/>
          <p:nvPr/>
        </p:nvSpPr>
        <p:spPr>
          <a:xfrm>
            <a:off x="7946476" y="870691"/>
            <a:ext cx="1824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r>
              <a:rPr lang="en-GB" sz="5400" dirty="0"/>
              <a:t>= </a:t>
            </a:r>
            <a:r>
              <a:rPr lang="en-GB" sz="5400" dirty="0">
                <a:solidFill>
                  <a:srgbClr val="FF6600"/>
                </a:solidFill>
              </a:rPr>
              <a:t>3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endParaRPr lang="en-GB" sz="105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5940" y="279655"/>
            <a:ext cx="6339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value of </a:t>
            </a:r>
            <a:r>
              <a:rPr lang="en-GB" sz="4400" b="1" dirty="0"/>
              <a:t>A</a:t>
            </a:r>
            <a:r>
              <a:rPr lang="en-GB" sz="4400" dirty="0"/>
              <a:t> when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07867" y="870691"/>
            <a:ext cx="1824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r>
              <a:rPr lang="en-GB" sz="5400" dirty="0"/>
              <a:t>= </a:t>
            </a:r>
            <a:r>
              <a:rPr lang="en-GB" sz="5400" dirty="0">
                <a:solidFill>
                  <a:srgbClr val="FF6600"/>
                </a:solidFill>
              </a:rPr>
              <a:t>4</a:t>
            </a:r>
            <a:r>
              <a:rPr lang="en-GB" sz="5400" dirty="0">
                <a:solidFill>
                  <a:srgbClr val="00B050"/>
                </a:solidFill>
              </a:rPr>
              <a:t> </a:t>
            </a:r>
            <a:endParaRPr lang="en-GB" sz="105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10095" y="2619024"/>
                <a:ext cx="4258465" cy="1737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7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GB" sz="7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7200" b="0" i="1" dirty="0" smtClean="0">
                                    <a:solidFill>
                                      <a:srgbClr val="FF66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7200" b="0" i="1" dirty="0" smtClean="0">
                                    <a:solidFill>
                                      <a:srgbClr val="FF660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d>
                            <m:r>
                              <a:rPr lang="en-GB" sz="7200" b="0" i="1" dirty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endParaRPr lang="en-GB" sz="72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095" y="2619024"/>
                <a:ext cx="4258465" cy="1737592"/>
              </a:xfrm>
              <a:prstGeom prst="rect">
                <a:avLst/>
              </a:prstGeom>
              <a:blipFill>
                <a:blip r:embed="rId3"/>
                <a:stretch>
                  <a:fillRect l="-10888" b="-15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10095" y="4651485"/>
                <a:ext cx="3215825" cy="1737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7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GB" sz="72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7200" b="0" i="1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d>
                            <m:r>
                              <a:rPr lang="en-GB" sz="7200" b="0" i="1" dirty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endParaRPr lang="en-GB" sz="72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095" y="4651485"/>
                <a:ext cx="3215825" cy="1737592"/>
              </a:xfrm>
              <a:prstGeom prst="rect">
                <a:avLst/>
              </a:prstGeom>
              <a:blipFill>
                <a:blip r:embed="rId4"/>
                <a:stretch>
                  <a:fillRect l="-14421" b="-15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39188" y="2610811"/>
                <a:ext cx="2820211" cy="1659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72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en-GB" sz="72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endParaRPr lang="en-GB" sz="72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9188" y="2610811"/>
                <a:ext cx="2820211" cy="1659172"/>
              </a:xfrm>
              <a:prstGeom prst="rect">
                <a:avLst/>
              </a:prstGeom>
              <a:blipFill>
                <a:blip r:embed="rId5"/>
                <a:stretch>
                  <a:fillRect l="-16450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39188" y="4976728"/>
                <a:ext cx="30574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b="1" dirty="0"/>
                  <a:t>A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dirty="0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r>
                          <a:rPr lang="en-GB" sz="7200" b="1" i="1" dirty="0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</m:box>
                  </m:oMath>
                </a14:m>
                <a:endParaRPr lang="en-GB" sz="72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9188" y="4976728"/>
                <a:ext cx="3057497" cy="1200329"/>
              </a:xfrm>
              <a:prstGeom prst="rect">
                <a:avLst/>
              </a:prstGeom>
              <a:blipFill>
                <a:blip r:embed="rId6"/>
                <a:stretch>
                  <a:fillRect l="-15170" t="-1928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6409754" y="2358944"/>
            <a:ext cx="5576" cy="41201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75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80901" y="303215"/>
            <a:ext cx="102856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b="1" dirty="0"/>
              <a:t> </a:t>
            </a:r>
            <a:r>
              <a:rPr lang="en-GB" sz="6600" b="1"/>
              <a:t>= 3 </a:t>
            </a:r>
            <a:r>
              <a:rPr lang="en-GB" sz="6600" dirty="0"/>
              <a:t>and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6600" b="1" dirty="0"/>
              <a:t> = -5 </a:t>
            </a:r>
          </a:p>
          <a:p>
            <a:pPr algn="ctr"/>
            <a:r>
              <a:rPr lang="en-GB" sz="6600" dirty="0"/>
              <a:t>Can you make an expression </a:t>
            </a:r>
          </a:p>
          <a:p>
            <a:pPr algn="ctr"/>
            <a:r>
              <a:rPr lang="en-GB" sz="6600" dirty="0"/>
              <a:t>that equals </a:t>
            </a:r>
            <a:r>
              <a:rPr lang="en-US" sz="6600" b="1" dirty="0">
                <a:ln w="10541" cmpd="sng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8404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4765" y="1794032"/>
            <a:ext cx="932877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rgbClr val="FF0000"/>
                </a:solidFill>
              </a:rPr>
              <a:t>P = 3q + 2r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498" y="384921"/>
            <a:ext cx="10801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Expressions or Formula?</a:t>
            </a:r>
          </a:p>
        </p:txBody>
      </p:sp>
      <p:sp>
        <p:nvSpPr>
          <p:cNvPr id="6" name="Rectangle 5"/>
          <p:cNvSpPr/>
          <p:nvPr/>
        </p:nvSpPr>
        <p:spPr>
          <a:xfrm>
            <a:off x="3268499" y="4440910"/>
            <a:ext cx="524175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Formula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19175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98" y="384921"/>
            <a:ext cx="10801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Expressions or Formula?</a:t>
            </a:r>
          </a:p>
        </p:txBody>
      </p:sp>
      <p:sp>
        <p:nvSpPr>
          <p:cNvPr id="6" name="Rectangle 5"/>
          <p:cNvSpPr/>
          <p:nvPr/>
        </p:nvSpPr>
        <p:spPr>
          <a:xfrm>
            <a:off x="2606139" y="4496329"/>
            <a:ext cx="674845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Expression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20760" y="1486197"/>
            <a:ext cx="703382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7030A0"/>
                </a:solidFill>
              </a:rPr>
              <a:t>5b – c</a:t>
            </a:r>
          </a:p>
        </p:txBody>
      </p:sp>
    </p:spTree>
    <p:extLst>
      <p:ext uri="{BB962C8B-B14F-4D97-AF65-F5344CB8AC3E}">
        <p14:creationId xmlns:p14="http://schemas.microsoft.com/office/powerpoint/2010/main" val="19337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98" y="384921"/>
            <a:ext cx="10801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Expressions or Formula?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1557" y="4413202"/>
            <a:ext cx="674845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Expression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03887" y="1608608"/>
            <a:ext cx="700612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rgbClr val="00B050"/>
                </a:solidFill>
              </a:rPr>
              <a:t>3q + 2r</a:t>
            </a:r>
          </a:p>
        </p:txBody>
      </p:sp>
    </p:spTree>
    <p:extLst>
      <p:ext uri="{BB962C8B-B14F-4D97-AF65-F5344CB8AC3E}">
        <p14:creationId xmlns:p14="http://schemas.microsoft.com/office/powerpoint/2010/main" val="28363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98" y="384921"/>
            <a:ext cx="10801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Expressions or Formula?</a:t>
            </a:r>
          </a:p>
        </p:txBody>
      </p:sp>
      <p:sp>
        <p:nvSpPr>
          <p:cNvPr id="6" name="Rectangle 5"/>
          <p:cNvSpPr/>
          <p:nvPr/>
        </p:nvSpPr>
        <p:spPr>
          <a:xfrm>
            <a:off x="3554847" y="4479703"/>
            <a:ext cx="524175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Formula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50939" y="1832825"/>
            <a:ext cx="92560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rgbClr val="0000FF"/>
                </a:solidFill>
              </a:rPr>
              <a:t>a = 5b – c</a:t>
            </a:r>
          </a:p>
        </p:txBody>
      </p:sp>
    </p:spTree>
    <p:extLst>
      <p:ext uri="{BB962C8B-B14F-4D97-AF65-F5344CB8AC3E}">
        <p14:creationId xmlns:p14="http://schemas.microsoft.com/office/powerpoint/2010/main" val="225932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498" y="384921"/>
            <a:ext cx="10801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Expressions or Formula?</a:t>
            </a:r>
          </a:p>
        </p:txBody>
      </p:sp>
      <p:sp>
        <p:nvSpPr>
          <p:cNvPr id="6" name="Rectangle 5"/>
          <p:cNvSpPr/>
          <p:nvPr/>
        </p:nvSpPr>
        <p:spPr>
          <a:xfrm>
            <a:off x="3554847" y="4479703"/>
            <a:ext cx="524175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prstClr val="black"/>
                </a:solidFill>
              </a:rPr>
              <a:t>Formula</a:t>
            </a:r>
            <a:endParaRPr lang="en-GB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5265" y="1832825"/>
            <a:ext cx="112110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>
                <a:solidFill>
                  <a:srgbClr val="FF00FF"/>
                </a:solidFill>
              </a:rPr>
              <a:t>4d = 5b – 2g</a:t>
            </a:r>
          </a:p>
        </p:txBody>
      </p:sp>
    </p:spTree>
    <p:extLst>
      <p:ext uri="{BB962C8B-B14F-4D97-AF65-F5344CB8AC3E}">
        <p14:creationId xmlns:p14="http://schemas.microsoft.com/office/powerpoint/2010/main" val="174418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9675" y="3698188"/>
            <a:ext cx="1122380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B050"/>
                </a:solidFill>
              </a:rPr>
              <a:t>5</a:t>
            </a:r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B050"/>
                </a:solidFill>
                <a:cs typeface="Times New Roman" panose="02020603050405020304" pitchFamily="18" charset="0"/>
              </a:rPr>
              <a:t> = 15 </a:t>
            </a:r>
            <a:r>
              <a:rPr lang="en-GB" sz="8800" dirty="0">
                <a:cs typeface="Times New Roman" panose="02020603050405020304" pitchFamily="18" charset="0"/>
              </a:rPr>
              <a:t>or</a:t>
            </a:r>
            <a:r>
              <a:rPr lang="en-GB" sz="11500" dirty="0">
                <a:solidFill>
                  <a:srgbClr val="00B050"/>
                </a:solidFill>
              </a:rPr>
              <a:t> 5</a:t>
            </a:r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B050"/>
                </a:solidFill>
                <a:cs typeface="Times New Roman" panose="02020603050405020304" pitchFamily="18" charset="0"/>
              </a:rPr>
              <a:t> = 53  </a:t>
            </a:r>
            <a:endParaRPr lang="en-GB" sz="115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9652" y="1586599"/>
            <a:ext cx="40538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dirty="0">
                <a:solidFill>
                  <a:srgbClr val="00B050"/>
                </a:solidFill>
                <a:cs typeface="Times New Roman" panose="02020603050405020304" pitchFamily="18" charset="0"/>
              </a:rPr>
              <a:t>= 3 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75" y="3429000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904" y="3760619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BCAE3D-B640-4055-B632-F201AAA8C166}"/>
              </a:ext>
            </a:extLst>
          </p:cNvPr>
          <p:cNvSpPr txBox="1"/>
          <p:nvPr/>
        </p:nvSpPr>
        <p:spPr>
          <a:xfrm>
            <a:off x="543098" y="182880"/>
            <a:ext cx="108619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Which one is correct?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282382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16379" y="3698188"/>
                <a:ext cx="1190382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srgbClr val="00B050"/>
                    </a:solidFill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9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= 18  </a:t>
                </a:r>
                <a:r>
                  <a:rPr lang="en-GB" sz="8000" dirty="0">
                    <a:cs typeface="Times New Roman" panose="02020603050405020304" pitchFamily="18" charset="0"/>
                  </a:rPr>
                  <a:t>or</a:t>
                </a:r>
                <a:r>
                  <a:rPr lang="en-GB" sz="9600" dirty="0">
                    <a:solidFill>
                      <a:srgbClr val="00B050"/>
                    </a:solidFill>
                  </a:rPr>
                  <a:t> 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9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9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9600" dirty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 = 36  </a:t>
                </a:r>
                <a:endParaRPr lang="en-GB" sz="96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79" y="3698188"/>
                <a:ext cx="11903826" cy="1569660"/>
              </a:xfrm>
              <a:prstGeom prst="rect">
                <a:avLst/>
              </a:prstGeom>
              <a:blipFill>
                <a:blip r:embed="rId2"/>
                <a:stretch>
                  <a:fillRect l="-563" t="-19844" r="-5325" b="-439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69652" y="1586599"/>
            <a:ext cx="40538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1500" dirty="0">
                <a:solidFill>
                  <a:srgbClr val="00B050"/>
                </a:solidFill>
                <a:cs typeface="Times New Roman" panose="02020603050405020304" pitchFamily="18" charset="0"/>
              </a:rPr>
              <a:t>= 3 </a:t>
            </a:r>
          </a:p>
        </p:txBody>
      </p:sp>
      <p:pic>
        <p:nvPicPr>
          <p:cNvPr id="9" name="Picture 22" descr="File:Green tick.svg -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75" y="3429000"/>
            <a:ext cx="2543695" cy="254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6" descr="The Excuse That Wore Thin. - Julie Hyde Leader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904" y="3760619"/>
            <a:ext cx="2053243" cy="205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BCAE3D-B640-4055-B632-F201AAA8C166}"/>
              </a:ext>
            </a:extLst>
          </p:cNvPr>
          <p:cNvSpPr txBox="1"/>
          <p:nvPr/>
        </p:nvSpPr>
        <p:spPr>
          <a:xfrm>
            <a:off x="543098" y="182880"/>
            <a:ext cx="108619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Which one is correct?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206552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2004" y="103138"/>
            <a:ext cx="5798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 = 3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8800" b="1" dirty="0"/>
              <a:t> - 2</a:t>
            </a:r>
            <a:r>
              <a:rPr lang="en-GB" sz="8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6757" y="1414699"/>
            <a:ext cx="114418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the value of P when 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0000"/>
                </a:solidFill>
              </a:rPr>
              <a:t>2 </a:t>
            </a:r>
            <a:r>
              <a:rPr lang="en-GB" sz="5400" dirty="0"/>
              <a:t>and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5400" dirty="0"/>
              <a:t> = </a:t>
            </a:r>
            <a:r>
              <a:rPr lang="en-GB" sz="5400" dirty="0">
                <a:solidFill>
                  <a:srgbClr val="FF0000"/>
                </a:solidFill>
              </a:rPr>
              <a:t>4</a:t>
            </a:r>
            <a:r>
              <a:rPr lang="en-GB" sz="5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8576" y="2633148"/>
            <a:ext cx="5456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3(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dirty="0"/>
              <a:t> – 2(</a:t>
            </a:r>
            <a:r>
              <a:rPr lang="en-GB" sz="7200" dirty="0">
                <a:solidFill>
                  <a:srgbClr val="FF0000"/>
                </a:solidFill>
                <a:cs typeface="Times New Roman" panose="02020603050405020304" pitchFamily="18" charset="0"/>
              </a:rPr>
              <a:t>4</a:t>
            </a:r>
            <a:r>
              <a:rPr lang="en-GB" sz="7200" dirty="0">
                <a:cs typeface="Times New Roman" panose="02020603050405020304" pitchFamily="18" charset="0"/>
              </a:rPr>
              <a:t>)</a:t>
            </a:r>
            <a:r>
              <a:rPr lang="en-GB" sz="7200" dirty="0"/>
              <a:t> </a:t>
            </a:r>
            <a:endParaRPr lang="en-GB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8576" y="3944993"/>
            <a:ext cx="3810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</a:t>
            </a:r>
            <a:r>
              <a:rPr lang="en-GB" sz="7200" dirty="0">
                <a:cs typeface="Times New Roman" panose="02020603050405020304" pitchFamily="18" charset="0"/>
              </a:rPr>
              <a:t>6</a:t>
            </a:r>
            <a:r>
              <a:rPr lang="en-GB" sz="7200" dirty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  <a:r>
              <a:rPr lang="en-GB" sz="7200" dirty="0"/>
              <a:t>–</a:t>
            </a:r>
            <a:r>
              <a:rPr lang="en-GB" sz="7200" dirty="0">
                <a:solidFill>
                  <a:schemeClr val="bg1"/>
                </a:solidFill>
              </a:rPr>
              <a:t>(</a:t>
            </a:r>
            <a:r>
              <a:rPr lang="en-GB" sz="7200" dirty="0">
                <a:cs typeface="Times New Roman" panose="02020603050405020304" pitchFamily="18" charset="0"/>
              </a:rPr>
              <a:t>8</a:t>
            </a:r>
            <a:r>
              <a:rPr lang="en-GB" sz="7200" dirty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  <a:r>
              <a:rPr lang="en-GB" sz="7200" dirty="0"/>
              <a:t> </a:t>
            </a:r>
            <a:endParaRPr lang="en-GB" sz="7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8576" y="5256838"/>
            <a:ext cx="2740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P = –2</a:t>
            </a:r>
            <a:endParaRPr lang="en-GB" sz="7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4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250</Words>
  <Application>Microsoft Office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31</cp:revision>
  <dcterms:created xsi:type="dcterms:W3CDTF">2016-01-20T11:06:43Z</dcterms:created>
  <dcterms:modified xsi:type="dcterms:W3CDTF">2022-09-30T06:57:05Z</dcterms:modified>
</cp:coreProperties>
</file>