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506" r:id="rId2"/>
    <p:sldId id="484" r:id="rId3"/>
    <p:sldId id="510" r:id="rId4"/>
    <p:sldId id="509" r:id="rId5"/>
    <p:sldId id="512" r:id="rId6"/>
    <p:sldId id="513" r:id="rId7"/>
    <p:sldId id="514" r:id="rId8"/>
    <p:sldId id="515" r:id="rId9"/>
    <p:sldId id="497" r:id="rId10"/>
    <p:sldId id="507" r:id="rId11"/>
    <p:sldId id="516" r:id="rId12"/>
    <p:sldId id="508" r:id="rId13"/>
    <p:sldId id="502" r:id="rId14"/>
    <p:sldId id="504" r:id="rId15"/>
    <p:sldId id="517" r:id="rId16"/>
    <p:sldId id="51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378747-D6E3-4781-B729-901AE79583F5}" v="522" dt="2024-03-21T04:02:40.2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96132" autoAdjust="0"/>
  </p:normalViewPr>
  <p:slideViewPr>
    <p:cSldViewPr>
      <p:cViewPr varScale="1">
        <p:scale>
          <a:sx n="86" d="100"/>
          <a:sy n="86" d="100"/>
        </p:scale>
        <p:origin x="57" y="18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1378747-D6E3-4781-B729-901AE79583F5}"/>
    <pc:docChg chg="undo custSel addSld delSld modSld modMainMaster modNotesMaster">
      <pc:chgData name="Stewart Gale" userId="3647ddd2-6040-41ae-a96d-232c23482af8" providerId="ADAL" clId="{E1378747-D6E3-4781-B729-901AE79583F5}" dt="2024-03-22T07:38:38.626" v="1323" actId="20577"/>
      <pc:docMkLst>
        <pc:docMk/>
      </pc:docMkLst>
      <pc:sldChg chg="addSp delSp modSp mod modAnim">
        <pc:chgData name="Stewart Gale" userId="3647ddd2-6040-41ae-a96d-232c23482af8" providerId="ADAL" clId="{E1378747-D6E3-4781-B729-901AE79583F5}" dt="2023-08-30T18:55:07.492" v="867" actId="1076"/>
        <pc:sldMkLst>
          <pc:docMk/>
          <pc:sldMk cId="1020239277" sldId="484"/>
        </pc:sldMkLst>
        <pc:spChg chg="mod">
          <ac:chgData name="Stewart Gale" userId="3647ddd2-6040-41ae-a96d-232c23482af8" providerId="ADAL" clId="{E1378747-D6E3-4781-B729-901AE79583F5}" dt="2023-08-29T08:50:11.108" v="0"/>
          <ac:spMkLst>
            <pc:docMk/>
            <pc:sldMk cId="1020239277" sldId="484"/>
            <ac:spMk id="3" creationId="{00000000-0000-0000-0000-000000000000}"/>
          </ac:spMkLst>
        </pc:spChg>
        <pc:spChg chg="mod">
          <ac:chgData name="Stewart Gale" userId="3647ddd2-6040-41ae-a96d-232c23482af8" providerId="ADAL" clId="{E1378747-D6E3-4781-B729-901AE79583F5}" dt="2023-08-30T18:54:57.037" v="864" actId="1076"/>
          <ac:spMkLst>
            <pc:docMk/>
            <pc:sldMk cId="1020239277" sldId="484"/>
            <ac:spMk id="5" creationId="{00000000-0000-0000-0000-000000000000}"/>
          </ac:spMkLst>
        </pc:spChg>
        <pc:spChg chg="add mod">
          <ac:chgData name="Stewart Gale" userId="3647ddd2-6040-41ae-a96d-232c23482af8" providerId="ADAL" clId="{E1378747-D6E3-4781-B729-901AE79583F5}" dt="2023-08-30T18:55:07.492" v="867" actId="1076"/>
          <ac:spMkLst>
            <pc:docMk/>
            <pc:sldMk cId="1020239277" sldId="484"/>
            <ac:spMk id="6" creationId="{DDA1B1E3-CF68-CBA9-1340-B0A4AF821376}"/>
          </ac:spMkLst>
        </pc:spChg>
        <pc:spChg chg="del mod">
          <ac:chgData name="Stewart Gale" userId="3647ddd2-6040-41ae-a96d-232c23482af8" providerId="ADAL" clId="{E1378747-D6E3-4781-B729-901AE79583F5}" dt="2023-08-30T18:18:51.074" v="17" actId="478"/>
          <ac:spMkLst>
            <pc:docMk/>
            <pc:sldMk cId="1020239277" sldId="484"/>
            <ac:spMk id="7" creationId="{00000000-0000-0000-0000-000000000000}"/>
          </ac:spMkLst>
        </pc:spChg>
        <pc:grpChg chg="del mod">
          <ac:chgData name="Stewart Gale" userId="3647ddd2-6040-41ae-a96d-232c23482af8" providerId="ADAL" clId="{E1378747-D6E3-4781-B729-901AE79583F5}" dt="2023-08-30T18:18:36.176" v="14" actId="478"/>
          <ac:grpSpMkLst>
            <pc:docMk/>
            <pc:sldMk cId="1020239277" sldId="48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E1378747-D6E3-4781-B729-901AE79583F5}" dt="2023-08-29T08:50:11.108" v="0"/>
          <ac:cxnSpMkLst>
            <pc:docMk/>
            <pc:sldMk cId="1020239277" sldId="484"/>
            <ac:cxnSpMk id="4" creationId="{00000000-0000-0000-0000-000000000000}"/>
          </ac:cxnSpMkLst>
        </pc:cxnChg>
      </pc:sldChg>
      <pc:sldChg chg="delSp modSp del mod">
        <pc:chgData name="Stewart Gale" userId="3647ddd2-6040-41ae-a96d-232c23482af8" providerId="ADAL" clId="{E1378747-D6E3-4781-B729-901AE79583F5}" dt="2023-08-30T18:55:46.342" v="871" actId="47"/>
        <pc:sldMkLst>
          <pc:docMk/>
          <pc:sldMk cId="1713493378" sldId="485"/>
        </pc:sldMkLst>
        <pc:spChg chg="mod">
          <ac:chgData name="Stewart Gale" userId="3647ddd2-6040-41ae-a96d-232c23482af8" providerId="ADAL" clId="{E1378747-D6E3-4781-B729-901AE79583F5}" dt="2023-08-29T08:50:11.108" v="0"/>
          <ac:spMkLst>
            <pc:docMk/>
            <pc:sldMk cId="1713493378" sldId="485"/>
            <ac:spMk id="3" creationId="{00000000-0000-0000-0000-000000000000}"/>
          </ac:spMkLst>
        </pc:spChg>
        <pc:spChg chg="mod">
          <ac:chgData name="Stewart Gale" userId="3647ddd2-6040-41ae-a96d-232c23482af8" providerId="ADAL" clId="{E1378747-D6E3-4781-B729-901AE79583F5}" dt="2023-08-29T08:50:11.108" v="0"/>
          <ac:spMkLst>
            <pc:docMk/>
            <pc:sldMk cId="1713493378" sldId="485"/>
            <ac:spMk id="9" creationId="{00000000-0000-0000-0000-000000000000}"/>
          </ac:spMkLst>
        </pc:spChg>
        <pc:spChg chg="mod">
          <ac:chgData name="Stewart Gale" userId="3647ddd2-6040-41ae-a96d-232c23482af8" providerId="ADAL" clId="{E1378747-D6E3-4781-B729-901AE79583F5}" dt="2023-08-29T08:50:11.108" v="0"/>
          <ac:spMkLst>
            <pc:docMk/>
            <pc:sldMk cId="1713493378" sldId="485"/>
            <ac:spMk id="11" creationId="{00000000-0000-0000-0000-000000000000}"/>
          </ac:spMkLst>
        </pc:spChg>
        <pc:spChg chg="mod">
          <ac:chgData name="Stewart Gale" userId="3647ddd2-6040-41ae-a96d-232c23482af8" providerId="ADAL" clId="{E1378747-D6E3-4781-B729-901AE79583F5}" dt="2023-08-29T08:50:11.108" v="0"/>
          <ac:spMkLst>
            <pc:docMk/>
            <pc:sldMk cId="1713493378" sldId="485"/>
            <ac:spMk id="17" creationId="{00000000-0000-0000-0000-000000000000}"/>
          </ac:spMkLst>
        </pc:spChg>
        <pc:spChg chg="mod">
          <ac:chgData name="Stewart Gale" userId="3647ddd2-6040-41ae-a96d-232c23482af8" providerId="ADAL" clId="{E1378747-D6E3-4781-B729-901AE79583F5}" dt="2023-08-29T08:50:11.108" v="0"/>
          <ac:spMkLst>
            <pc:docMk/>
            <pc:sldMk cId="1713493378" sldId="485"/>
            <ac:spMk id="18" creationId="{00000000-0000-0000-0000-000000000000}"/>
          </ac:spMkLst>
        </pc:spChg>
        <pc:spChg chg="mod">
          <ac:chgData name="Stewart Gale" userId="3647ddd2-6040-41ae-a96d-232c23482af8" providerId="ADAL" clId="{E1378747-D6E3-4781-B729-901AE79583F5}" dt="2023-08-29T08:50:11.108" v="0"/>
          <ac:spMkLst>
            <pc:docMk/>
            <pc:sldMk cId="1713493378" sldId="485"/>
            <ac:spMk id="19" creationId="{00000000-0000-0000-0000-000000000000}"/>
          </ac:spMkLst>
        </pc:spChg>
        <pc:grpChg chg="del mod">
          <ac:chgData name="Stewart Gale" userId="3647ddd2-6040-41ae-a96d-232c23482af8" providerId="ADAL" clId="{E1378747-D6E3-4781-B729-901AE79583F5}" dt="2023-08-30T18:24:03.591" v="140" actId="478"/>
          <ac:grpSpMkLst>
            <pc:docMk/>
            <pc:sldMk cId="1713493378" sldId="48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E1378747-D6E3-4781-B729-901AE79583F5}" dt="2023-08-29T08:50:11.108" v="0"/>
          <ac:picMkLst>
            <pc:docMk/>
            <pc:sldMk cId="1713493378" sldId="485"/>
            <ac:picMk id="7" creationId="{00000000-0000-0000-0000-000000000000}"/>
          </ac:picMkLst>
        </pc:picChg>
        <pc:cxnChg chg="mod">
          <ac:chgData name="Stewart Gale" userId="3647ddd2-6040-41ae-a96d-232c23482af8" providerId="ADAL" clId="{E1378747-D6E3-4781-B729-901AE79583F5}" dt="2023-08-29T08:50:11.108" v="0"/>
          <ac:cxnSpMkLst>
            <pc:docMk/>
            <pc:sldMk cId="1713493378" sldId="485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E1378747-D6E3-4781-B729-901AE79583F5}" dt="2023-08-29T08:50:11.108" v="0"/>
          <ac:cxnSpMkLst>
            <pc:docMk/>
            <pc:sldMk cId="1713493378" sldId="485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E1378747-D6E3-4781-B729-901AE79583F5}" dt="2023-08-29T08:50:11.108" v="0"/>
          <ac:cxnSpMkLst>
            <pc:docMk/>
            <pc:sldMk cId="1713493378" sldId="485"/>
            <ac:cxnSpMk id="15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E1378747-D6E3-4781-B729-901AE79583F5}" dt="2024-03-20T06:50:31.478" v="1188" actId="1076"/>
        <pc:sldMkLst>
          <pc:docMk/>
          <pc:sldMk cId="2831007348" sldId="497"/>
        </pc:sldMkLst>
        <pc:spChg chg="mod">
          <ac:chgData name="Stewart Gale" userId="3647ddd2-6040-41ae-a96d-232c23482af8" providerId="ADAL" clId="{E1378747-D6E3-4781-B729-901AE79583F5}" dt="2023-08-30T19:00:30.144" v="945" actId="21"/>
          <ac:spMkLst>
            <pc:docMk/>
            <pc:sldMk cId="2831007348" sldId="497"/>
            <ac:spMk id="3" creationId="{AFF98FE4-9E36-43AA-BF0F-EDF3E5880DB9}"/>
          </ac:spMkLst>
        </pc:spChg>
        <pc:spChg chg="add mod">
          <ac:chgData name="Stewart Gale" userId="3647ddd2-6040-41ae-a96d-232c23482af8" providerId="ADAL" clId="{E1378747-D6E3-4781-B729-901AE79583F5}" dt="2024-03-20T06:50:21.903" v="1186" actId="20577"/>
          <ac:spMkLst>
            <pc:docMk/>
            <pc:sldMk cId="2831007348" sldId="497"/>
            <ac:spMk id="8" creationId="{6B72293C-7020-6E22-184D-874544E7B76F}"/>
          </ac:spMkLst>
        </pc:spChg>
        <pc:spChg chg="mod">
          <ac:chgData name="Stewart Gale" userId="3647ddd2-6040-41ae-a96d-232c23482af8" providerId="ADAL" clId="{E1378747-D6E3-4781-B729-901AE79583F5}" dt="2023-08-30T19:01:03.669" v="972" actId="404"/>
          <ac:spMkLst>
            <pc:docMk/>
            <pc:sldMk cId="2831007348" sldId="497"/>
            <ac:spMk id="9" creationId="{C035D720-90D7-4C09-9DC3-EC5AEA1ABC26}"/>
          </ac:spMkLst>
        </pc:spChg>
        <pc:spChg chg="mod">
          <ac:chgData name="Stewart Gale" userId="3647ddd2-6040-41ae-a96d-232c23482af8" providerId="ADAL" clId="{E1378747-D6E3-4781-B729-901AE79583F5}" dt="2023-08-30T19:01:03.669" v="972" actId="404"/>
          <ac:spMkLst>
            <pc:docMk/>
            <pc:sldMk cId="2831007348" sldId="497"/>
            <ac:spMk id="10" creationId="{98524F55-0FDA-4456-AB25-6751189711FE}"/>
          </ac:spMkLst>
        </pc:spChg>
        <pc:spChg chg="mod">
          <ac:chgData name="Stewart Gale" userId="3647ddd2-6040-41ae-a96d-232c23482af8" providerId="ADAL" clId="{E1378747-D6E3-4781-B729-901AE79583F5}" dt="2023-08-30T19:01:03.669" v="972" actId="404"/>
          <ac:spMkLst>
            <pc:docMk/>
            <pc:sldMk cId="2831007348" sldId="497"/>
            <ac:spMk id="13" creationId="{FD099167-2663-4F1B-8EBD-D59139068090}"/>
          </ac:spMkLst>
        </pc:spChg>
        <pc:spChg chg="mod">
          <ac:chgData name="Stewart Gale" userId="3647ddd2-6040-41ae-a96d-232c23482af8" providerId="ADAL" clId="{E1378747-D6E3-4781-B729-901AE79583F5}" dt="2023-08-30T19:01:03.669" v="972" actId="404"/>
          <ac:spMkLst>
            <pc:docMk/>
            <pc:sldMk cId="2831007348" sldId="497"/>
            <ac:spMk id="14" creationId="{2D0165F0-A4A0-4B8E-9F5C-5FB3654D4FDB}"/>
          </ac:spMkLst>
        </pc:spChg>
        <pc:spChg chg="mod">
          <ac:chgData name="Stewart Gale" userId="3647ddd2-6040-41ae-a96d-232c23482af8" providerId="ADAL" clId="{E1378747-D6E3-4781-B729-901AE79583F5}" dt="2023-08-30T19:01:03.669" v="972" actId="404"/>
          <ac:spMkLst>
            <pc:docMk/>
            <pc:sldMk cId="2831007348" sldId="497"/>
            <ac:spMk id="16" creationId="{9CB784DA-A757-4535-A888-7DF37C128EEF}"/>
          </ac:spMkLst>
        </pc:spChg>
        <pc:spChg chg="mod">
          <ac:chgData name="Stewart Gale" userId="3647ddd2-6040-41ae-a96d-232c23482af8" providerId="ADAL" clId="{E1378747-D6E3-4781-B729-901AE79583F5}" dt="2024-03-20T06:50:31.478" v="1188" actId="1076"/>
          <ac:spMkLst>
            <pc:docMk/>
            <pc:sldMk cId="2831007348" sldId="497"/>
            <ac:spMk id="17" creationId="{896FD86E-0916-401D-9A98-3FE14DB045EF}"/>
          </ac:spMkLst>
        </pc:spChg>
        <pc:spChg chg="mod">
          <ac:chgData name="Stewart Gale" userId="3647ddd2-6040-41ae-a96d-232c23482af8" providerId="ADAL" clId="{E1378747-D6E3-4781-B729-901AE79583F5}" dt="2023-08-30T19:01:12.164" v="974" actId="1076"/>
          <ac:spMkLst>
            <pc:docMk/>
            <pc:sldMk cId="2831007348" sldId="497"/>
            <ac:spMk id="18" creationId="{F1E54BF4-6943-4911-9F61-8CC6B814BB7A}"/>
          </ac:spMkLst>
        </pc:spChg>
        <pc:spChg chg="mod">
          <ac:chgData name="Stewart Gale" userId="3647ddd2-6040-41ae-a96d-232c23482af8" providerId="ADAL" clId="{E1378747-D6E3-4781-B729-901AE79583F5}" dt="2023-08-30T19:01:09.006" v="973" actId="1076"/>
          <ac:spMkLst>
            <pc:docMk/>
            <pc:sldMk cId="2831007348" sldId="497"/>
            <ac:spMk id="19" creationId="{A836274F-7FC9-4896-AAF0-BF00E7B19BE9}"/>
          </ac:spMkLst>
        </pc:spChg>
        <pc:spChg chg="del mod">
          <ac:chgData name="Stewart Gale" userId="3647ddd2-6040-41ae-a96d-232c23482af8" providerId="ADAL" clId="{E1378747-D6E3-4781-B729-901AE79583F5}" dt="2023-08-30T19:01:32.350" v="981" actId="478"/>
          <ac:spMkLst>
            <pc:docMk/>
            <pc:sldMk cId="2831007348" sldId="497"/>
            <ac:spMk id="20" creationId="{6E4F7660-5E34-4BD5-A86F-CFFE854259F7}"/>
          </ac:spMkLst>
        </pc:spChg>
        <pc:grpChg chg="del">
          <ac:chgData name="Stewart Gale" userId="3647ddd2-6040-41ae-a96d-232c23482af8" providerId="ADAL" clId="{E1378747-D6E3-4781-B729-901AE79583F5}" dt="2023-08-30T19:00:32.229" v="946" actId="478"/>
          <ac:grpSpMkLst>
            <pc:docMk/>
            <pc:sldMk cId="2831007348" sldId="497"/>
            <ac:grpSpMk id="2" creationId="{8483096B-073E-455D-9A4E-80164491779C}"/>
          </ac:grpSpMkLst>
        </pc:grpChg>
        <pc:grpChg chg="add mod">
          <ac:chgData name="Stewart Gale" userId="3647ddd2-6040-41ae-a96d-232c23482af8" providerId="ADAL" clId="{E1378747-D6E3-4781-B729-901AE79583F5}" dt="2024-03-20T06:50:28.505" v="1187" actId="1076"/>
          <ac:grpSpMkLst>
            <pc:docMk/>
            <pc:sldMk cId="2831007348" sldId="497"/>
            <ac:grpSpMk id="11" creationId="{C896C61F-DB59-9214-E846-CA000F2FD94B}"/>
          </ac:grpSpMkLst>
        </pc:grpChg>
        <pc:cxnChg chg="mod">
          <ac:chgData name="Stewart Gale" userId="3647ddd2-6040-41ae-a96d-232c23482af8" providerId="ADAL" clId="{E1378747-D6E3-4781-B729-901AE79583F5}" dt="2023-08-30T19:01:03.669" v="972" actId="404"/>
          <ac:cxnSpMkLst>
            <pc:docMk/>
            <pc:sldMk cId="2831007348" sldId="497"/>
            <ac:cxnSpMk id="5" creationId="{18A42699-EA68-4F8D-A899-CA9B949C3194}"/>
          </ac:cxnSpMkLst>
        </pc:cxnChg>
        <pc:cxnChg chg="mod">
          <ac:chgData name="Stewart Gale" userId="3647ddd2-6040-41ae-a96d-232c23482af8" providerId="ADAL" clId="{E1378747-D6E3-4781-B729-901AE79583F5}" dt="2023-08-30T19:01:03.669" v="972" actId="404"/>
          <ac:cxnSpMkLst>
            <pc:docMk/>
            <pc:sldMk cId="2831007348" sldId="497"/>
            <ac:cxnSpMk id="6" creationId="{3906D8D4-4877-4B0F-8991-43A19CA6FC41}"/>
          </ac:cxnSpMkLst>
        </pc:cxnChg>
      </pc:sldChg>
      <pc:sldChg chg="addSp delSp modSp mod modAnim">
        <pc:chgData name="Stewart Gale" userId="3647ddd2-6040-41ae-a96d-232c23482af8" providerId="ADAL" clId="{E1378747-D6E3-4781-B729-901AE79583F5}" dt="2024-03-21T04:00:08.722" v="1233" actId="1076"/>
        <pc:sldMkLst>
          <pc:docMk/>
          <pc:sldMk cId="1740445899" sldId="502"/>
        </pc:sldMkLst>
        <pc:spChg chg="mod">
          <ac:chgData name="Stewart Gale" userId="3647ddd2-6040-41ae-a96d-232c23482af8" providerId="ADAL" clId="{E1378747-D6E3-4781-B729-901AE79583F5}" dt="2023-08-29T08:50:11.108" v="0"/>
          <ac:spMkLst>
            <pc:docMk/>
            <pc:sldMk cId="1740445899" sldId="502"/>
            <ac:spMk id="3" creationId="{00000000-0000-0000-0000-000000000000}"/>
          </ac:spMkLst>
        </pc:spChg>
        <pc:spChg chg="add mod">
          <ac:chgData name="Stewart Gale" userId="3647ddd2-6040-41ae-a96d-232c23482af8" providerId="ADAL" clId="{E1378747-D6E3-4781-B729-901AE79583F5}" dt="2023-08-30T18:53:33.413" v="851" actId="1076"/>
          <ac:spMkLst>
            <pc:docMk/>
            <pc:sldMk cId="1740445899" sldId="502"/>
            <ac:spMk id="6" creationId="{583BEE8E-0086-8111-7179-7B6CB20FDFE3}"/>
          </ac:spMkLst>
        </pc:spChg>
        <pc:spChg chg="mod">
          <ac:chgData name="Stewart Gale" userId="3647ddd2-6040-41ae-a96d-232c23482af8" providerId="ADAL" clId="{E1378747-D6E3-4781-B729-901AE79583F5}" dt="2024-03-21T04:00:08.722" v="1233" actId="1076"/>
          <ac:spMkLst>
            <pc:docMk/>
            <pc:sldMk cId="1740445899" sldId="502"/>
            <ac:spMk id="9" creationId="{00000000-0000-0000-0000-000000000000}"/>
          </ac:spMkLst>
        </pc:spChg>
        <pc:spChg chg="add mod">
          <ac:chgData name="Stewart Gale" userId="3647ddd2-6040-41ae-a96d-232c23482af8" providerId="ADAL" clId="{E1378747-D6E3-4781-B729-901AE79583F5}" dt="2023-08-30T18:53:33.413" v="851" actId="1076"/>
          <ac:spMkLst>
            <pc:docMk/>
            <pc:sldMk cId="1740445899" sldId="502"/>
            <ac:spMk id="10" creationId="{C8120449-010B-16F2-A3B3-AC88FEC3F170}"/>
          </ac:spMkLst>
        </pc:spChg>
        <pc:grpChg chg="del mod">
          <ac:chgData name="Stewart Gale" userId="3647ddd2-6040-41ae-a96d-232c23482af8" providerId="ADAL" clId="{E1378747-D6E3-4781-B729-901AE79583F5}" dt="2023-08-30T18:40:51.722" v="584" actId="478"/>
          <ac:grpSpMkLst>
            <pc:docMk/>
            <pc:sldMk cId="1740445899" sldId="502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E1378747-D6E3-4781-B729-901AE79583F5}" dt="2023-08-30T18:51:24.605" v="791" actId="1076"/>
          <ac:picMkLst>
            <pc:docMk/>
            <pc:sldMk cId="1740445899" sldId="502"/>
            <ac:picMk id="8" creationId="{00000000-0000-0000-0000-000000000000}"/>
          </ac:picMkLst>
        </pc:picChg>
        <pc:cxnChg chg="mod">
          <ac:chgData name="Stewart Gale" userId="3647ddd2-6040-41ae-a96d-232c23482af8" providerId="ADAL" clId="{E1378747-D6E3-4781-B729-901AE79583F5}" dt="2023-08-29T08:50:11.108" v="0"/>
          <ac:cxnSpMkLst>
            <pc:docMk/>
            <pc:sldMk cId="1740445899" sldId="502"/>
            <ac:cxnSpMk id="4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E1378747-D6E3-4781-B729-901AE79583F5}" dt="2024-03-21T04:01:36.787" v="1277" actId="1076"/>
        <pc:sldMkLst>
          <pc:docMk/>
          <pc:sldMk cId="8489175" sldId="504"/>
        </pc:sldMkLst>
        <pc:spChg chg="mod">
          <ac:chgData name="Stewart Gale" userId="3647ddd2-6040-41ae-a96d-232c23482af8" providerId="ADAL" clId="{E1378747-D6E3-4781-B729-901AE79583F5}" dt="2023-08-30T19:03:44.744" v="1009" actId="120"/>
          <ac:spMkLst>
            <pc:docMk/>
            <pc:sldMk cId="8489175" sldId="504"/>
            <ac:spMk id="5" creationId="{2E09D60B-0037-41FD-B801-D3A982DC13DF}"/>
          </ac:spMkLst>
        </pc:spChg>
        <pc:spChg chg="add mod">
          <ac:chgData name="Stewart Gale" userId="3647ddd2-6040-41ae-a96d-232c23482af8" providerId="ADAL" clId="{E1378747-D6E3-4781-B729-901AE79583F5}" dt="2023-08-30T19:04:32.614" v="1031" actId="1076"/>
          <ac:spMkLst>
            <pc:docMk/>
            <pc:sldMk cId="8489175" sldId="504"/>
            <ac:spMk id="9" creationId="{4DD4151C-3D0B-10EF-CC0E-EE0DD2D7DB6B}"/>
          </ac:spMkLst>
        </pc:spChg>
        <pc:spChg chg="mod">
          <ac:chgData name="Stewart Gale" userId="3647ddd2-6040-41ae-a96d-232c23482af8" providerId="ADAL" clId="{E1378747-D6E3-4781-B729-901AE79583F5}" dt="2023-08-30T19:04:04.881" v="1015" actId="403"/>
          <ac:spMkLst>
            <pc:docMk/>
            <pc:sldMk cId="8489175" sldId="504"/>
            <ac:spMk id="11" creationId="{61A4153D-FF46-4843-9C85-E74B4FEC8274}"/>
          </ac:spMkLst>
        </pc:spChg>
        <pc:spChg chg="mod">
          <ac:chgData name="Stewart Gale" userId="3647ddd2-6040-41ae-a96d-232c23482af8" providerId="ADAL" clId="{E1378747-D6E3-4781-B729-901AE79583F5}" dt="2023-08-30T19:04:04.881" v="1015" actId="403"/>
          <ac:spMkLst>
            <pc:docMk/>
            <pc:sldMk cId="8489175" sldId="504"/>
            <ac:spMk id="12" creationId="{0EA1BD7B-EAD3-434C-834F-09E0DFF3F8F8}"/>
          </ac:spMkLst>
        </pc:spChg>
        <pc:spChg chg="mod">
          <ac:chgData name="Stewart Gale" userId="3647ddd2-6040-41ae-a96d-232c23482af8" providerId="ADAL" clId="{E1378747-D6E3-4781-B729-901AE79583F5}" dt="2023-08-30T19:04:04.881" v="1015" actId="403"/>
          <ac:spMkLst>
            <pc:docMk/>
            <pc:sldMk cId="8489175" sldId="504"/>
            <ac:spMk id="13" creationId="{75639A75-F6C0-43FD-A8F8-1DF6DDC4F246}"/>
          </ac:spMkLst>
        </pc:spChg>
        <pc:spChg chg="mod">
          <ac:chgData name="Stewart Gale" userId="3647ddd2-6040-41ae-a96d-232c23482af8" providerId="ADAL" clId="{E1378747-D6E3-4781-B729-901AE79583F5}" dt="2023-08-30T19:04:04.881" v="1015" actId="403"/>
          <ac:spMkLst>
            <pc:docMk/>
            <pc:sldMk cId="8489175" sldId="504"/>
            <ac:spMk id="14" creationId="{7D855D22-5702-4264-A9DC-5C50A7D71C7D}"/>
          </ac:spMkLst>
        </pc:spChg>
        <pc:spChg chg="mod">
          <ac:chgData name="Stewart Gale" userId="3647ddd2-6040-41ae-a96d-232c23482af8" providerId="ADAL" clId="{E1378747-D6E3-4781-B729-901AE79583F5}" dt="2023-08-30T19:04:04.881" v="1015" actId="403"/>
          <ac:spMkLst>
            <pc:docMk/>
            <pc:sldMk cId="8489175" sldId="504"/>
            <ac:spMk id="15" creationId="{0D4B2EB1-94FA-435F-973F-943E0EAF1577}"/>
          </ac:spMkLst>
        </pc:spChg>
        <pc:spChg chg="mod">
          <ac:chgData name="Stewart Gale" userId="3647ddd2-6040-41ae-a96d-232c23482af8" providerId="ADAL" clId="{E1378747-D6E3-4781-B729-901AE79583F5}" dt="2023-08-30T19:04:04.881" v="1015" actId="403"/>
          <ac:spMkLst>
            <pc:docMk/>
            <pc:sldMk cId="8489175" sldId="504"/>
            <ac:spMk id="16" creationId="{3FA5B0E5-4529-4813-A220-537BEE6CA7C2}"/>
          </ac:spMkLst>
        </pc:spChg>
        <pc:spChg chg="mod">
          <ac:chgData name="Stewart Gale" userId="3647ddd2-6040-41ae-a96d-232c23482af8" providerId="ADAL" clId="{E1378747-D6E3-4781-B729-901AE79583F5}" dt="2023-08-30T19:04:04.881" v="1015" actId="403"/>
          <ac:spMkLst>
            <pc:docMk/>
            <pc:sldMk cId="8489175" sldId="504"/>
            <ac:spMk id="17" creationId="{39878466-5FFF-419E-9597-FB1F4517E787}"/>
          </ac:spMkLst>
        </pc:spChg>
        <pc:spChg chg="mod">
          <ac:chgData name="Stewart Gale" userId="3647ddd2-6040-41ae-a96d-232c23482af8" providerId="ADAL" clId="{E1378747-D6E3-4781-B729-901AE79583F5}" dt="2024-03-21T04:01:36.787" v="1277" actId="1076"/>
          <ac:spMkLst>
            <pc:docMk/>
            <pc:sldMk cId="8489175" sldId="504"/>
            <ac:spMk id="18" creationId="{81F4A06B-8FDE-4848-9872-32446D72AB1C}"/>
          </ac:spMkLst>
        </pc:spChg>
        <pc:spChg chg="del">
          <ac:chgData name="Stewart Gale" userId="3647ddd2-6040-41ae-a96d-232c23482af8" providerId="ADAL" clId="{E1378747-D6E3-4781-B729-901AE79583F5}" dt="2023-08-30T19:03:47.929" v="1010" actId="478"/>
          <ac:spMkLst>
            <pc:docMk/>
            <pc:sldMk cId="8489175" sldId="504"/>
            <ac:spMk id="19" creationId="{F2DA6037-29FF-484F-B497-3A38426042E8}"/>
          </ac:spMkLst>
        </pc:spChg>
        <pc:spChg chg="del">
          <ac:chgData name="Stewart Gale" userId="3647ddd2-6040-41ae-a96d-232c23482af8" providerId="ADAL" clId="{E1378747-D6E3-4781-B729-901AE79583F5}" dt="2023-08-30T19:03:23.196" v="1003" actId="478"/>
          <ac:spMkLst>
            <pc:docMk/>
            <pc:sldMk cId="8489175" sldId="504"/>
            <ac:spMk id="20" creationId="{8F17D4FD-BA47-4804-BBFF-A1BD02B08B32}"/>
          </ac:spMkLst>
        </pc:spChg>
        <pc:spChg chg="del">
          <ac:chgData name="Stewart Gale" userId="3647ddd2-6040-41ae-a96d-232c23482af8" providerId="ADAL" clId="{E1378747-D6E3-4781-B729-901AE79583F5}" dt="2023-08-30T19:03:23.196" v="1003" actId="478"/>
          <ac:spMkLst>
            <pc:docMk/>
            <pc:sldMk cId="8489175" sldId="504"/>
            <ac:spMk id="21" creationId="{158328D5-17B2-40D4-ABB8-24587E726786}"/>
          </ac:spMkLst>
        </pc:spChg>
        <pc:spChg chg="del">
          <ac:chgData name="Stewart Gale" userId="3647ddd2-6040-41ae-a96d-232c23482af8" providerId="ADAL" clId="{E1378747-D6E3-4781-B729-901AE79583F5}" dt="2023-08-30T19:03:23.196" v="1003" actId="478"/>
          <ac:spMkLst>
            <pc:docMk/>
            <pc:sldMk cId="8489175" sldId="504"/>
            <ac:spMk id="22" creationId="{45B44419-D35C-4503-8B42-8C2C52EDAD96}"/>
          </ac:spMkLst>
        </pc:spChg>
        <pc:spChg chg="add mod">
          <ac:chgData name="Stewart Gale" userId="3647ddd2-6040-41ae-a96d-232c23482af8" providerId="ADAL" clId="{E1378747-D6E3-4781-B729-901AE79583F5}" dt="2024-03-21T04:01:31.647" v="1275" actId="1076"/>
          <ac:spMkLst>
            <pc:docMk/>
            <pc:sldMk cId="8489175" sldId="504"/>
            <ac:spMk id="23" creationId="{062A961F-4D62-0774-1D4F-91B6B423816B}"/>
          </ac:spMkLst>
        </pc:spChg>
        <pc:spChg chg="add mod">
          <ac:chgData name="Stewart Gale" userId="3647ddd2-6040-41ae-a96d-232c23482af8" providerId="ADAL" clId="{E1378747-D6E3-4781-B729-901AE79583F5}" dt="2024-03-21T04:01:33.772" v="1276" actId="1076"/>
          <ac:spMkLst>
            <pc:docMk/>
            <pc:sldMk cId="8489175" sldId="504"/>
            <ac:spMk id="25" creationId="{7A472E93-412E-37B1-4375-FF608389E865}"/>
          </ac:spMkLst>
        </pc:spChg>
        <pc:grpChg chg="del">
          <ac:chgData name="Stewart Gale" userId="3647ddd2-6040-41ae-a96d-232c23482af8" providerId="ADAL" clId="{E1378747-D6E3-4781-B729-901AE79583F5}" dt="2023-08-30T19:03:02.997" v="996" actId="478"/>
          <ac:grpSpMkLst>
            <pc:docMk/>
            <pc:sldMk cId="8489175" sldId="504"/>
            <ac:grpSpMk id="2" creationId="{F1205E5B-6D95-4F20-AFF6-9B045F6DAAF9}"/>
          </ac:grpSpMkLst>
        </pc:grpChg>
        <pc:grpChg chg="add mod">
          <ac:chgData name="Stewart Gale" userId="3647ddd2-6040-41ae-a96d-232c23482af8" providerId="ADAL" clId="{E1378747-D6E3-4781-B729-901AE79583F5}" dt="2023-08-30T19:06:13.948" v="1064" actId="1076"/>
          <ac:grpSpMkLst>
            <pc:docMk/>
            <pc:sldMk cId="8489175" sldId="504"/>
            <ac:grpSpMk id="6" creationId="{F9EC8370-42AA-EF3F-5C7B-754B84CAE8F2}"/>
          </ac:grpSpMkLst>
        </pc:grpChg>
        <pc:cxnChg chg="mod">
          <ac:chgData name="Stewart Gale" userId="3647ddd2-6040-41ae-a96d-232c23482af8" providerId="ADAL" clId="{E1378747-D6E3-4781-B729-901AE79583F5}" dt="2023-08-30T19:04:04.881" v="1015" actId="403"/>
          <ac:cxnSpMkLst>
            <pc:docMk/>
            <pc:sldMk cId="8489175" sldId="504"/>
            <ac:cxnSpMk id="7" creationId="{41DAD63F-9683-418E-A7D6-4ACE80F4E7F2}"/>
          </ac:cxnSpMkLst>
        </pc:cxnChg>
        <pc:cxnChg chg="mod">
          <ac:chgData name="Stewart Gale" userId="3647ddd2-6040-41ae-a96d-232c23482af8" providerId="ADAL" clId="{E1378747-D6E3-4781-B729-901AE79583F5}" dt="2023-08-30T19:04:04.881" v="1015" actId="403"/>
          <ac:cxnSpMkLst>
            <pc:docMk/>
            <pc:sldMk cId="8489175" sldId="504"/>
            <ac:cxnSpMk id="8" creationId="{2B97F850-3749-4143-ABBB-714814287239}"/>
          </ac:cxnSpMkLst>
        </pc:cxnChg>
      </pc:sldChg>
      <pc:sldChg chg="delSp modSp mod">
        <pc:chgData name="Stewart Gale" userId="3647ddd2-6040-41ae-a96d-232c23482af8" providerId="ADAL" clId="{E1378747-D6E3-4781-B729-901AE79583F5}" dt="2024-03-22T07:38:38.626" v="1323" actId="20577"/>
        <pc:sldMkLst>
          <pc:docMk/>
          <pc:sldMk cId="3111145441" sldId="506"/>
        </pc:sldMkLst>
        <pc:spChg chg="mod">
          <ac:chgData name="Stewart Gale" userId="3647ddd2-6040-41ae-a96d-232c23482af8" providerId="ADAL" clId="{E1378747-D6E3-4781-B729-901AE79583F5}" dt="2023-08-29T08:50:11.108" v="0"/>
          <ac:spMkLst>
            <pc:docMk/>
            <pc:sldMk cId="3111145441" sldId="506"/>
            <ac:spMk id="3" creationId="{1DCD659B-9B0F-4736-B272-47379BEFFD3A}"/>
          </ac:spMkLst>
        </pc:spChg>
        <pc:spChg chg="mod">
          <ac:chgData name="Stewart Gale" userId="3647ddd2-6040-41ae-a96d-232c23482af8" providerId="ADAL" clId="{E1378747-D6E3-4781-B729-901AE79583F5}" dt="2024-03-22T07:38:38.626" v="1323" actId="20577"/>
          <ac:spMkLst>
            <pc:docMk/>
            <pc:sldMk cId="3111145441" sldId="506"/>
            <ac:spMk id="5" creationId="{00000000-0000-0000-0000-000000000000}"/>
          </ac:spMkLst>
        </pc:spChg>
        <pc:grpChg chg="del mod">
          <ac:chgData name="Stewart Gale" userId="3647ddd2-6040-41ae-a96d-232c23482af8" providerId="ADAL" clId="{E1378747-D6E3-4781-B729-901AE79583F5}" dt="2023-08-30T18:14:19.093" v="1" actId="478"/>
          <ac:grpSpMkLst>
            <pc:docMk/>
            <pc:sldMk cId="3111145441" sldId="506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E1378747-D6E3-4781-B729-901AE79583F5}" dt="2023-08-29T08:50:11.108" v="0"/>
          <ac:cxnSpMkLst>
            <pc:docMk/>
            <pc:sldMk cId="3111145441" sldId="506"/>
            <ac:cxnSpMk id="4" creationId="{694170A7-F542-433D-AE47-C7A950C348C9}"/>
          </ac:cxnSpMkLst>
        </pc:cxnChg>
      </pc:sldChg>
      <pc:sldChg chg="delSp modSp mod modAnim">
        <pc:chgData name="Stewart Gale" userId="3647ddd2-6040-41ae-a96d-232c23482af8" providerId="ADAL" clId="{E1378747-D6E3-4781-B729-901AE79583F5}" dt="2024-03-21T03:59:27.859" v="1225" actId="113"/>
        <pc:sldMkLst>
          <pc:docMk/>
          <pc:sldMk cId="1243425826" sldId="507"/>
        </pc:sldMkLst>
        <pc:spChg chg="mod">
          <ac:chgData name="Stewart Gale" userId="3647ddd2-6040-41ae-a96d-232c23482af8" providerId="ADAL" clId="{E1378747-D6E3-4781-B729-901AE79583F5}" dt="2023-08-29T08:50:11.108" v="0"/>
          <ac:spMkLst>
            <pc:docMk/>
            <pc:sldMk cId="1243425826" sldId="507"/>
            <ac:spMk id="3" creationId="{00000000-0000-0000-0000-000000000000}"/>
          </ac:spMkLst>
        </pc:spChg>
        <pc:spChg chg="mod">
          <ac:chgData name="Stewart Gale" userId="3647ddd2-6040-41ae-a96d-232c23482af8" providerId="ADAL" clId="{E1378747-D6E3-4781-B729-901AE79583F5}" dt="2023-08-30T18:39:19.154" v="559" actId="1076"/>
          <ac:spMkLst>
            <pc:docMk/>
            <pc:sldMk cId="1243425826" sldId="507"/>
            <ac:spMk id="5" creationId="{00000000-0000-0000-0000-000000000000}"/>
          </ac:spMkLst>
        </pc:spChg>
        <pc:spChg chg="mod">
          <ac:chgData name="Stewart Gale" userId="3647ddd2-6040-41ae-a96d-232c23482af8" providerId="ADAL" clId="{E1378747-D6E3-4781-B729-901AE79583F5}" dt="2024-03-21T03:59:27.859" v="1225" actId="113"/>
          <ac:spMkLst>
            <pc:docMk/>
            <pc:sldMk cId="1243425826" sldId="507"/>
            <ac:spMk id="6" creationId="{00000000-0000-0000-0000-000000000000}"/>
          </ac:spMkLst>
        </pc:spChg>
        <pc:spChg chg="mod">
          <ac:chgData name="Stewart Gale" userId="3647ddd2-6040-41ae-a96d-232c23482af8" providerId="ADAL" clId="{E1378747-D6E3-4781-B729-901AE79583F5}" dt="2023-08-30T18:39:34.093" v="567" actId="1076"/>
          <ac:spMkLst>
            <pc:docMk/>
            <pc:sldMk cId="1243425826" sldId="507"/>
            <ac:spMk id="8" creationId="{00000000-0000-0000-0000-000000000000}"/>
          </ac:spMkLst>
        </pc:spChg>
        <pc:grpChg chg="del mod">
          <ac:chgData name="Stewart Gale" userId="3647ddd2-6040-41ae-a96d-232c23482af8" providerId="ADAL" clId="{E1378747-D6E3-4781-B729-901AE79583F5}" dt="2023-08-30T18:39:07.695" v="549" actId="478"/>
          <ac:grpSpMkLst>
            <pc:docMk/>
            <pc:sldMk cId="1243425826" sldId="507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E1378747-D6E3-4781-B729-901AE79583F5}" dt="2023-08-30T18:39:23.011" v="560" actId="1076"/>
          <ac:picMkLst>
            <pc:docMk/>
            <pc:sldMk cId="1243425826" sldId="507"/>
            <ac:picMk id="7" creationId="{00000000-0000-0000-0000-000000000000}"/>
          </ac:picMkLst>
        </pc:picChg>
        <pc:cxnChg chg="mod">
          <ac:chgData name="Stewart Gale" userId="3647ddd2-6040-41ae-a96d-232c23482af8" providerId="ADAL" clId="{E1378747-D6E3-4781-B729-901AE79583F5}" dt="2023-08-29T08:50:11.108" v="0"/>
          <ac:cxnSpMkLst>
            <pc:docMk/>
            <pc:sldMk cId="1243425826" sldId="507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E1378747-D6E3-4781-B729-901AE79583F5}" dt="2023-08-30T18:51:10.851" v="788"/>
        <pc:sldMkLst>
          <pc:docMk/>
          <pc:sldMk cId="1079480554" sldId="508"/>
        </pc:sldMkLst>
        <pc:spChg chg="mod">
          <ac:chgData name="Stewart Gale" userId="3647ddd2-6040-41ae-a96d-232c23482af8" providerId="ADAL" clId="{E1378747-D6E3-4781-B729-901AE79583F5}" dt="2023-08-29T08:50:11.108" v="0"/>
          <ac:spMkLst>
            <pc:docMk/>
            <pc:sldMk cId="1079480554" sldId="508"/>
            <ac:spMk id="3" creationId="{00000000-0000-0000-0000-000000000000}"/>
          </ac:spMkLst>
        </pc:spChg>
        <pc:spChg chg="del mod">
          <ac:chgData name="Stewart Gale" userId="3647ddd2-6040-41ae-a96d-232c23482af8" providerId="ADAL" clId="{E1378747-D6E3-4781-B729-901AE79583F5}" dt="2023-08-30T18:48:05.605" v="703" actId="478"/>
          <ac:spMkLst>
            <pc:docMk/>
            <pc:sldMk cId="1079480554" sldId="508"/>
            <ac:spMk id="7" creationId="{00000000-0000-0000-0000-000000000000}"/>
          </ac:spMkLst>
        </pc:spChg>
        <pc:spChg chg="add mod">
          <ac:chgData name="Stewart Gale" userId="3647ddd2-6040-41ae-a96d-232c23482af8" providerId="ADAL" clId="{E1378747-D6E3-4781-B729-901AE79583F5}" dt="2023-08-30T18:50:46.042" v="785" actId="113"/>
          <ac:spMkLst>
            <pc:docMk/>
            <pc:sldMk cId="1079480554" sldId="508"/>
            <ac:spMk id="8" creationId="{3CDF8778-8FF5-24FD-00B9-B5D99030AF93}"/>
          </ac:spMkLst>
        </pc:spChg>
        <pc:spChg chg="del mod">
          <ac:chgData name="Stewart Gale" userId="3647ddd2-6040-41ae-a96d-232c23482af8" providerId="ADAL" clId="{E1378747-D6E3-4781-B729-901AE79583F5}" dt="2023-08-30T18:48:05.605" v="703" actId="478"/>
          <ac:spMkLst>
            <pc:docMk/>
            <pc:sldMk cId="1079480554" sldId="508"/>
            <ac:spMk id="10" creationId="{00000000-0000-0000-0000-000000000000}"/>
          </ac:spMkLst>
        </pc:spChg>
        <pc:spChg chg="add mod">
          <ac:chgData name="Stewart Gale" userId="3647ddd2-6040-41ae-a96d-232c23482af8" providerId="ADAL" clId="{E1378747-D6E3-4781-B729-901AE79583F5}" dt="2023-08-30T18:50:48.833" v="786" actId="1076"/>
          <ac:spMkLst>
            <pc:docMk/>
            <pc:sldMk cId="1079480554" sldId="508"/>
            <ac:spMk id="11" creationId="{65273ACE-956E-A231-D969-F54B16D45E6D}"/>
          </ac:spMkLst>
        </pc:spChg>
        <pc:spChg chg="mod">
          <ac:chgData name="Stewart Gale" userId="3647ddd2-6040-41ae-a96d-232c23482af8" providerId="ADAL" clId="{E1378747-D6E3-4781-B729-901AE79583F5}" dt="2023-08-30T18:50:42.550" v="783" actId="1076"/>
          <ac:spMkLst>
            <pc:docMk/>
            <pc:sldMk cId="1079480554" sldId="508"/>
            <ac:spMk id="14" creationId="{00000000-0000-0000-0000-000000000000}"/>
          </ac:spMkLst>
        </pc:spChg>
        <pc:grpChg chg="del mod">
          <ac:chgData name="Stewart Gale" userId="3647ddd2-6040-41ae-a96d-232c23482af8" providerId="ADAL" clId="{E1378747-D6E3-4781-B729-901AE79583F5}" dt="2023-08-30T18:40:42.972" v="583" actId="478"/>
          <ac:grpSpMkLst>
            <pc:docMk/>
            <pc:sldMk cId="1079480554" sldId="508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E1378747-D6E3-4781-B729-901AE79583F5}" dt="2023-08-30T18:48:03.892" v="702" actId="478"/>
          <ac:picMkLst>
            <pc:docMk/>
            <pc:sldMk cId="1079480554" sldId="508"/>
            <ac:picMk id="6" creationId="{00000000-0000-0000-0000-000000000000}"/>
          </ac:picMkLst>
        </pc:picChg>
        <pc:cxnChg chg="mod">
          <ac:chgData name="Stewart Gale" userId="3647ddd2-6040-41ae-a96d-232c23482af8" providerId="ADAL" clId="{E1378747-D6E3-4781-B729-901AE79583F5}" dt="2023-08-29T08:50:11.108" v="0"/>
          <ac:cxnSpMkLst>
            <pc:docMk/>
            <pc:sldMk cId="1079480554" sldId="508"/>
            <ac:cxnSpMk id="4" creationId="{00000000-0000-0000-0000-000000000000}"/>
          </ac:cxnSpMkLst>
        </pc:cxnChg>
      </pc:sldChg>
      <pc:sldChg chg="addSp delSp modSp add mod">
        <pc:chgData name="Stewart Gale" userId="3647ddd2-6040-41ae-a96d-232c23482af8" providerId="ADAL" clId="{E1378747-D6E3-4781-B729-901AE79583F5}" dt="2023-08-30T18:23:50.303" v="139" actId="113"/>
        <pc:sldMkLst>
          <pc:docMk/>
          <pc:sldMk cId="310201008" sldId="509"/>
        </pc:sldMkLst>
        <pc:spChg chg="del">
          <ac:chgData name="Stewart Gale" userId="3647ddd2-6040-41ae-a96d-232c23482af8" providerId="ADAL" clId="{E1378747-D6E3-4781-B729-901AE79583F5}" dt="2023-08-30T18:23:17.048" v="123" actId="478"/>
          <ac:spMkLst>
            <pc:docMk/>
            <pc:sldMk cId="310201008" sldId="509"/>
            <ac:spMk id="5" creationId="{00000000-0000-0000-0000-000000000000}"/>
          </ac:spMkLst>
        </pc:spChg>
        <pc:spChg chg="del">
          <ac:chgData name="Stewart Gale" userId="3647ddd2-6040-41ae-a96d-232c23482af8" providerId="ADAL" clId="{E1378747-D6E3-4781-B729-901AE79583F5}" dt="2023-08-30T18:23:17.048" v="123" actId="478"/>
          <ac:spMkLst>
            <pc:docMk/>
            <pc:sldMk cId="310201008" sldId="509"/>
            <ac:spMk id="7" creationId="{00000000-0000-0000-0000-000000000000}"/>
          </ac:spMkLst>
        </pc:spChg>
        <pc:spChg chg="add mod">
          <ac:chgData name="Stewart Gale" userId="3647ddd2-6040-41ae-a96d-232c23482af8" providerId="ADAL" clId="{E1378747-D6E3-4781-B729-901AE79583F5}" dt="2023-08-30T18:23:50.303" v="139" actId="113"/>
          <ac:spMkLst>
            <pc:docMk/>
            <pc:sldMk cId="310201008" sldId="509"/>
            <ac:spMk id="8" creationId="{ACF5FF93-2322-BB7F-ECD9-9AA518223137}"/>
          </ac:spMkLst>
        </pc:spChg>
        <pc:grpChg chg="del">
          <ac:chgData name="Stewart Gale" userId="3647ddd2-6040-41ae-a96d-232c23482af8" providerId="ADAL" clId="{E1378747-D6E3-4781-B729-901AE79583F5}" dt="2023-08-30T18:23:17.048" v="123" actId="478"/>
          <ac:grpSpMkLst>
            <pc:docMk/>
            <pc:sldMk cId="310201008" sldId="509"/>
            <ac:grpSpMk id="2" creationId="{00000000-0000-0000-0000-000000000000}"/>
          </ac:grpSpMkLst>
        </pc:grpChg>
      </pc:sldChg>
      <pc:sldChg chg="addSp delSp modSp new mod delAnim modAnim">
        <pc:chgData name="Stewart Gale" userId="3647ddd2-6040-41ae-a96d-232c23482af8" providerId="ADAL" clId="{E1378747-D6E3-4781-B729-901AE79583F5}" dt="2023-08-30T18:22:39.133" v="97" actId="14100"/>
        <pc:sldMkLst>
          <pc:docMk/>
          <pc:sldMk cId="2730704459" sldId="510"/>
        </pc:sldMkLst>
        <pc:spChg chg="add del mod">
          <ac:chgData name="Stewart Gale" userId="3647ddd2-6040-41ae-a96d-232c23482af8" providerId="ADAL" clId="{E1378747-D6E3-4781-B729-901AE79583F5}" dt="2023-08-30T18:20:09.390" v="31" actId="21"/>
          <ac:spMkLst>
            <pc:docMk/>
            <pc:sldMk cId="2730704459" sldId="510"/>
            <ac:spMk id="3" creationId="{A08575E2-CB6F-E366-E43A-73F2020E9122}"/>
          </ac:spMkLst>
        </pc:spChg>
        <pc:spChg chg="add mod">
          <ac:chgData name="Stewart Gale" userId="3647ddd2-6040-41ae-a96d-232c23482af8" providerId="ADAL" clId="{E1378747-D6E3-4781-B729-901AE79583F5}" dt="2023-08-30T18:22:39.133" v="97" actId="14100"/>
          <ac:spMkLst>
            <pc:docMk/>
            <pc:sldMk cId="2730704459" sldId="510"/>
            <ac:spMk id="4" creationId="{52E5A8D0-C388-DC99-2949-1906D8AF0CA5}"/>
          </ac:spMkLst>
        </pc:spChg>
        <pc:spChg chg="add del mod">
          <ac:chgData name="Stewart Gale" userId="3647ddd2-6040-41ae-a96d-232c23482af8" providerId="ADAL" clId="{E1378747-D6E3-4781-B729-901AE79583F5}" dt="2023-08-30T18:21:11.790" v="51" actId="478"/>
          <ac:spMkLst>
            <pc:docMk/>
            <pc:sldMk cId="2730704459" sldId="510"/>
            <ac:spMk id="5" creationId="{9ADE66E4-2ADD-E1CB-1667-D96B88F804EA}"/>
          </ac:spMkLst>
        </pc:spChg>
        <pc:spChg chg="add mod">
          <ac:chgData name="Stewart Gale" userId="3647ddd2-6040-41ae-a96d-232c23482af8" providerId="ADAL" clId="{E1378747-D6E3-4781-B729-901AE79583F5}" dt="2023-08-30T18:22:02.891" v="89" actId="1076"/>
          <ac:spMkLst>
            <pc:docMk/>
            <pc:sldMk cId="2730704459" sldId="510"/>
            <ac:spMk id="6" creationId="{BEC647ED-4A79-35D7-3E34-E3B3C4AC3255}"/>
          </ac:spMkLst>
        </pc:spChg>
      </pc:sldChg>
      <pc:sldChg chg="addSp modSp new del mod">
        <pc:chgData name="Stewart Gale" userId="3647ddd2-6040-41ae-a96d-232c23482af8" providerId="ADAL" clId="{E1378747-D6E3-4781-B729-901AE79583F5}" dt="2024-03-20T06:41:02.809" v="1167" actId="47"/>
        <pc:sldMkLst>
          <pc:docMk/>
          <pc:sldMk cId="1436014144" sldId="511"/>
        </pc:sldMkLst>
        <pc:spChg chg="add mod">
          <ac:chgData name="Stewart Gale" userId="3647ddd2-6040-41ae-a96d-232c23482af8" providerId="ADAL" clId="{E1378747-D6E3-4781-B729-901AE79583F5}" dt="2023-08-30T18:23:05.553" v="122" actId="1076"/>
          <ac:spMkLst>
            <pc:docMk/>
            <pc:sldMk cId="1436014144" sldId="511"/>
            <ac:spMk id="2" creationId="{0F2BDB50-0354-E0B0-2415-1DD94FE6F3E9}"/>
          </ac:spMkLst>
        </pc:spChg>
        <pc:spChg chg="add mod">
          <ac:chgData name="Stewart Gale" userId="3647ddd2-6040-41ae-a96d-232c23482af8" providerId="ADAL" clId="{E1378747-D6E3-4781-B729-901AE79583F5}" dt="2023-08-30T18:55:23.598" v="870" actId="20577"/>
          <ac:spMkLst>
            <pc:docMk/>
            <pc:sldMk cId="1436014144" sldId="511"/>
            <ac:spMk id="3" creationId="{6A85D960-EDFD-2874-BBE4-948F8F42207B}"/>
          </ac:spMkLst>
        </pc:spChg>
      </pc:sldChg>
      <pc:sldChg chg="addSp modSp new mod modAnim">
        <pc:chgData name="Stewart Gale" userId="3647ddd2-6040-41ae-a96d-232c23482af8" providerId="ADAL" clId="{E1378747-D6E3-4781-B729-901AE79583F5}" dt="2023-08-30T18:56:47.416" v="926" actId="1076"/>
        <pc:sldMkLst>
          <pc:docMk/>
          <pc:sldMk cId="234194145" sldId="512"/>
        </pc:sldMkLst>
        <pc:spChg chg="add mod">
          <ac:chgData name="Stewart Gale" userId="3647ddd2-6040-41ae-a96d-232c23482af8" providerId="ADAL" clId="{E1378747-D6E3-4781-B729-901AE79583F5}" dt="2023-08-30T18:56:47.416" v="926" actId="1076"/>
          <ac:spMkLst>
            <pc:docMk/>
            <pc:sldMk cId="234194145" sldId="512"/>
            <ac:spMk id="3" creationId="{056E9C57-BEF0-DC1E-3FF4-F23A58F7FD3A}"/>
          </ac:spMkLst>
        </pc:spChg>
        <pc:spChg chg="add mod">
          <ac:chgData name="Stewart Gale" userId="3647ddd2-6040-41ae-a96d-232c23482af8" providerId="ADAL" clId="{E1378747-D6E3-4781-B729-901AE79583F5}" dt="2023-08-30T18:56:47.416" v="926" actId="1076"/>
          <ac:spMkLst>
            <pc:docMk/>
            <pc:sldMk cId="234194145" sldId="512"/>
            <ac:spMk id="4" creationId="{DA83860E-4D07-1D57-3C2B-6A4CBF8BD550}"/>
          </ac:spMkLst>
        </pc:spChg>
        <pc:spChg chg="add mod">
          <ac:chgData name="Stewart Gale" userId="3647ddd2-6040-41ae-a96d-232c23482af8" providerId="ADAL" clId="{E1378747-D6E3-4781-B729-901AE79583F5}" dt="2023-08-30T18:56:47.416" v="926" actId="1076"/>
          <ac:spMkLst>
            <pc:docMk/>
            <pc:sldMk cId="234194145" sldId="512"/>
            <ac:spMk id="5" creationId="{2A9A0141-2C91-F472-2528-C89A3EB395EA}"/>
          </ac:spMkLst>
        </pc:spChg>
        <pc:spChg chg="add mod">
          <ac:chgData name="Stewart Gale" userId="3647ddd2-6040-41ae-a96d-232c23482af8" providerId="ADAL" clId="{E1378747-D6E3-4781-B729-901AE79583F5}" dt="2023-08-30T18:56:42.050" v="925" actId="1035"/>
          <ac:spMkLst>
            <pc:docMk/>
            <pc:sldMk cId="234194145" sldId="512"/>
            <ac:spMk id="8" creationId="{38C07360-6AC5-6828-AA17-7D0A3267A2DD}"/>
          </ac:spMkLst>
        </pc:spChg>
        <pc:picChg chg="add mod">
          <ac:chgData name="Stewart Gale" userId="3647ddd2-6040-41ae-a96d-232c23482af8" providerId="ADAL" clId="{E1378747-D6E3-4781-B729-901AE79583F5}" dt="2023-08-30T18:56:47.416" v="926" actId="1076"/>
          <ac:picMkLst>
            <pc:docMk/>
            <pc:sldMk cId="234194145" sldId="512"/>
            <ac:picMk id="2" creationId="{74F58D0D-92AA-0455-8AB6-CE369B6A63E1}"/>
          </ac:picMkLst>
        </pc:picChg>
        <pc:cxnChg chg="add mod">
          <ac:chgData name="Stewart Gale" userId="3647ddd2-6040-41ae-a96d-232c23482af8" providerId="ADAL" clId="{E1378747-D6E3-4781-B729-901AE79583F5}" dt="2023-08-30T18:56:47.416" v="926" actId="1076"/>
          <ac:cxnSpMkLst>
            <pc:docMk/>
            <pc:sldMk cId="234194145" sldId="512"/>
            <ac:cxnSpMk id="6" creationId="{B9E9ADBF-DFF2-01FE-45B5-DCA7CFEEDF0B}"/>
          </ac:cxnSpMkLst>
        </pc:cxnChg>
      </pc:sldChg>
      <pc:sldChg chg="addSp delSp modSp new mod modAnim">
        <pc:chgData name="Stewart Gale" userId="3647ddd2-6040-41ae-a96d-232c23482af8" providerId="ADAL" clId="{E1378747-D6E3-4781-B729-901AE79583F5}" dt="2024-03-20T06:42:15.565" v="1174" actId="1076"/>
        <pc:sldMkLst>
          <pc:docMk/>
          <pc:sldMk cId="2846594813" sldId="513"/>
        </pc:sldMkLst>
        <pc:spChg chg="add del mod">
          <ac:chgData name="Stewart Gale" userId="3647ddd2-6040-41ae-a96d-232c23482af8" providerId="ADAL" clId="{E1378747-D6E3-4781-B729-901AE79583F5}" dt="2023-08-30T18:29:57.624" v="315" actId="478"/>
          <ac:spMkLst>
            <pc:docMk/>
            <pc:sldMk cId="2846594813" sldId="513"/>
            <ac:spMk id="2" creationId="{8B1ECFB3-F791-02E0-CB66-38A3A5756B73}"/>
          </ac:spMkLst>
        </pc:spChg>
        <pc:spChg chg="add del mod">
          <ac:chgData name="Stewart Gale" userId="3647ddd2-6040-41ae-a96d-232c23482af8" providerId="ADAL" clId="{E1378747-D6E3-4781-B729-901AE79583F5}" dt="2023-08-30T18:29:57.624" v="315" actId="478"/>
          <ac:spMkLst>
            <pc:docMk/>
            <pc:sldMk cId="2846594813" sldId="513"/>
            <ac:spMk id="3" creationId="{030CA33B-7B78-9A72-F27D-ECA1F886F3B9}"/>
          </ac:spMkLst>
        </pc:spChg>
        <pc:spChg chg="add mod">
          <ac:chgData name="Stewart Gale" userId="3647ddd2-6040-41ae-a96d-232c23482af8" providerId="ADAL" clId="{E1378747-D6E3-4781-B729-901AE79583F5}" dt="2024-03-20T06:42:15.565" v="1174" actId="1076"/>
          <ac:spMkLst>
            <pc:docMk/>
            <pc:sldMk cId="2846594813" sldId="513"/>
            <ac:spMk id="3" creationId="{B434CC2E-EC6F-867B-CB80-BEBB2DE6731D}"/>
          </ac:spMkLst>
        </pc:spChg>
        <pc:spChg chg="add del mod">
          <ac:chgData name="Stewart Gale" userId="3647ddd2-6040-41ae-a96d-232c23482af8" providerId="ADAL" clId="{E1378747-D6E3-4781-B729-901AE79583F5}" dt="2024-03-20T06:41:55.029" v="1168" actId="478"/>
          <ac:spMkLst>
            <pc:docMk/>
            <pc:sldMk cId="2846594813" sldId="513"/>
            <ac:spMk id="4" creationId="{18380D08-2467-6075-EB15-F522C3C8EC35}"/>
          </ac:spMkLst>
        </pc:spChg>
        <pc:spChg chg="add mod">
          <ac:chgData name="Stewart Gale" userId="3647ddd2-6040-41ae-a96d-232c23482af8" providerId="ADAL" clId="{E1378747-D6E3-4781-B729-901AE79583F5}" dt="2023-08-30T18:32:10.183" v="413" actId="1076"/>
          <ac:spMkLst>
            <pc:docMk/>
            <pc:sldMk cId="2846594813" sldId="513"/>
            <ac:spMk id="6" creationId="{29454E4D-ADDF-FE6E-CF01-6B645E16E4E4}"/>
          </ac:spMkLst>
        </pc:spChg>
        <pc:spChg chg="add mod">
          <ac:chgData name="Stewart Gale" userId="3647ddd2-6040-41ae-a96d-232c23482af8" providerId="ADAL" clId="{E1378747-D6E3-4781-B729-901AE79583F5}" dt="2023-08-30T18:57:44.354" v="931" actId="113"/>
          <ac:spMkLst>
            <pc:docMk/>
            <pc:sldMk cId="2846594813" sldId="513"/>
            <ac:spMk id="7" creationId="{4FCAD2E9-E4F0-350F-8D39-C23A34406224}"/>
          </ac:spMkLst>
        </pc:spChg>
      </pc:sldChg>
      <pc:sldChg chg="addSp delSp modSp new mod delAnim modAnim">
        <pc:chgData name="Stewart Gale" userId="3647ddd2-6040-41ae-a96d-232c23482af8" providerId="ADAL" clId="{E1378747-D6E3-4781-B729-901AE79583F5}" dt="2024-03-20T06:48:24.212" v="1185"/>
        <pc:sldMkLst>
          <pc:docMk/>
          <pc:sldMk cId="3506572474" sldId="514"/>
        </pc:sldMkLst>
        <pc:spChg chg="add mod">
          <ac:chgData name="Stewart Gale" userId="3647ddd2-6040-41ae-a96d-232c23482af8" providerId="ADAL" clId="{E1378747-D6E3-4781-B729-901AE79583F5}" dt="2023-08-30T18:34:56.274" v="456" actId="1076"/>
          <ac:spMkLst>
            <pc:docMk/>
            <pc:sldMk cId="3506572474" sldId="514"/>
            <ac:spMk id="3" creationId="{2B3435C6-20A8-BFCA-4C5B-57AFF42DABBD}"/>
          </ac:spMkLst>
        </pc:spChg>
        <pc:spChg chg="add mod">
          <ac:chgData name="Stewart Gale" userId="3647ddd2-6040-41ae-a96d-232c23482af8" providerId="ADAL" clId="{E1378747-D6E3-4781-B729-901AE79583F5}" dt="2024-03-20T06:43:02.699" v="1183" actId="1076"/>
          <ac:spMkLst>
            <pc:docMk/>
            <pc:sldMk cId="3506572474" sldId="514"/>
            <ac:spMk id="4" creationId="{47645C48-75FC-D3DC-8754-3CAD6D6421AF}"/>
          </ac:spMkLst>
        </pc:spChg>
        <pc:spChg chg="add del mod">
          <ac:chgData name="Stewart Gale" userId="3647ddd2-6040-41ae-a96d-232c23482af8" providerId="ADAL" clId="{E1378747-D6E3-4781-B729-901AE79583F5}" dt="2024-03-20T06:42:30.909" v="1175" actId="478"/>
          <ac:spMkLst>
            <pc:docMk/>
            <pc:sldMk cId="3506572474" sldId="514"/>
            <ac:spMk id="5" creationId="{D89C860D-D08B-C6F7-2562-C1D820BFD4A2}"/>
          </ac:spMkLst>
        </pc:spChg>
        <pc:spChg chg="add mod">
          <ac:chgData name="Stewart Gale" userId="3647ddd2-6040-41ae-a96d-232c23482af8" providerId="ADAL" clId="{E1378747-D6E3-4781-B729-901AE79583F5}" dt="2024-03-20T06:43:05.087" v="1184" actId="1076"/>
          <ac:spMkLst>
            <pc:docMk/>
            <pc:sldMk cId="3506572474" sldId="514"/>
            <ac:spMk id="6" creationId="{CC686D50-EE61-8C00-4BDB-C7E10FC8A96C}"/>
          </ac:spMkLst>
        </pc:spChg>
      </pc:sldChg>
      <pc:sldChg chg="addSp modSp new mod modAnim">
        <pc:chgData name="Stewart Gale" userId="3647ddd2-6040-41ae-a96d-232c23482af8" providerId="ADAL" clId="{E1378747-D6E3-4781-B729-901AE79583F5}" dt="2023-08-30T18:59:16.542" v="941" actId="20577"/>
        <pc:sldMkLst>
          <pc:docMk/>
          <pc:sldMk cId="1414507461" sldId="515"/>
        </pc:sldMkLst>
        <pc:spChg chg="add mod">
          <ac:chgData name="Stewart Gale" userId="3647ddd2-6040-41ae-a96d-232c23482af8" providerId="ADAL" clId="{E1378747-D6E3-4781-B729-901AE79583F5}" dt="2023-08-30T18:36:47.564" v="525" actId="403"/>
          <ac:spMkLst>
            <pc:docMk/>
            <pc:sldMk cId="1414507461" sldId="515"/>
            <ac:spMk id="4" creationId="{C6CC9403-3C1A-2D53-6477-4D1A44C51663}"/>
          </ac:spMkLst>
        </pc:spChg>
        <pc:spChg chg="add mod">
          <ac:chgData name="Stewart Gale" userId="3647ddd2-6040-41ae-a96d-232c23482af8" providerId="ADAL" clId="{E1378747-D6E3-4781-B729-901AE79583F5}" dt="2023-08-30T18:36:47.564" v="525" actId="403"/>
          <ac:spMkLst>
            <pc:docMk/>
            <pc:sldMk cId="1414507461" sldId="515"/>
            <ac:spMk id="5" creationId="{19EC76FF-558E-D820-3828-3914A46A512F}"/>
          </ac:spMkLst>
        </pc:spChg>
        <pc:spChg chg="add mod">
          <ac:chgData name="Stewart Gale" userId="3647ddd2-6040-41ae-a96d-232c23482af8" providerId="ADAL" clId="{E1378747-D6E3-4781-B729-901AE79583F5}" dt="2023-08-30T18:36:47.564" v="525" actId="403"/>
          <ac:spMkLst>
            <pc:docMk/>
            <pc:sldMk cId="1414507461" sldId="515"/>
            <ac:spMk id="6" creationId="{5E120195-B5B6-383E-BC26-437C689C93AD}"/>
          </ac:spMkLst>
        </pc:spChg>
        <pc:spChg chg="add mod">
          <ac:chgData name="Stewart Gale" userId="3647ddd2-6040-41ae-a96d-232c23482af8" providerId="ADAL" clId="{E1378747-D6E3-4781-B729-901AE79583F5}" dt="2023-08-30T18:36:47.564" v="525" actId="403"/>
          <ac:spMkLst>
            <pc:docMk/>
            <pc:sldMk cId="1414507461" sldId="515"/>
            <ac:spMk id="7" creationId="{01C476D0-F695-5639-AEB2-018E0E73238F}"/>
          </ac:spMkLst>
        </pc:spChg>
        <pc:spChg chg="add mod">
          <ac:chgData name="Stewart Gale" userId="3647ddd2-6040-41ae-a96d-232c23482af8" providerId="ADAL" clId="{E1378747-D6E3-4781-B729-901AE79583F5}" dt="2023-08-30T18:36:47.564" v="525" actId="403"/>
          <ac:spMkLst>
            <pc:docMk/>
            <pc:sldMk cId="1414507461" sldId="515"/>
            <ac:spMk id="8" creationId="{84B8794E-3E94-82F4-D4CB-DC0D5135F96A}"/>
          </ac:spMkLst>
        </pc:spChg>
        <pc:spChg chg="add mod">
          <ac:chgData name="Stewart Gale" userId="3647ddd2-6040-41ae-a96d-232c23482af8" providerId="ADAL" clId="{E1378747-D6E3-4781-B729-901AE79583F5}" dt="2023-08-30T18:36:47.564" v="525" actId="403"/>
          <ac:spMkLst>
            <pc:docMk/>
            <pc:sldMk cId="1414507461" sldId="515"/>
            <ac:spMk id="9" creationId="{F8CFBBCC-1B4F-21BA-93BA-1ADE5199F712}"/>
          </ac:spMkLst>
        </pc:spChg>
        <pc:spChg chg="add mod">
          <ac:chgData name="Stewart Gale" userId="3647ddd2-6040-41ae-a96d-232c23482af8" providerId="ADAL" clId="{E1378747-D6E3-4781-B729-901AE79583F5}" dt="2023-08-30T18:59:16.542" v="941" actId="20577"/>
          <ac:spMkLst>
            <pc:docMk/>
            <pc:sldMk cId="1414507461" sldId="515"/>
            <ac:spMk id="10" creationId="{3F5206FC-3D1A-7265-D106-4DC972DBEBE3}"/>
          </ac:spMkLst>
        </pc:spChg>
        <pc:spChg chg="add mod">
          <ac:chgData name="Stewart Gale" userId="3647ddd2-6040-41ae-a96d-232c23482af8" providerId="ADAL" clId="{E1378747-D6E3-4781-B729-901AE79583F5}" dt="2023-08-30T18:36:47.564" v="525" actId="403"/>
          <ac:spMkLst>
            <pc:docMk/>
            <pc:sldMk cId="1414507461" sldId="515"/>
            <ac:spMk id="11" creationId="{EC1ED95B-6DBA-6A9F-0E41-DEB88E85C164}"/>
          </ac:spMkLst>
        </pc:spChg>
        <pc:spChg chg="add mod">
          <ac:chgData name="Stewart Gale" userId="3647ddd2-6040-41ae-a96d-232c23482af8" providerId="ADAL" clId="{E1378747-D6E3-4781-B729-901AE79583F5}" dt="2023-08-30T18:37:42.767" v="539" actId="1076"/>
          <ac:spMkLst>
            <pc:docMk/>
            <pc:sldMk cId="1414507461" sldId="515"/>
            <ac:spMk id="12" creationId="{83540F39-183B-3681-C947-5F86A721FD73}"/>
          </ac:spMkLst>
        </pc:spChg>
        <pc:grpChg chg="add mod">
          <ac:chgData name="Stewart Gale" userId="3647ddd2-6040-41ae-a96d-232c23482af8" providerId="ADAL" clId="{E1378747-D6E3-4781-B729-901AE79583F5}" dt="2023-08-30T18:38:12.538" v="545" actId="1076"/>
          <ac:grpSpMkLst>
            <pc:docMk/>
            <pc:sldMk cId="1414507461" sldId="515"/>
            <ac:grpSpMk id="13" creationId="{31B737BD-C09B-4069-E6D7-4D673470C31C}"/>
          </ac:grpSpMkLst>
        </pc:grpChg>
        <pc:cxnChg chg="add mod">
          <ac:chgData name="Stewart Gale" userId="3647ddd2-6040-41ae-a96d-232c23482af8" providerId="ADAL" clId="{E1378747-D6E3-4781-B729-901AE79583F5}" dt="2023-08-30T18:36:47.564" v="525" actId="403"/>
          <ac:cxnSpMkLst>
            <pc:docMk/>
            <pc:sldMk cId="1414507461" sldId="515"/>
            <ac:cxnSpMk id="2" creationId="{10D06778-11F3-8513-3CE8-EDEC606FF7CF}"/>
          </ac:cxnSpMkLst>
        </pc:cxnChg>
        <pc:cxnChg chg="add mod">
          <ac:chgData name="Stewart Gale" userId="3647ddd2-6040-41ae-a96d-232c23482af8" providerId="ADAL" clId="{E1378747-D6E3-4781-B729-901AE79583F5}" dt="2023-08-30T18:36:47.564" v="525" actId="403"/>
          <ac:cxnSpMkLst>
            <pc:docMk/>
            <pc:sldMk cId="1414507461" sldId="515"/>
            <ac:cxnSpMk id="3" creationId="{BEA26578-9B78-B1F0-2835-0B0432D6B330}"/>
          </ac:cxnSpMkLst>
        </pc:cxnChg>
      </pc:sldChg>
      <pc:sldChg chg="addSp delSp modSp new mod modAnim">
        <pc:chgData name="Stewart Gale" userId="3647ddd2-6040-41ae-a96d-232c23482af8" providerId="ADAL" clId="{E1378747-D6E3-4781-B729-901AE79583F5}" dt="2023-08-30T18:47:49.569" v="700" actId="1036"/>
        <pc:sldMkLst>
          <pc:docMk/>
          <pc:sldMk cId="2157310076" sldId="516"/>
        </pc:sldMkLst>
        <pc:spChg chg="add mod">
          <ac:chgData name="Stewart Gale" userId="3647ddd2-6040-41ae-a96d-232c23482af8" providerId="ADAL" clId="{E1378747-D6E3-4781-B729-901AE79583F5}" dt="2023-08-30T18:47:49.569" v="700" actId="1036"/>
          <ac:spMkLst>
            <pc:docMk/>
            <pc:sldMk cId="2157310076" sldId="516"/>
            <ac:spMk id="3" creationId="{EDA9BE0B-A67B-CD28-7D03-311FE8E82B2C}"/>
          </ac:spMkLst>
        </pc:spChg>
        <pc:spChg chg="add del mod">
          <ac:chgData name="Stewart Gale" userId="3647ddd2-6040-41ae-a96d-232c23482af8" providerId="ADAL" clId="{E1378747-D6E3-4781-B729-901AE79583F5}" dt="2023-08-30T18:46:16.671" v="635" actId="478"/>
          <ac:spMkLst>
            <pc:docMk/>
            <pc:sldMk cId="2157310076" sldId="516"/>
            <ac:spMk id="7" creationId="{5C588481-954C-D3BD-743C-B3FE58BD6D7C}"/>
          </ac:spMkLst>
        </pc:spChg>
        <pc:spChg chg="add mod">
          <ac:chgData name="Stewart Gale" userId="3647ddd2-6040-41ae-a96d-232c23482af8" providerId="ADAL" clId="{E1378747-D6E3-4781-B729-901AE79583F5}" dt="2023-08-30T18:47:49.569" v="700" actId="1036"/>
          <ac:spMkLst>
            <pc:docMk/>
            <pc:sldMk cId="2157310076" sldId="516"/>
            <ac:spMk id="9" creationId="{C082B580-56BD-1A16-DCCC-5A3975826795}"/>
          </ac:spMkLst>
        </pc:spChg>
        <pc:spChg chg="add mod">
          <ac:chgData name="Stewart Gale" userId="3647ddd2-6040-41ae-a96d-232c23482af8" providerId="ADAL" clId="{E1378747-D6E3-4781-B729-901AE79583F5}" dt="2023-08-30T18:47:49.569" v="700" actId="1036"/>
          <ac:spMkLst>
            <pc:docMk/>
            <pc:sldMk cId="2157310076" sldId="516"/>
            <ac:spMk id="11" creationId="{0434A325-B932-88B3-5E09-9CD7D99A3CEF}"/>
          </ac:spMkLst>
        </pc:spChg>
        <pc:picChg chg="add mod">
          <ac:chgData name="Stewart Gale" userId="3647ddd2-6040-41ae-a96d-232c23482af8" providerId="ADAL" clId="{E1378747-D6E3-4781-B729-901AE79583F5}" dt="2023-08-30T18:47:49.569" v="700" actId="1036"/>
          <ac:picMkLst>
            <pc:docMk/>
            <pc:sldMk cId="2157310076" sldId="516"/>
            <ac:picMk id="2" creationId="{BC93490C-9BEA-4006-1D2E-C52D65296F96}"/>
          </ac:picMkLst>
        </pc:picChg>
        <pc:cxnChg chg="add mod">
          <ac:chgData name="Stewart Gale" userId="3647ddd2-6040-41ae-a96d-232c23482af8" providerId="ADAL" clId="{E1378747-D6E3-4781-B729-901AE79583F5}" dt="2023-08-30T18:47:49.569" v="700" actId="1036"/>
          <ac:cxnSpMkLst>
            <pc:docMk/>
            <pc:sldMk cId="2157310076" sldId="516"/>
            <ac:cxnSpMk id="5" creationId="{A2EB4086-8C87-F53B-2850-ED3A73E5230B}"/>
          </ac:cxnSpMkLst>
        </pc:cxnChg>
      </pc:sldChg>
      <pc:sldChg chg="addSp delSp modSp add mod modAnim">
        <pc:chgData name="Stewart Gale" userId="3647ddd2-6040-41ae-a96d-232c23482af8" providerId="ADAL" clId="{E1378747-D6E3-4781-B729-901AE79583F5}" dt="2024-03-21T04:02:42.852" v="1322" actId="1076"/>
        <pc:sldMkLst>
          <pc:docMk/>
          <pc:sldMk cId="1550515615" sldId="517"/>
        </pc:sldMkLst>
        <pc:spChg chg="add mod">
          <ac:chgData name="Stewart Gale" userId="3647ddd2-6040-41ae-a96d-232c23482af8" providerId="ADAL" clId="{E1378747-D6E3-4781-B729-901AE79583F5}" dt="2023-08-30T19:07:39.347" v="1085" actId="20577"/>
          <ac:spMkLst>
            <pc:docMk/>
            <pc:sldMk cId="1550515615" sldId="517"/>
            <ac:spMk id="2" creationId="{B8E7BC47-4986-51ED-078E-D5B90EE126AD}"/>
          </ac:spMkLst>
        </pc:spChg>
        <pc:spChg chg="add mod">
          <ac:chgData name="Stewart Gale" userId="3647ddd2-6040-41ae-a96d-232c23482af8" providerId="ADAL" clId="{E1378747-D6E3-4781-B729-901AE79583F5}" dt="2024-03-21T04:02:42.852" v="1322" actId="1076"/>
          <ac:spMkLst>
            <pc:docMk/>
            <pc:sldMk cId="1550515615" sldId="517"/>
            <ac:spMk id="4" creationId="{13ADF5A3-603E-65FE-38B5-764D63466D6E}"/>
          </ac:spMkLst>
        </pc:spChg>
        <pc:spChg chg="add mod">
          <ac:chgData name="Stewart Gale" userId="3647ddd2-6040-41ae-a96d-232c23482af8" providerId="ADAL" clId="{E1378747-D6E3-4781-B729-901AE79583F5}" dt="2023-08-30T19:08:43.432" v="1117" actId="1076"/>
          <ac:spMkLst>
            <pc:docMk/>
            <pc:sldMk cId="1550515615" sldId="517"/>
            <ac:spMk id="9" creationId="{AC1195D4-C300-EF2A-9E74-B1C3E83FA491}"/>
          </ac:spMkLst>
        </pc:spChg>
        <pc:spChg chg="del">
          <ac:chgData name="Stewart Gale" userId="3647ddd2-6040-41ae-a96d-232c23482af8" providerId="ADAL" clId="{E1378747-D6E3-4781-B729-901AE79583F5}" dt="2023-08-30T19:07:19.803" v="1080" actId="478"/>
          <ac:spMkLst>
            <pc:docMk/>
            <pc:sldMk cId="1550515615" sldId="517"/>
            <ac:spMk id="11" creationId="{61A4153D-FF46-4843-9C85-E74B4FEC8274}"/>
          </ac:spMkLst>
        </pc:spChg>
        <pc:spChg chg="del">
          <ac:chgData name="Stewart Gale" userId="3647ddd2-6040-41ae-a96d-232c23482af8" providerId="ADAL" clId="{E1378747-D6E3-4781-B729-901AE79583F5}" dt="2023-08-30T19:07:19.803" v="1080" actId="478"/>
          <ac:spMkLst>
            <pc:docMk/>
            <pc:sldMk cId="1550515615" sldId="517"/>
            <ac:spMk id="12" creationId="{0EA1BD7B-EAD3-434C-834F-09E0DFF3F8F8}"/>
          </ac:spMkLst>
        </pc:spChg>
        <pc:spChg chg="del">
          <ac:chgData name="Stewart Gale" userId="3647ddd2-6040-41ae-a96d-232c23482af8" providerId="ADAL" clId="{E1378747-D6E3-4781-B729-901AE79583F5}" dt="2023-08-30T19:07:19.803" v="1080" actId="478"/>
          <ac:spMkLst>
            <pc:docMk/>
            <pc:sldMk cId="1550515615" sldId="517"/>
            <ac:spMk id="13" creationId="{75639A75-F6C0-43FD-A8F8-1DF6DDC4F246}"/>
          </ac:spMkLst>
        </pc:spChg>
        <pc:spChg chg="del">
          <ac:chgData name="Stewart Gale" userId="3647ddd2-6040-41ae-a96d-232c23482af8" providerId="ADAL" clId="{E1378747-D6E3-4781-B729-901AE79583F5}" dt="2023-08-30T19:07:19.803" v="1080" actId="478"/>
          <ac:spMkLst>
            <pc:docMk/>
            <pc:sldMk cId="1550515615" sldId="517"/>
            <ac:spMk id="14" creationId="{7D855D22-5702-4264-A9DC-5C50A7D71C7D}"/>
          </ac:spMkLst>
        </pc:spChg>
        <pc:spChg chg="del">
          <ac:chgData name="Stewart Gale" userId="3647ddd2-6040-41ae-a96d-232c23482af8" providerId="ADAL" clId="{E1378747-D6E3-4781-B729-901AE79583F5}" dt="2023-08-30T19:07:19.803" v="1080" actId="478"/>
          <ac:spMkLst>
            <pc:docMk/>
            <pc:sldMk cId="1550515615" sldId="517"/>
            <ac:spMk id="15" creationId="{0D4B2EB1-94FA-435F-973F-943E0EAF1577}"/>
          </ac:spMkLst>
        </pc:spChg>
        <pc:spChg chg="del">
          <ac:chgData name="Stewart Gale" userId="3647ddd2-6040-41ae-a96d-232c23482af8" providerId="ADAL" clId="{E1378747-D6E3-4781-B729-901AE79583F5}" dt="2023-08-30T19:07:19.803" v="1080" actId="478"/>
          <ac:spMkLst>
            <pc:docMk/>
            <pc:sldMk cId="1550515615" sldId="517"/>
            <ac:spMk id="16" creationId="{3FA5B0E5-4529-4813-A220-537BEE6CA7C2}"/>
          </ac:spMkLst>
        </pc:spChg>
        <pc:spChg chg="del">
          <ac:chgData name="Stewart Gale" userId="3647ddd2-6040-41ae-a96d-232c23482af8" providerId="ADAL" clId="{E1378747-D6E3-4781-B729-901AE79583F5}" dt="2023-08-30T19:07:19.803" v="1080" actId="478"/>
          <ac:spMkLst>
            <pc:docMk/>
            <pc:sldMk cId="1550515615" sldId="517"/>
            <ac:spMk id="17" creationId="{39878466-5FFF-419E-9597-FB1F4517E787}"/>
          </ac:spMkLst>
        </pc:spChg>
        <pc:spChg chg="del">
          <ac:chgData name="Stewart Gale" userId="3647ddd2-6040-41ae-a96d-232c23482af8" providerId="ADAL" clId="{E1378747-D6E3-4781-B729-901AE79583F5}" dt="2023-08-30T19:07:18.568" v="1079" actId="478"/>
          <ac:spMkLst>
            <pc:docMk/>
            <pc:sldMk cId="1550515615" sldId="517"/>
            <ac:spMk id="18" creationId="{81F4A06B-8FDE-4848-9872-32446D72AB1C}"/>
          </ac:spMkLst>
        </pc:spChg>
        <pc:spChg chg="del">
          <ac:chgData name="Stewart Gale" userId="3647ddd2-6040-41ae-a96d-232c23482af8" providerId="ADAL" clId="{E1378747-D6E3-4781-B729-901AE79583F5}" dt="2023-08-30T19:07:19.803" v="1080" actId="478"/>
          <ac:spMkLst>
            <pc:docMk/>
            <pc:sldMk cId="1550515615" sldId="517"/>
            <ac:spMk id="19" creationId="{F2DA6037-29FF-484F-B497-3A38426042E8}"/>
          </ac:spMkLst>
        </pc:spChg>
        <pc:spChg chg="del">
          <ac:chgData name="Stewart Gale" userId="3647ddd2-6040-41ae-a96d-232c23482af8" providerId="ADAL" clId="{E1378747-D6E3-4781-B729-901AE79583F5}" dt="2023-08-30T19:07:22.694" v="1081" actId="478"/>
          <ac:spMkLst>
            <pc:docMk/>
            <pc:sldMk cId="1550515615" sldId="517"/>
            <ac:spMk id="20" creationId="{8F17D4FD-BA47-4804-BBFF-A1BD02B08B32}"/>
          </ac:spMkLst>
        </pc:spChg>
        <pc:spChg chg="mod">
          <ac:chgData name="Stewart Gale" userId="3647ddd2-6040-41ae-a96d-232c23482af8" providerId="ADAL" clId="{E1378747-D6E3-4781-B729-901AE79583F5}" dt="2023-08-30T19:08:30.317" v="1111" actId="21"/>
          <ac:spMkLst>
            <pc:docMk/>
            <pc:sldMk cId="1550515615" sldId="517"/>
            <ac:spMk id="21" creationId="{158328D5-17B2-40D4-ABB8-24587E726786}"/>
          </ac:spMkLst>
        </pc:spChg>
        <pc:spChg chg="del">
          <ac:chgData name="Stewart Gale" userId="3647ddd2-6040-41ae-a96d-232c23482af8" providerId="ADAL" clId="{E1378747-D6E3-4781-B729-901AE79583F5}" dt="2023-08-30T19:07:15.635" v="1078" actId="478"/>
          <ac:spMkLst>
            <pc:docMk/>
            <pc:sldMk cId="1550515615" sldId="517"/>
            <ac:spMk id="22" creationId="{45B44419-D35C-4503-8B42-8C2C52EDAD96}"/>
          </ac:spMkLst>
        </pc:spChg>
        <pc:cxnChg chg="del">
          <ac:chgData name="Stewart Gale" userId="3647ddd2-6040-41ae-a96d-232c23482af8" providerId="ADAL" clId="{E1378747-D6E3-4781-B729-901AE79583F5}" dt="2023-08-30T19:07:19.803" v="1080" actId="478"/>
          <ac:cxnSpMkLst>
            <pc:docMk/>
            <pc:sldMk cId="1550515615" sldId="517"/>
            <ac:cxnSpMk id="7" creationId="{41DAD63F-9683-418E-A7D6-4ACE80F4E7F2}"/>
          </ac:cxnSpMkLst>
        </pc:cxnChg>
        <pc:cxnChg chg="del">
          <ac:chgData name="Stewart Gale" userId="3647ddd2-6040-41ae-a96d-232c23482af8" providerId="ADAL" clId="{E1378747-D6E3-4781-B729-901AE79583F5}" dt="2023-08-30T19:07:19.803" v="1080" actId="478"/>
          <ac:cxnSpMkLst>
            <pc:docMk/>
            <pc:sldMk cId="1550515615" sldId="517"/>
            <ac:cxnSpMk id="8" creationId="{2B97F850-3749-4143-ABBB-714814287239}"/>
          </ac:cxnSpMkLst>
        </pc:cxnChg>
      </pc:sldChg>
      <pc:sldChg chg="delSp modSp add del mod">
        <pc:chgData name="Stewart Gale" userId="3647ddd2-6040-41ae-a96d-232c23482af8" providerId="ADAL" clId="{E1378747-D6E3-4781-B729-901AE79583F5}" dt="2023-08-30T18:47:58.837" v="701" actId="47"/>
        <pc:sldMkLst>
          <pc:docMk/>
          <pc:sldMk cId="2611425702" sldId="517"/>
        </pc:sldMkLst>
        <pc:spChg chg="del">
          <ac:chgData name="Stewart Gale" userId="3647ddd2-6040-41ae-a96d-232c23482af8" providerId="ADAL" clId="{E1378747-D6E3-4781-B729-901AE79583F5}" dt="2023-08-30T18:41:29.494" v="587" actId="478"/>
          <ac:spMkLst>
            <pc:docMk/>
            <pc:sldMk cId="2611425702" sldId="517"/>
            <ac:spMk id="14" creationId="{00000000-0000-0000-0000-000000000000}"/>
          </ac:spMkLst>
        </pc:spChg>
        <pc:picChg chg="del mod">
          <ac:chgData name="Stewart Gale" userId="3647ddd2-6040-41ae-a96d-232c23482af8" providerId="ADAL" clId="{E1378747-D6E3-4781-B729-901AE79583F5}" dt="2023-08-30T18:41:42.092" v="590" actId="478"/>
          <ac:picMkLst>
            <pc:docMk/>
            <pc:sldMk cId="2611425702" sldId="517"/>
            <ac:picMk id="6" creationId="{00000000-0000-0000-0000-000000000000}"/>
          </ac:picMkLst>
        </pc:picChg>
      </pc:sldChg>
      <pc:sldChg chg="addSp delSp modSp add mod modAnim">
        <pc:chgData name="Stewart Gale" userId="3647ddd2-6040-41ae-a96d-232c23482af8" providerId="ADAL" clId="{E1378747-D6E3-4781-B729-901AE79583F5}" dt="2023-08-30T19:11:01.750" v="1166"/>
        <pc:sldMkLst>
          <pc:docMk/>
          <pc:sldMk cId="2991117165" sldId="518"/>
        </pc:sldMkLst>
        <pc:spChg chg="add mod">
          <ac:chgData name="Stewart Gale" userId="3647ddd2-6040-41ae-a96d-232c23482af8" providerId="ADAL" clId="{E1378747-D6E3-4781-B729-901AE79583F5}" dt="2023-08-30T19:09:16.166" v="1126" actId="20577"/>
          <ac:spMkLst>
            <pc:docMk/>
            <pc:sldMk cId="2991117165" sldId="518"/>
            <ac:spMk id="2" creationId="{D993240B-9AC0-EC86-D16A-C26BA66D4B31}"/>
          </ac:spMkLst>
        </pc:spChg>
        <pc:spChg chg="add mod">
          <ac:chgData name="Stewart Gale" userId="3647ddd2-6040-41ae-a96d-232c23482af8" providerId="ADAL" clId="{E1378747-D6E3-4781-B729-901AE79583F5}" dt="2023-08-30T19:10:51.114" v="1162" actId="1076"/>
          <ac:spMkLst>
            <pc:docMk/>
            <pc:sldMk cId="2991117165" sldId="518"/>
            <ac:spMk id="4" creationId="{AF928CB7-46A1-C105-0CFF-2F30355196E5}"/>
          </ac:spMkLst>
        </pc:spChg>
        <pc:spChg chg="del">
          <ac:chgData name="Stewart Gale" userId="3647ddd2-6040-41ae-a96d-232c23482af8" providerId="ADAL" clId="{E1378747-D6E3-4781-B729-901AE79583F5}" dt="2023-08-30T19:09:00.880" v="1120" actId="478"/>
          <ac:spMkLst>
            <pc:docMk/>
            <pc:sldMk cId="2991117165" sldId="518"/>
            <ac:spMk id="11" creationId="{61A4153D-FF46-4843-9C85-E74B4FEC8274}"/>
          </ac:spMkLst>
        </pc:spChg>
        <pc:spChg chg="del">
          <ac:chgData name="Stewart Gale" userId="3647ddd2-6040-41ae-a96d-232c23482af8" providerId="ADAL" clId="{E1378747-D6E3-4781-B729-901AE79583F5}" dt="2023-08-30T19:09:00.880" v="1120" actId="478"/>
          <ac:spMkLst>
            <pc:docMk/>
            <pc:sldMk cId="2991117165" sldId="518"/>
            <ac:spMk id="12" creationId="{0EA1BD7B-EAD3-434C-834F-09E0DFF3F8F8}"/>
          </ac:spMkLst>
        </pc:spChg>
        <pc:spChg chg="del">
          <ac:chgData name="Stewart Gale" userId="3647ddd2-6040-41ae-a96d-232c23482af8" providerId="ADAL" clId="{E1378747-D6E3-4781-B729-901AE79583F5}" dt="2023-08-30T19:09:00.880" v="1120" actId="478"/>
          <ac:spMkLst>
            <pc:docMk/>
            <pc:sldMk cId="2991117165" sldId="518"/>
            <ac:spMk id="13" creationId="{75639A75-F6C0-43FD-A8F8-1DF6DDC4F246}"/>
          </ac:spMkLst>
        </pc:spChg>
        <pc:spChg chg="del">
          <ac:chgData name="Stewart Gale" userId="3647ddd2-6040-41ae-a96d-232c23482af8" providerId="ADAL" clId="{E1378747-D6E3-4781-B729-901AE79583F5}" dt="2023-08-30T19:09:00.880" v="1120" actId="478"/>
          <ac:spMkLst>
            <pc:docMk/>
            <pc:sldMk cId="2991117165" sldId="518"/>
            <ac:spMk id="14" creationId="{7D855D22-5702-4264-A9DC-5C50A7D71C7D}"/>
          </ac:spMkLst>
        </pc:spChg>
        <pc:spChg chg="del">
          <ac:chgData name="Stewart Gale" userId="3647ddd2-6040-41ae-a96d-232c23482af8" providerId="ADAL" clId="{E1378747-D6E3-4781-B729-901AE79583F5}" dt="2023-08-30T19:09:00.880" v="1120" actId="478"/>
          <ac:spMkLst>
            <pc:docMk/>
            <pc:sldMk cId="2991117165" sldId="518"/>
            <ac:spMk id="15" creationId="{0D4B2EB1-94FA-435F-973F-943E0EAF1577}"/>
          </ac:spMkLst>
        </pc:spChg>
        <pc:spChg chg="del">
          <ac:chgData name="Stewart Gale" userId="3647ddd2-6040-41ae-a96d-232c23482af8" providerId="ADAL" clId="{E1378747-D6E3-4781-B729-901AE79583F5}" dt="2023-08-30T19:09:00.880" v="1120" actId="478"/>
          <ac:spMkLst>
            <pc:docMk/>
            <pc:sldMk cId="2991117165" sldId="518"/>
            <ac:spMk id="16" creationId="{3FA5B0E5-4529-4813-A220-537BEE6CA7C2}"/>
          </ac:spMkLst>
        </pc:spChg>
        <pc:spChg chg="del">
          <ac:chgData name="Stewart Gale" userId="3647ddd2-6040-41ae-a96d-232c23482af8" providerId="ADAL" clId="{E1378747-D6E3-4781-B729-901AE79583F5}" dt="2023-08-30T19:09:00.880" v="1120" actId="478"/>
          <ac:spMkLst>
            <pc:docMk/>
            <pc:sldMk cId="2991117165" sldId="518"/>
            <ac:spMk id="17" creationId="{39878466-5FFF-419E-9597-FB1F4517E787}"/>
          </ac:spMkLst>
        </pc:spChg>
        <pc:spChg chg="del mod">
          <ac:chgData name="Stewart Gale" userId="3647ddd2-6040-41ae-a96d-232c23482af8" providerId="ADAL" clId="{E1378747-D6E3-4781-B729-901AE79583F5}" dt="2023-08-30T19:09:03.758" v="1122" actId="478"/>
          <ac:spMkLst>
            <pc:docMk/>
            <pc:sldMk cId="2991117165" sldId="518"/>
            <ac:spMk id="18" creationId="{81F4A06B-8FDE-4848-9872-32446D72AB1C}"/>
          </ac:spMkLst>
        </pc:spChg>
        <pc:spChg chg="del">
          <ac:chgData name="Stewart Gale" userId="3647ddd2-6040-41ae-a96d-232c23482af8" providerId="ADAL" clId="{E1378747-D6E3-4781-B729-901AE79583F5}" dt="2023-08-30T19:09:00.880" v="1120" actId="478"/>
          <ac:spMkLst>
            <pc:docMk/>
            <pc:sldMk cId="2991117165" sldId="518"/>
            <ac:spMk id="19" creationId="{F2DA6037-29FF-484F-B497-3A38426042E8}"/>
          </ac:spMkLst>
        </pc:spChg>
        <pc:spChg chg="del">
          <ac:chgData name="Stewart Gale" userId="3647ddd2-6040-41ae-a96d-232c23482af8" providerId="ADAL" clId="{E1378747-D6E3-4781-B729-901AE79583F5}" dt="2023-08-30T19:09:08.588" v="1124" actId="478"/>
          <ac:spMkLst>
            <pc:docMk/>
            <pc:sldMk cId="2991117165" sldId="518"/>
            <ac:spMk id="20" creationId="{8F17D4FD-BA47-4804-BBFF-A1BD02B08B32}"/>
          </ac:spMkLst>
        </pc:spChg>
        <pc:spChg chg="mod">
          <ac:chgData name="Stewart Gale" userId="3647ddd2-6040-41ae-a96d-232c23482af8" providerId="ADAL" clId="{E1378747-D6E3-4781-B729-901AE79583F5}" dt="2023-08-30T19:10:54.737" v="1164" actId="1076"/>
          <ac:spMkLst>
            <pc:docMk/>
            <pc:sldMk cId="2991117165" sldId="518"/>
            <ac:spMk id="21" creationId="{158328D5-17B2-40D4-ABB8-24587E726786}"/>
          </ac:spMkLst>
        </pc:spChg>
        <pc:spChg chg="del">
          <ac:chgData name="Stewart Gale" userId="3647ddd2-6040-41ae-a96d-232c23482af8" providerId="ADAL" clId="{E1378747-D6E3-4781-B729-901AE79583F5}" dt="2023-08-30T19:09:08.588" v="1124" actId="478"/>
          <ac:spMkLst>
            <pc:docMk/>
            <pc:sldMk cId="2991117165" sldId="518"/>
            <ac:spMk id="22" creationId="{45B44419-D35C-4503-8B42-8C2C52EDAD96}"/>
          </ac:spMkLst>
        </pc:spChg>
        <pc:cxnChg chg="del">
          <ac:chgData name="Stewart Gale" userId="3647ddd2-6040-41ae-a96d-232c23482af8" providerId="ADAL" clId="{E1378747-D6E3-4781-B729-901AE79583F5}" dt="2023-08-30T19:09:00.880" v="1120" actId="478"/>
          <ac:cxnSpMkLst>
            <pc:docMk/>
            <pc:sldMk cId="2991117165" sldId="518"/>
            <ac:cxnSpMk id="7" creationId="{41DAD63F-9683-418E-A7D6-4ACE80F4E7F2}"/>
          </ac:cxnSpMkLst>
        </pc:cxnChg>
        <pc:cxnChg chg="del">
          <ac:chgData name="Stewart Gale" userId="3647ddd2-6040-41ae-a96d-232c23482af8" providerId="ADAL" clId="{E1378747-D6E3-4781-B729-901AE79583F5}" dt="2023-08-30T19:09:00.880" v="1120" actId="478"/>
          <ac:cxnSpMkLst>
            <pc:docMk/>
            <pc:sldMk cId="2991117165" sldId="518"/>
            <ac:cxnSpMk id="8" creationId="{2B97F850-3749-4143-ABBB-714814287239}"/>
          </ac:cxnSpMkLst>
        </pc:cxnChg>
      </pc:sldChg>
      <pc:sldMasterChg chg="modSp modSldLayout">
        <pc:chgData name="Stewart Gale" userId="3647ddd2-6040-41ae-a96d-232c23482af8" providerId="ADAL" clId="{E1378747-D6E3-4781-B729-901AE79583F5}" dt="2023-08-29T08:50:11.108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E1378747-D6E3-4781-B729-901AE79583F5}" dt="2023-08-29T08:50:11.108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E1378747-D6E3-4781-B729-901AE79583F5}" dt="2023-08-29T08:50:11.108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E1378747-D6E3-4781-B729-901AE79583F5}" dt="2023-08-29T08:50:11.108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E1378747-D6E3-4781-B729-901AE79583F5}" dt="2023-08-29T08:50:11.108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E1378747-D6E3-4781-B729-901AE79583F5}" dt="2023-08-29T08:50:11.108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E1378747-D6E3-4781-B729-901AE79583F5}" dt="2023-08-29T08:50:11.108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1378747-D6E3-4781-B729-901AE79583F5}" dt="2023-08-29T08:50:11.108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1378747-D6E3-4781-B729-901AE79583F5}" dt="2023-08-29T08:50:11.108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1378747-D6E3-4781-B729-901AE79583F5}" dt="2023-08-29T08:50:11.108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1378747-D6E3-4781-B729-901AE79583F5}" dt="2023-08-29T08:50:11.108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1378747-D6E3-4781-B729-901AE79583F5}" dt="2023-08-29T08:50:11.108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1378747-D6E3-4781-B729-901AE79583F5}" dt="2023-08-29T08:50:11.108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1378747-D6E3-4781-B729-901AE79583F5}" dt="2023-08-29T08:50:11.108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22/03/2024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1384" y="260648"/>
            <a:ext cx="1130525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Numerical Methods</a:t>
            </a:r>
          </a:p>
          <a:p>
            <a:pPr algn="ctr"/>
            <a:r>
              <a:rPr lang="en-GB" sz="9600" dirty="0"/>
              <a:t>Introduction </a:t>
            </a:r>
          </a:p>
          <a:p>
            <a:pPr algn="ctr"/>
            <a:endParaRPr lang="en-GB" sz="4000" dirty="0"/>
          </a:p>
          <a:p>
            <a:pPr algn="ctr"/>
            <a:r>
              <a:rPr lang="en-GB" sz="8800" dirty="0"/>
              <a:t>Chapter 10</a:t>
            </a:r>
          </a:p>
          <a:p>
            <a:pPr algn="ctr"/>
            <a:r>
              <a:rPr lang="en-GB" sz="8800" dirty="0"/>
              <a:t>(Part 1 </a:t>
            </a:r>
            <a:r>
              <a:rPr lang="en-GB" sz="8800"/>
              <a:t>of 3)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3111145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3392" y="260648"/>
                <a:ext cx="10801200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Show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en-GB" sz="4800" dirty="0"/>
                  <a:t> </a:t>
                </a:r>
              </a:p>
              <a:p>
                <a:pPr algn="ctr"/>
                <a:r>
                  <a:rPr lang="en-GB" sz="4800" dirty="0"/>
                  <a:t>has a root between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=0.5</m:t>
                    </m:r>
                  </m:oMath>
                </a14:m>
                <a:r>
                  <a:rPr lang="en-GB" sz="4800" dirty="0"/>
                  <a:t> and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=0.6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60648"/>
                <a:ext cx="10801200" cy="1569660"/>
              </a:xfrm>
              <a:prstGeom prst="rect">
                <a:avLst/>
              </a:prstGeom>
              <a:blipFill>
                <a:blip r:embed="rId2"/>
                <a:stretch>
                  <a:fillRect t="-3180" b="-137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528048" y="4221088"/>
            <a:ext cx="5040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Change in sign</a:t>
            </a:r>
            <a:r>
              <a:rPr lang="en-GB" sz="3600" dirty="0"/>
              <a:t>, </a:t>
            </a:r>
          </a:p>
          <a:p>
            <a:pPr algn="ctr"/>
            <a:r>
              <a:rPr lang="en-GB" sz="3600" dirty="0"/>
              <a:t>root must lie </a:t>
            </a:r>
          </a:p>
          <a:p>
            <a:pPr algn="ctr"/>
            <a:r>
              <a:rPr lang="en-GB" sz="3600" dirty="0"/>
              <a:t>between 0.5 and 0.6</a:t>
            </a:r>
          </a:p>
          <a:p>
            <a:pPr algn="ctr"/>
            <a:r>
              <a:rPr lang="en-GB" sz="3600" dirty="0"/>
              <a:t>and </a:t>
            </a:r>
            <a:r>
              <a:rPr lang="en-GB" sz="3600" b="1" dirty="0"/>
              <a:t>continuous function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2020443"/>
            <a:ext cx="4896544" cy="45769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337490" y="2420888"/>
                <a:ext cx="4968552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0.5</m:t>
                          </m:r>
                        </m:e>
                      </m: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=−0.351</m:t>
                      </m:r>
                    </m:oMath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0.6</m:t>
                          </m:r>
                        </m:e>
                      </m: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=+0.022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7490" y="2420888"/>
                <a:ext cx="4968552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342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 Plot">
            <a:extLst>
              <a:ext uri="{FF2B5EF4-FFF2-40B4-BE49-F238E27FC236}">
                <a16:creationId xmlns:a16="http://schemas.microsoft.com/office/drawing/2014/main" id="{BC93490C-9BEA-4006-1D2E-C52D65296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1482665"/>
            <a:ext cx="8280920" cy="511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DA9BE0B-A67B-CD28-7D03-311FE8E82B2C}"/>
              </a:ext>
            </a:extLst>
          </p:cNvPr>
          <p:cNvSpPr/>
          <p:nvPr/>
        </p:nvSpPr>
        <p:spPr>
          <a:xfrm>
            <a:off x="6384032" y="3941123"/>
            <a:ext cx="216024" cy="19776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2EB4086-8C87-F53B-2850-ED3A73E5230B}"/>
              </a:ext>
            </a:extLst>
          </p:cNvPr>
          <p:cNvCxnSpPr>
            <a:cxnSpLocks/>
          </p:cNvCxnSpPr>
          <p:nvPr/>
        </p:nvCxnSpPr>
        <p:spPr>
          <a:xfrm flipH="1" flipV="1">
            <a:off x="6518793" y="4188278"/>
            <a:ext cx="432600" cy="126507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082B580-56BD-1A16-DCCC-5A3975826795}"/>
                  </a:ext>
                </a:extLst>
              </p:cNvPr>
              <p:cNvSpPr txBox="1"/>
              <p:nvPr/>
            </p:nvSpPr>
            <p:spPr>
              <a:xfrm>
                <a:off x="6672064" y="5299089"/>
                <a:ext cx="237626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latin typeface="Cambria Math" panose="02040503050406030204" pitchFamily="18" charset="0"/>
                        </a:rPr>
                        <m:t>0.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5400" i="1" smtClean="0">
                          <a:latin typeface="Cambria Math" panose="02040503050406030204" pitchFamily="18" charset="0"/>
                        </a:rPr>
                        <m:t>07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082B580-56BD-1A16-DCCC-5A3975826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5299089"/>
                <a:ext cx="2376264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0434A325-B932-88B3-5E09-9CD7D99A3CEF}"/>
              </a:ext>
            </a:extLst>
          </p:cNvPr>
          <p:cNvSpPr txBox="1"/>
          <p:nvPr/>
        </p:nvSpPr>
        <p:spPr>
          <a:xfrm>
            <a:off x="479376" y="313694"/>
            <a:ext cx="11233248" cy="92333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How can you show that 0.507 is a root?</a:t>
            </a:r>
          </a:p>
        </p:txBody>
      </p:sp>
    </p:spTree>
    <p:extLst>
      <p:ext uri="{BB962C8B-B14F-4D97-AF65-F5344CB8AC3E}">
        <p14:creationId xmlns:p14="http://schemas.microsoft.com/office/powerpoint/2010/main" val="2157310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99220" y="422952"/>
            <a:ext cx="11161240" cy="34163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200" dirty="0">
                <a:solidFill>
                  <a:schemeClr val="bg1"/>
                </a:solidFill>
              </a:rPr>
              <a:t>If you want to check a value is </a:t>
            </a:r>
          </a:p>
          <a:p>
            <a:pPr algn="ctr"/>
            <a:r>
              <a:rPr lang="en-GB" sz="5200" dirty="0">
                <a:solidFill>
                  <a:schemeClr val="bg1"/>
                </a:solidFill>
              </a:rPr>
              <a:t>a possible root,</a:t>
            </a:r>
          </a:p>
          <a:p>
            <a:pPr algn="ctr"/>
            <a:r>
              <a:rPr lang="en-GB" sz="5200" dirty="0">
                <a:solidFill>
                  <a:schemeClr val="bg1"/>
                </a:solidFill>
              </a:rPr>
              <a:t>choose a value either side </a:t>
            </a:r>
          </a:p>
          <a:p>
            <a:pPr algn="ctr"/>
            <a:r>
              <a:rPr lang="en-GB" sz="5200" dirty="0">
                <a:solidFill>
                  <a:schemeClr val="bg1"/>
                </a:solidFill>
              </a:rPr>
              <a:t>and find out if there is a change of sign.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DF8778-8FF5-24FD-00B9-B5D99030AF93}"/>
              </a:ext>
            </a:extLst>
          </p:cNvPr>
          <p:cNvSpPr txBox="1"/>
          <p:nvPr/>
        </p:nvSpPr>
        <p:spPr>
          <a:xfrm>
            <a:off x="2135560" y="3979948"/>
            <a:ext cx="77768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200" b="1" dirty="0">
                <a:solidFill>
                  <a:prstClr val="black"/>
                </a:solidFill>
                <a:latin typeface="Calibri"/>
              </a:rPr>
              <a:t>Which values to choose?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273ACE-956E-A231-D969-F54B16D45E6D}"/>
              </a:ext>
            </a:extLst>
          </p:cNvPr>
          <p:cNvSpPr txBox="1"/>
          <p:nvPr/>
        </p:nvSpPr>
        <p:spPr>
          <a:xfrm>
            <a:off x="1907704" y="4941168"/>
            <a:ext cx="837659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200" dirty="0">
                <a:solidFill>
                  <a:prstClr val="black"/>
                </a:solidFill>
                <a:latin typeface="Calibri"/>
              </a:rPr>
              <a:t>The u</a:t>
            </a:r>
            <a:r>
              <a:rPr kumimoji="0" lang="en-GB" sz="5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pper</a:t>
            </a:r>
            <a:r>
              <a:rPr kumimoji="0" lang="en-GB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lower bound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the possible root.</a:t>
            </a:r>
          </a:p>
        </p:txBody>
      </p:sp>
    </p:spTree>
    <p:extLst>
      <p:ext uri="{BB962C8B-B14F-4D97-AF65-F5344CB8AC3E}">
        <p14:creationId xmlns:p14="http://schemas.microsoft.com/office/powerpoint/2010/main" val="107948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29" y="260648"/>
            <a:ext cx="11381141" cy="19442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1344" y="5306550"/>
                <a:ext cx="11953328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There is a change in sign in the interval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(2.3065, 2.3075)</m:t>
                    </m:r>
                  </m:oMath>
                </a14:m>
                <a:r>
                  <a:rPr lang="en-GB" sz="4000" dirty="0"/>
                  <a:t> and </a:t>
                </a:r>
                <a:r>
                  <a:rPr lang="en-GB" sz="4000" b="1" dirty="0"/>
                  <a:t>continuous function </a:t>
                </a:r>
                <a:r>
                  <a:rPr lang="en-GB" sz="4000" dirty="0"/>
                  <a:t>so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2.307</m:t>
                    </m:r>
                  </m:oMath>
                </a14:m>
                <a:r>
                  <a:rPr lang="en-GB" sz="4000" dirty="0"/>
                  <a:t> could be root.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5306550"/>
                <a:ext cx="11953328" cy="1323439"/>
              </a:xfrm>
              <a:prstGeom prst="rect">
                <a:avLst/>
              </a:prstGeom>
              <a:blipFill>
                <a:blip r:embed="rId3"/>
                <a:stretch>
                  <a:fillRect l="-1581" t="-8257" b="-183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3BEE8E-0086-8111-7179-7B6CB20FDFE3}"/>
                  </a:ext>
                </a:extLst>
              </p:cNvPr>
              <p:cNvSpPr txBox="1"/>
              <p:nvPr/>
            </p:nvSpPr>
            <p:spPr>
              <a:xfrm>
                <a:off x="2855640" y="2348880"/>
                <a:ext cx="609600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Lower Bound: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2.3065</m:t>
                    </m:r>
                  </m:oMath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Upper Bound:</a:t>
                </a:r>
                <a14:m>
                  <m:oMath xmlns:m="http://schemas.openxmlformats.org/officeDocument/2006/math">
                    <m:r>
                      <a:rPr kumimoji="0" lang="en-GB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2.3075</m:t>
                    </m:r>
                  </m:oMath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3BEE8E-0086-8111-7179-7B6CB20FDF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348880"/>
                <a:ext cx="6096000" cy="1323439"/>
              </a:xfrm>
              <a:prstGeom prst="rect">
                <a:avLst/>
              </a:prstGeom>
              <a:blipFill>
                <a:blip r:embed="rId4"/>
                <a:stretch>
                  <a:fillRect t="-8295" b="-18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8120449-010B-16F2-A3B3-AC88FEC3F170}"/>
                  </a:ext>
                </a:extLst>
              </p:cNvPr>
              <p:cNvSpPr txBox="1"/>
              <p:nvPr/>
            </p:nvSpPr>
            <p:spPr>
              <a:xfrm>
                <a:off x="2999656" y="3827715"/>
                <a:ext cx="609600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2.3065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0.000275</m:t>
                      </m:r>
                    </m:oMath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2.3075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=0.00442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8120449-010B-16F2-A3B3-AC88FEC3F1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3827715"/>
                <a:ext cx="6096000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044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E09D60B-0037-41FD-B801-D3A982DC13DF}"/>
                  </a:ext>
                </a:extLst>
              </p:cNvPr>
              <p:cNvSpPr txBox="1"/>
              <p:nvPr/>
            </p:nvSpPr>
            <p:spPr>
              <a:xfrm>
                <a:off x="342750" y="332771"/>
                <a:ext cx="11585898" cy="202683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600" dirty="0"/>
                  <a:t>(a) Using the same axes, sketch the graphs of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6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2600" dirty="0"/>
                  <a:t> and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2600" dirty="0"/>
                  <a:t>. </a:t>
                </a:r>
              </a:p>
              <a:p>
                <a:r>
                  <a:rPr lang="en-GB" sz="2600" dirty="0"/>
                  <a:t>Explain how your diagrams shows that the function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6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GB" sz="2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GB" sz="26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2600" dirty="0"/>
                  <a:t> has only one root.</a:t>
                </a:r>
              </a:p>
              <a:p>
                <a:r>
                  <a:rPr lang="en-GB" sz="2600" dirty="0"/>
                  <a:t>(b) Show that this root lies in the interval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1.7&lt;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&lt;1.8</m:t>
                    </m:r>
                  </m:oMath>
                </a14:m>
                <a:endParaRPr lang="en-GB" sz="2600" dirty="0"/>
              </a:p>
              <a:p>
                <a:r>
                  <a:rPr lang="en-GB" sz="2600" dirty="0"/>
                  <a:t>(c) Given that the root of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600" dirty="0"/>
                  <a:t> is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600" dirty="0"/>
                  <a:t>, show that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=1.763</m:t>
                    </m:r>
                  </m:oMath>
                </a14:m>
                <a:r>
                  <a:rPr lang="en-GB" sz="2600" dirty="0"/>
                  <a:t> correct to 3 decimal places.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E09D60B-0037-41FD-B801-D3A982DC13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50" y="332771"/>
                <a:ext cx="11585898" cy="2026837"/>
              </a:xfrm>
              <a:prstGeom prst="rect">
                <a:avLst/>
              </a:prstGeom>
              <a:blipFill>
                <a:blip r:embed="rId2"/>
                <a:stretch>
                  <a:fillRect b="-25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F9EC8370-42AA-EF3F-5C7B-754B84CAE8F2}"/>
              </a:ext>
            </a:extLst>
          </p:cNvPr>
          <p:cNvGrpSpPr/>
          <p:nvPr/>
        </p:nvGrpSpPr>
        <p:grpSpPr>
          <a:xfrm>
            <a:off x="407368" y="2447526"/>
            <a:ext cx="5269284" cy="4282362"/>
            <a:chOff x="2194868" y="2386998"/>
            <a:chExt cx="4256981" cy="3422458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1DAD63F-9683-418E-A7D6-4ACE80F4E7F2}"/>
                </a:ext>
              </a:extLst>
            </p:cNvPr>
            <p:cNvCxnSpPr/>
            <p:nvPr/>
          </p:nvCxnSpPr>
          <p:spPr>
            <a:xfrm flipV="1">
              <a:off x="3745136" y="2713112"/>
              <a:ext cx="0" cy="30963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B97F850-3749-4143-ABBB-714814287239}"/>
                </a:ext>
              </a:extLst>
            </p:cNvPr>
            <p:cNvCxnSpPr>
              <a:cxnSpLocks/>
            </p:cNvCxnSpPr>
            <p:nvPr/>
          </p:nvCxnSpPr>
          <p:spPr>
            <a:xfrm>
              <a:off x="2194868" y="4297536"/>
              <a:ext cx="324036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1A4153D-FF46-4843-9C85-E74B4FEC8274}"/>
                    </a:ext>
                  </a:extLst>
                </p:cNvPr>
                <p:cNvSpPr txBox="1"/>
                <p:nvPr/>
              </p:nvSpPr>
              <p:spPr>
                <a:xfrm>
                  <a:off x="5418336" y="4085704"/>
                  <a:ext cx="258564" cy="3689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1A4153D-FF46-4843-9C85-E74B4FEC82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8336" y="4085704"/>
                  <a:ext cx="258564" cy="368962"/>
                </a:xfrm>
                <a:prstGeom prst="rect">
                  <a:avLst/>
                </a:prstGeom>
                <a:blipFill>
                  <a:blip r:embed="rId3"/>
                  <a:stretch>
                    <a:fillRect r="-377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EA1BD7B-EAD3-434C-834F-09E0DFF3F8F8}"/>
                    </a:ext>
                  </a:extLst>
                </p:cNvPr>
                <p:cNvSpPr txBox="1"/>
                <p:nvPr/>
              </p:nvSpPr>
              <p:spPr>
                <a:xfrm>
                  <a:off x="3615854" y="2386998"/>
                  <a:ext cx="258564" cy="3689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EA1BD7B-EAD3-434C-834F-09E0DFF3F8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15854" y="2386998"/>
                  <a:ext cx="258564" cy="368962"/>
                </a:xfrm>
                <a:prstGeom prst="rect">
                  <a:avLst/>
                </a:prstGeom>
                <a:blipFill>
                  <a:blip r:embed="rId4"/>
                  <a:stretch>
                    <a:fillRect l="-5660" r="-15094"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5639A75-F6C0-43FD-A8F8-1DF6DDC4F246}"/>
                </a:ext>
              </a:extLst>
            </p:cNvPr>
            <p:cNvSpPr/>
            <p:nvPr/>
          </p:nvSpPr>
          <p:spPr>
            <a:xfrm rot="10800000">
              <a:off x="3839937" y="2880647"/>
              <a:ext cx="1430563" cy="1335753"/>
            </a:xfrm>
            <a:custGeom>
              <a:avLst/>
              <a:gdLst>
                <a:gd name="connsiteX0" fmla="*/ 0 w 1318437"/>
                <a:gd name="connsiteY0" fmla="*/ 0 h 1169582"/>
                <a:gd name="connsiteX1" fmla="*/ 882502 w 1318437"/>
                <a:gd name="connsiteY1" fmla="*/ 297712 h 1169582"/>
                <a:gd name="connsiteX2" fmla="*/ 1318437 w 1318437"/>
                <a:gd name="connsiteY2" fmla="*/ 1169582 h 1169582"/>
                <a:gd name="connsiteX0" fmla="*/ 0 w 1318437"/>
                <a:gd name="connsiteY0" fmla="*/ 0 h 1169582"/>
                <a:gd name="connsiteX1" fmla="*/ 882502 w 1318437"/>
                <a:gd name="connsiteY1" fmla="*/ 297712 h 1169582"/>
                <a:gd name="connsiteX2" fmla="*/ 1318437 w 1318437"/>
                <a:gd name="connsiteY2" fmla="*/ 1169582 h 1169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8437" h="1169582">
                  <a:moveTo>
                    <a:pt x="0" y="0"/>
                  </a:moveTo>
                  <a:cubicBezTo>
                    <a:pt x="331381" y="51391"/>
                    <a:pt x="662762" y="102782"/>
                    <a:pt x="882502" y="297712"/>
                  </a:cubicBezTo>
                  <a:cubicBezTo>
                    <a:pt x="1102242" y="492642"/>
                    <a:pt x="1263501" y="714154"/>
                    <a:pt x="1318437" y="1169582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D855D22-5702-4264-A9DC-5C50A7D71C7D}"/>
                </a:ext>
              </a:extLst>
            </p:cNvPr>
            <p:cNvSpPr/>
            <p:nvPr/>
          </p:nvSpPr>
          <p:spPr>
            <a:xfrm>
              <a:off x="2208173" y="4424785"/>
              <a:ext cx="1430563" cy="1335753"/>
            </a:xfrm>
            <a:custGeom>
              <a:avLst/>
              <a:gdLst>
                <a:gd name="connsiteX0" fmla="*/ 0 w 1318437"/>
                <a:gd name="connsiteY0" fmla="*/ 0 h 1169582"/>
                <a:gd name="connsiteX1" fmla="*/ 882502 w 1318437"/>
                <a:gd name="connsiteY1" fmla="*/ 297712 h 1169582"/>
                <a:gd name="connsiteX2" fmla="*/ 1318437 w 1318437"/>
                <a:gd name="connsiteY2" fmla="*/ 1169582 h 1169582"/>
                <a:gd name="connsiteX0" fmla="*/ 0 w 1318437"/>
                <a:gd name="connsiteY0" fmla="*/ 0 h 1169582"/>
                <a:gd name="connsiteX1" fmla="*/ 882502 w 1318437"/>
                <a:gd name="connsiteY1" fmla="*/ 297712 h 1169582"/>
                <a:gd name="connsiteX2" fmla="*/ 1318437 w 1318437"/>
                <a:gd name="connsiteY2" fmla="*/ 1169582 h 1169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8437" h="1169582">
                  <a:moveTo>
                    <a:pt x="0" y="0"/>
                  </a:moveTo>
                  <a:cubicBezTo>
                    <a:pt x="331381" y="51391"/>
                    <a:pt x="662762" y="102782"/>
                    <a:pt x="882502" y="297712"/>
                  </a:cubicBezTo>
                  <a:cubicBezTo>
                    <a:pt x="1102242" y="492642"/>
                    <a:pt x="1263501" y="714154"/>
                    <a:pt x="1318437" y="1169582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D4B2EB1-94FA-435F-973F-943E0EAF1577}"/>
                </a:ext>
              </a:extLst>
            </p:cNvPr>
            <p:cNvSpPr/>
            <p:nvPr/>
          </p:nvSpPr>
          <p:spPr>
            <a:xfrm rot="16200000">
              <a:off x="3594821" y="3843983"/>
              <a:ext cx="2001762" cy="1578196"/>
            </a:xfrm>
            <a:custGeom>
              <a:avLst/>
              <a:gdLst>
                <a:gd name="connsiteX0" fmla="*/ 0 w 1318437"/>
                <a:gd name="connsiteY0" fmla="*/ 0 h 1169582"/>
                <a:gd name="connsiteX1" fmla="*/ 882502 w 1318437"/>
                <a:gd name="connsiteY1" fmla="*/ 297712 h 1169582"/>
                <a:gd name="connsiteX2" fmla="*/ 1318437 w 1318437"/>
                <a:gd name="connsiteY2" fmla="*/ 1169582 h 1169582"/>
                <a:gd name="connsiteX0" fmla="*/ 0 w 1318437"/>
                <a:gd name="connsiteY0" fmla="*/ 0 h 1169582"/>
                <a:gd name="connsiteX1" fmla="*/ 882502 w 1318437"/>
                <a:gd name="connsiteY1" fmla="*/ 297712 h 1169582"/>
                <a:gd name="connsiteX2" fmla="*/ 1318437 w 1318437"/>
                <a:gd name="connsiteY2" fmla="*/ 1169582 h 1169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8437" h="1169582">
                  <a:moveTo>
                    <a:pt x="0" y="0"/>
                  </a:moveTo>
                  <a:cubicBezTo>
                    <a:pt x="331381" y="51391"/>
                    <a:pt x="662762" y="102782"/>
                    <a:pt x="882502" y="297712"/>
                  </a:cubicBezTo>
                  <a:cubicBezTo>
                    <a:pt x="1102242" y="492642"/>
                    <a:pt x="1263501" y="714154"/>
                    <a:pt x="1318437" y="1169582"/>
                  </a:cubicBezTo>
                </a:path>
              </a:pathLst>
            </a:custGeom>
            <a:ln w="28575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FA5B0E5-4529-4813-A220-537BEE6CA7C2}"/>
                    </a:ext>
                  </a:extLst>
                </p:cNvPr>
                <p:cNvSpPr txBox="1"/>
                <p:nvPr/>
              </p:nvSpPr>
              <p:spPr>
                <a:xfrm>
                  <a:off x="5295902" y="3433316"/>
                  <a:ext cx="1155947" cy="3689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GB" sz="24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40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GB" sz="24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oMath>
                    </m:oMathPara>
                  </a14:m>
                  <a:endParaRPr lang="en-GB" sz="2400" dirty="0">
                    <a:solidFill>
                      <a:schemeClr val="accent6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FA5B0E5-4529-4813-A220-537BEE6CA7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5902" y="3433316"/>
                  <a:ext cx="1155947" cy="368962"/>
                </a:xfrm>
                <a:prstGeom prst="rect">
                  <a:avLst/>
                </a:prstGeom>
                <a:blipFill>
                  <a:blip r:embed="rId5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9878466-5FFF-419E-9597-FB1F4517E787}"/>
                    </a:ext>
                  </a:extLst>
                </p:cNvPr>
                <p:cNvSpPr txBox="1"/>
                <p:nvPr/>
              </p:nvSpPr>
              <p:spPr>
                <a:xfrm>
                  <a:off x="3682259" y="2673898"/>
                  <a:ext cx="1155947" cy="6283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GB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oMath>
                    </m:oMathPara>
                  </a14:m>
                  <a:endParaRPr lang="en-GB" sz="24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9878466-5FFF-419E-9597-FB1F4517E7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2259" y="2673898"/>
                  <a:ext cx="1155947" cy="62836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1F4A06B-8FDE-4848-9872-32446D72AB1C}"/>
                  </a:ext>
                </a:extLst>
              </p:cNvPr>
              <p:cNvSpPr txBox="1"/>
              <p:nvPr/>
            </p:nvSpPr>
            <p:spPr>
              <a:xfrm>
                <a:off x="7576611" y="2750942"/>
                <a:ext cx="1872208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1F4A06B-8FDE-4848-9872-32446D72A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6611" y="2750942"/>
                <a:ext cx="1872208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4DD4151C-3D0B-10EF-CC0E-EE0DD2D7DB6B}"/>
              </a:ext>
            </a:extLst>
          </p:cNvPr>
          <p:cNvSpPr txBox="1"/>
          <p:nvPr/>
        </p:nvSpPr>
        <p:spPr>
          <a:xfrm>
            <a:off x="465833" y="2723728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62A961F-4D62-0774-1D4F-91B6B423816B}"/>
              </a:ext>
            </a:extLst>
          </p:cNvPr>
          <p:cNvSpPr txBox="1"/>
          <p:nvPr/>
        </p:nvSpPr>
        <p:spPr>
          <a:xfrm>
            <a:off x="4961237" y="5433083"/>
            <a:ext cx="67205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There is only one point of intersection on the graph therefore only one root.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A472E93-412E-37B1-4375-FF608389E865}"/>
                  </a:ext>
                </a:extLst>
              </p:cNvPr>
              <p:cNvSpPr txBox="1"/>
              <p:nvPr/>
            </p:nvSpPr>
            <p:spPr>
              <a:xfrm>
                <a:off x="6960096" y="4149080"/>
                <a:ext cx="2351584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A472E93-412E-37B1-4375-FF608389E8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4149080"/>
                <a:ext cx="2351584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8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E09D60B-0037-41FD-B801-D3A982DC13DF}"/>
                  </a:ext>
                </a:extLst>
              </p:cNvPr>
              <p:cNvSpPr txBox="1"/>
              <p:nvPr/>
            </p:nvSpPr>
            <p:spPr>
              <a:xfrm>
                <a:off x="342750" y="332771"/>
                <a:ext cx="11585898" cy="187807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(a) Using the same axes, sketch the graphs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2400" dirty="0"/>
                  <a:t>. Explain how your diagrams shows that the function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GB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2400" dirty="0"/>
                  <a:t> has only one root.</a:t>
                </a:r>
              </a:p>
              <a:p>
                <a:r>
                  <a:rPr lang="en-GB" sz="2400" dirty="0"/>
                  <a:t>(b) Show that this root lies in the interval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1.7&lt;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&lt;1.8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(c) Given that the root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is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400" dirty="0"/>
                  <a:t>, show that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=1.763</m:t>
                    </m:r>
                  </m:oMath>
                </a14:m>
                <a:r>
                  <a:rPr lang="en-GB" sz="2400" dirty="0"/>
                  <a:t> correct to 3 decimal places.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E09D60B-0037-41FD-B801-D3A982DC13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50" y="332771"/>
                <a:ext cx="11585898" cy="1878078"/>
              </a:xfrm>
              <a:prstGeom prst="rect">
                <a:avLst/>
              </a:prstGeom>
              <a:blipFill>
                <a:blip r:embed="rId2"/>
                <a:stretch>
                  <a:fillRect b="-178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8328D5-17B2-40D4-ABB8-24587E726786}"/>
                  </a:ext>
                </a:extLst>
              </p:cNvPr>
              <p:cNvSpPr txBox="1"/>
              <p:nvPr/>
            </p:nvSpPr>
            <p:spPr>
              <a:xfrm>
                <a:off x="1703512" y="2406089"/>
                <a:ext cx="4176464" cy="1133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8328D5-17B2-40D4-ABB8-24587E7267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2406089"/>
                <a:ext cx="4176464" cy="11331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B8E7BC47-4986-51ED-078E-D5B90EE126AD}"/>
              </a:ext>
            </a:extLst>
          </p:cNvPr>
          <p:cNvSpPr txBox="1"/>
          <p:nvPr/>
        </p:nvSpPr>
        <p:spPr>
          <a:xfrm>
            <a:off x="465833" y="2723728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3ADF5A3-603E-65FE-38B5-764D63466D6E}"/>
                  </a:ext>
                </a:extLst>
              </p:cNvPr>
              <p:cNvSpPr txBox="1"/>
              <p:nvPr/>
            </p:nvSpPr>
            <p:spPr>
              <a:xfrm>
                <a:off x="191344" y="5439623"/>
                <a:ext cx="11809311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There is a change of sign between 1.7 and 1.8 and it is a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continuous</a:t>
                </a:r>
                <a:r>
                  <a:rPr kumimoji="0" lang="en-GB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function</a:t>
                </a: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so there is a root in the interval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1.7&lt;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&lt;1.8</m:t>
                    </m:r>
                  </m:oMath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3ADF5A3-603E-65FE-38B5-764D63466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5439623"/>
                <a:ext cx="11809311" cy="1077218"/>
              </a:xfrm>
              <a:prstGeom prst="rect">
                <a:avLst/>
              </a:prstGeom>
              <a:blipFill>
                <a:blip r:embed="rId4"/>
                <a:stretch>
                  <a:fillRect t="-7345" b="-180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C1195D4-C300-EF2A-9E74-B1C3E83FA491}"/>
                  </a:ext>
                </a:extLst>
              </p:cNvPr>
              <p:cNvSpPr txBox="1"/>
              <p:nvPr/>
            </p:nvSpPr>
            <p:spPr>
              <a:xfrm>
                <a:off x="1786271" y="3787109"/>
                <a:ext cx="434414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1.7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=−0.0576…</m:t>
                      </m:r>
                    </m:oMath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1.8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=0.0322…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C1195D4-C300-EF2A-9E74-B1C3E83FA4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6271" y="3787109"/>
                <a:ext cx="4344144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051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E09D60B-0037-41FD-B801-D3A982DC13DF}"/>
                  </a:ext>
                </a:extLst>
              </p:cNvPr>
              <p:cNvSpPr txBox="1"/>
              <p:nvPr/>
            </p:nvSpPr>
            <p:spPr>
              <a:xfrm>
                <a:off x="342750" y="332771"/>
                <a:ext cx="11585898" cy="187807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(a) Using the same axes, sketch the graphs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2400" dirty="0"/>
                  <a:t>. Explain how your diagrams shows that the function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GB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2400" dirty="0"/>
                  <a:t> has only one root.</a:t>
                </a:r>
              </a:p>
              <a:p>
                <a:r>
                  <a:rPr lang="en-GB" sz="2400" dirty="0"/>
                  <a:t>(b) Show that this root lies in the interval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1.7&lt;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&lt;1.8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(c) Given that the root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is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400" dirty="0"/>
                  <a:t>, show that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=1.763</m:t>
                    </m:r>
                  </m:oMath>
                </a14:m>
                <a:r>
                  <a:rPr lang="en-GB" sz="2400" dirty="0"/>
                  <a:t> correct to 3 decimal places.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E09D60B-0037-41FD-B801-D3A982DC13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50" y="332771"/>
                <a:ext cx="11585898" cy="1878078"/>
              </a:xfrm>
              <a:prstGeom prst="rect">
                <a:avLst/>
              </a:prstGeom>
              <a:blipFill>
                <a:blip r:embed="rId2"/>
                <a:stretch>
                  <a:fillRect b="-178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8328D5-17B2-40D4-ABB8-24587E726786}"/>
                  </a:ext>
                </a:extLst>
              </p:cNvPr>
              <p:cNvSpPr txBox="1"/>
              <p:nvPr/>
            </p:nvSpPr>
            <p:spPr>
              <a:xfrm>
                <a:off x="3215680" y="2646643"/>
                <a:ext cx="5616624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1.17625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=−0.00064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1.7635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=0.00024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8328D5-17B2-40D4-ABB8-24587E7267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2646643"/>
                <a:ext cx="5616624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D993240B-9AC0-EC86-D16A-C26BA66D4B31}"/>
              </a:ext>
            </a:extLst>
          </p:cNvPr>
          <p:cNvSpPr txBox="1"/>
          <p:nvPr/>
        </p:nvSpPr>
        <p:spPr>
          <a:xfrm>
            <a:off x="465833" y="2723728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F928CB7-46A1-C105-0CFF-2F30355196E5}"/>
                  </a:ext>
                </a:extLst>
              </p:cNvPr>
              <p:cNvSpPr txBox="1"/>
              <p:nvPr/>
            </p:nvSpPr>
            <p:spPr>
              <a:xfrm>
                <a:off x="1775520" y="4405877"/>
                <a:ext cx="9073008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There is a change of sign in the interval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1.7625&lt;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𝛼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&lt;1.7635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so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𝛼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=1.763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correct to 3dp.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F928CB7-46A1-C105-0CFF-2F3035519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4405877"/>
                <a:ext cx="9073008" cy="1938992"/>
              </a:xfrm>
              <a:prstGeom prst="rect">
                <a:avLst/>
              </a:prstGeom>
              <a:blipFill>
                <a:blip r:embed="rId4"/>
                <a:stretch>
                  <a:fillRect t="-5660" b="-125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111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1384" y="692696"/>
                <a:ext cx="1130525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Solving </a:t>
                </a:r>
                <a14:m>
                  <m:oMath xmlns:m="http://schemas.openxmlformats.org/officeDocument/2006/math">
                    <m:r>
                      <a:rPr lang="en-GB" sz="60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GB" sz="6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sz="6000" b="1" dirty="0"/>
              </a:p>
              <a:p>
                <a:pPr algn="ctr"/>
                <a:r>
                  <a:rPr lang="en-GB" sz="6000" dirty="0"/>
                  <a:t>will find you the root of a function.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692696"/>
                <a:ext cx="11305256" cy="1938992"/>
              </a:xfrm>
              <a:prstGeom prst="rect">
                <a:avLst/>
              </a:prstGeom>
              <a:blipFill>
                <a:blip r:embed="rId2"/>
                <a:stretch>
                  <a:fillRect l="-1671" t="-9748" r="-1617" b="-204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DDA1B1E3-CF68-CBA9-1340-B0A4AF821376}"/>
              </a:ext>
            </a:extLst>
          </p:cNvPr>
          <p:cNvSpPr txBox="1"/>
          <p:nvPr/>
        </p:nvSpPr>
        <p:spPr>
          <a:xfrm>
            <a:off x="1271464" y="3212976"/>
            <a:ext cx="96850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However, for some functions, </a:t>
            </a:r>
          </a:p>
          <a:p>
            <a:pPr algn="ctr"/>
            <a:r>
              <a:rPr lang="en-GB" sz="6000" dirty="0"/>
              <a:t>the ‘exact’ root is </a:t>
            </a:r>
          </a:p>
          <a:p>
            <a:pPr algn="ctr"/>
            <a:r>
              <a:rPr lang="en-GB" sz="6000" dirty="0"/>
              <a:t>complicated to calculate.</a:t>
            </a:r>
          </a:p>
        </p:txBody>
      </p:sp>
    </p:spTree>
    <p:extLst>
      <p:ext uri="{BB962C8B-B14F-4D97-AF65-F5344CB8AC3E}">
        <p14:creationId xmlns:p14="http://schemas.microsoft.com/office/powerpoint/2010/main" val="102023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E5A8D0-C388-DC99-2949-1906D8AF0CA5}"/>
                  </a:ext>
                </a:extLst>
              </p:cNvPr>
              <p:cNvSpPr txBox="1"/>
              <p:nvPr/>
            </p:nvSpPr>
            <p:spPr>
              <a:xfrm>
                <a:off x="623392" y="836712"/>
                <a:ext cx="10621180" cy="1351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8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GB" sz="8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8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E5A8D0-C388-DC99-2949-1906D8AF0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836712"/>
                <a:ext cx="10621180" cy="13512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C647ED-4A79-35D7-3E34-E3B3C4AC3255}"/>
                  </a:ext>
                </a:extLst>
              </p:cNvPr>
              <p:cNvSpPr txBox="1"/>
              <p:nvPr/>
            </p:nvSpPr>
            <p:spPr>
              <a:xfrm>
                <a:off x="438601" y="3356992"/>
                <a:ext cx="11386806" cy="1842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−2−</m:t>
                          </m:r>
                          <m:f>
                            <m:fPr>
                              <m:ctrlP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num>
                            <m:den>
                              <m:rad>
                                <m:radPr>
                                  <m:ctrlPr>
                                    <a:rPr lang="en-GB" sz="4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a:rPr lang="en-GB" sz="4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g>
                                <m:e>
                                  <m:r>
                                    <a:rPr lang="en-GB" sz="4400" b="0" i="1" smtClean="0">
                                      <a:latin typeface="Cambria Math" panose="02040503050406030204" pitchFamily="18" charset="0"/>
                                    </a:rPr>
                                    <m:t>89−6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GB" sz="4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4400" b="0" i="1" smtClean="0">
                                          <a:latin typeface="Cambria Math" panose="02040503050406030204" pitchFamily="18" charset="0"/>
                                        </a:rPr>
                                        <m:t>159</m:t>
                                      </m:r>
                                    </m:e>
                                  </m:rad>
                                </m:e>
                              </m:rad>
                            </m:den>
                          </m:f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ctrlP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g>
                            <m:e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89−6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4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4400" b="0" i="1" smtClean="0">
                                      <a:latin typeface="Cambria Math" panose="02040503050406030204" pitchFamily="18" charset="0"/>
                                    </a:rPr>
                                    <m:t>159</m:t>
                                  </m:r>
                                </m:e>
                              </m:rad>
                            </m:e>
                          </m:rad>
                        </m:e>
                      </m:d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C647ED-4A79-35D7-3E34-E3B3C4AC32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601" y="3356992"/>
                <a:ext cx="11386806" cy="18424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0704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F5FF93-2322-BB7F-ECD9-9AA518223137}"/>
                  </a:ext>
                </a:extLst>
              </p:cNvPr>
              <p:cNvSpPr txBox="1"/>
              <p:nvPr/>
            </p:nvSpPr>
            <p:spPr>
              <a:xfrm>
                <a:off x="623392" y="1340768"/>
                <a:ext cx="10873208" cy="37856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dirty="0"/>
                  <a:t>But there are a variety of ‘</a:t>
                </a:r>
                <a:r>
                  <a:rPr lang="en-GB" sz="6000" b="1" dirty="0"/>
                  <a:t>numerical methods</a:t>
                </a:r>
                <a:r>
                  <a:rPr lang="en-GB" sz="6000" dirty="0"/>
                  <a:t>’ which get progressively better solutions to an equation in the form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6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6000" dirty="0"/>
                  <a:t>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F5FF93-2322-BB7F-ECD9-9AA5182231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340768"/>
                <a:ext cx="10873208" cy="3785652"/>
              </a:xfrm>
              <a:prstGeom prst="rect">
                <a:avLst/>
              </a:prstGeom>
              <a:blipFill>
                <a:blip r:embed="rId2"/>
                <a:stretch>
                  <a:fillRect l="-3027" t="-4992" r="-3027" b="-99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201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 Plot">
            <a:extLst>
              <a:ext uri="{FF2B5EF4-FFF2-40B4-BE49-F238E27FC236}">
                <a16:creationId xmlns:a16="http://schemas.microsoft.com/office/drawing/2014/main" id="{74F58D0D-92AA-0455-8AB6-CE369B6A6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1196752"/>
            <a:ext cx="8280920" cy="511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56E9C57-BEF0-DC1E-3FF4-F23A58F7FD3A}"/>
              </a:ext>
            </a:extLst>
          </p:cNvPr>
          <p:cNvSpPr/>
          <p:nvPr/>
        </p:nvSpPr>
        <p:spPr>
          <a:xfrm>
            <a:off x="5663952" y="4114136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A83860E-4D07-1D57-3C2B-6A4CBF8BD550}"/>
              </a:ext>
            </a:extLst>
          </p:cNvPr>
          <p:cNvSpPr/>
          <p:nvPr/>
        </p:nvSpPr>
        <p:spPr>
          <a:xfrm>
            <a:off x="6528048" y="3178032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9A0141-2C91-F472-2528-C89A3EB395EA}"/>
              </a:ext>
            </a:extLst>
          </p:cNvPr>
          <p:cNvSpPr txBox="1"/>
          <p:nvPr/>
        </p:nvSpPr>
        <p:spPr>
          <a:xfrm>
            <a:off x="6711683" y="4280772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Root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9E9ADBF-DFF2-01FE-45B5-DCA7CFEEDF0B}"/>
              </a:ext>
            </a:extLst>
          </p:cNvPr>
          <p:cNvCxnSpPr>
            <a:cxnSpLocks/>
          </p:cNvCxnSpPr>
          <p:nvPr/>
        </p:nvCxnSpPr>
        <p:spPr>
          <a:xfrm flipH="1" flipV="1">
            <a:off x="6312026" y="3813243"/>
            <a:ext cx="507667" cy="60178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8C07360-6AC5-6828-AA17-7D0A3267A2DD}"/>
              </a:ext>
            </a:extLst>
          </p:cNvPr>
          <p:cNvSpPr txBox="1"/>
          <p:nvPr/>
        </p:nvSpPr>
        <p:spPr>
          <a:xfrm>
            <a:off x="155340" y="260648"/>
            <a:ext cx="11881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can be found between the two co-ordinates? </a:t>
            </a:r>
          </a:p>
        </p:txBody>
      </p:sp>
    </p:spTree>
    <p:extLst>
      <p:ext uri="{BB962C8B-B14F-4D97-AF65-F5344CB8AC3E}">
        <p14:creationId xmlns:p14="http://schemas.microsoft.com/office/powerpoint/2010/main" val="23419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454E4D-ADDF-FE6E-CF01-6B645E16E4E4}"/>
                  </a:ext>
                </a:extLst>
              </p:cNvPr>
              <p:cNvSpPr txBox="1"/>
              <p:nvPr/>
            </p:nvSpPr>
            <p:spPr>
              <a:xfrm>
                <a:off x="2711624" y="2274838"/>
                <a:ext cx="6096000" cy="2308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GB" sz="7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0.6, </m:t>
                        </m:r>
                        <m:r>
                          <a:rPr lang="en-GB" sz="7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0.022</m:t>
                        </m:r>
                      </m:e>
                    </m:d>
                  </m:oMath>
                </a14:m>
                <a:r>
                  <a:rPr lang="en-GB" sz="72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7200" b="0" i="1">
                            <a:latin typeface="Cambria Math" panose="02040503050406030204" pitchFamily="18" charset="0"/>
                          </a:rPr>
                          <m:t>0.5,</m:t>
                        </m:r>
                        <m:r>
                          <a:rPr lang="en-GB" sz="7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−0.351</m:t>
                        </m:r>
                      </m:e>
                    </m:d>
                  </m:oMath>
                </a14:m>
                <a:r>
                  <a:rPr lang="en-GB" sz="7200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454E4D-ADDF-FE6E-CF01-6B645E16E4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2274838"/>
                <a:ext cx="6096000" cy="23083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4FCAD2E9-E4F0-350F-8D39-C23A34406224}"/>
              </a:ext>
            </a:extLst>
          </p:cNvPr>
          <p:cNvSpPr txBox="1"/>
          <p:nvPr/>
        </p:nvSpPr>
        <p:spPr>
          <a:xfrm>
            <a:off x="839416" y="4869160"/>
            <a:ext cx="10009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The </a:t>
            </a:r>
            <a:r>
              <a:rPr lang="en-GB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dirty="0"/>
              <a:t> values change in sign, </a:t>
            </a:r>
          </a:p>
          <a:p>
            <a:pPr algn="ctr"/>
            <a:r>
              <a:rPr lang="en-GB" sz="4800" dirty="0"/>
              <a:t>so a root must lie between 0.5 and 0.6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434CC2E-EC6F-867B-CB80-BEBB2DE6731D}"/>
                  </a:ext>
                </a:extLst>
              </p:cNvPr>
              <p:cNvSpPr txBox="1"/>
              <p:nvPr/>
            </p:nvSpPr>
            <p:spPr>
              <a:xfrm>
                <a:off x="263352" y="260648"/>
                <a:ext cx="11521280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How can you tell that there is a root between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 co-ordinates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0.6, 0.022</m:t>
                        </m:r>
                      </m:e>
                    </m:d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0.5,−0.351</m:t>
                        </m:r>
                      </m:e>
                    </m:d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434CC2E-EC6F-867B-CB80-BEBB2DE673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60648"/>
                <a:ext cx="11521280" cy="1446550"/>
              </a:xfrm>
              <a:prstGeom prst="rect">
                <a:avLst/>
              </a:prstGeom>
              <a:blipFill>
                <a:blip r:embed="rId4"/>
                <a:stretch>
                  <a:fillRect l="-1323" t="-8861" r="-1376" b="-194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659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3435C6-20A8-BFCA-4C5B-57AFF42DABBD}"/>
              </a:ext>
            </a:extLst>
          </p:cNvPr>
          <p:cNvSpPr txBox="1"/>
          <p:nvPr/>
        </p:nvSpPr>
        <p:spPr>
          <a:xfrm>
            <a:off x="515380" y="404664"/>
            <a:ext cx="111612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dirty="0"/>
              <a:t>…but only if the function is continuous.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686D50-EE61-8C00-4BDB-C7E10FC8A96C}"/>
              </a:ext>
            </a:extLst>
          </p:cNvPr>
          <p:cNvSpPr txBox="1"/>
          <p:nvPr/>
        </p:nvSpPr>
        <p:spPr>
          <a:xfrm>
            <a:off x="696870" y="5517232"/>
            <a:ext cx="10945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Why is the above statement not true?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645C48-75FC-D3DC-8754-3CAD6D6421AF}"/>
                  </a:ext>
                </a:extLst>
              </p:cNvPr>
              <p:cNvSpPr txBox="1"/>
              <p:nvPr/>
            </p:nvSpPr>
            <p:spPr>
              <a:xfrm>
                <a:off x="191344" y="1480596"/>
                <a:ext cx="11665296" cy="37632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𝒇</m:t>
                    </m:r>
                    <m:d>
                      <m:dPr>
                        <m:ctrlPr>
                          <a:rPr kumimoji="0" lang="en-GB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e>
                    </m:d>
                    <m:r>
                      <a:rPr kumimoji="0" lang="en-GB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GB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GB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den>
                    </m:f>
                  </m:oMath>
                </a14:m>
                <a:endParaRPr kumimoji="0" lang="en-GB" sz="5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𝒇</m:t>
                    </m:r>
                    <m:d>
                      <m:dPr>
                        <m:ctrlPr>
                          <a:rPr kumimoji="0" lang="en-GB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GB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e>
                    </m:d>
                    <m:r>
                      <a:rPr kumimoji="0" lang="en-GB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=−</m:t>
                    </m:r>
                    <m:r>
                      <a:rPr kumimoji="0" lang="en-GB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</m:oMath>
                </a14:m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and </a:t>
                </a:r>
                <a14:m>
                  <m:oMath xmlns:m="http://schemas.openxmlformats.org/officeDocument/2006/math">
                    <m:r>
                      <a:rPr kumimoji="0" lang="en-GB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𝒇</m:t>
                    </m:r>
                    <m:d>
                      <m:dPr>
                        <m:ctrlPr>
                          <a:rPr kumimoji="0" lang="en-GB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e>
                    </m:d>
                    <m:r>
                      <a:rPr kumimoji="0" lang="en-GB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</m:oMath>
                </a14:m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There is a change in sign therefore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𝒇</m:t>
                    </m:r>
                    <m:r>
                      <a:rPr kumimoji="0" lang="en-GB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GB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GB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has a root in the range [-1, 1]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645C48-75FC-D3DC-8754-3CAD6D642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1480596"/>
                <a:ext cx="11665296" cy="3763210"/>
              </a:xfrm>
              <a:prstGeom prst="rect">
                <a:avLst/>
              </a:prstGeom>
              <a:blipFill>
                <a:blip r:embed="rId2"/>
                <a:stretch>
                  <a:fillRect b="-97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657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F5206FC-3D1A-7265-D106-4DC972DBEBE3}"/>
              </a:ext>
            </a:extLst>
          </p:cNvPr>
          <p:cNvSpPr txBox="1"/>
          <p:nvPr/>
        </p:nvSpPr>
        <p:spPr>
          <a:xfrm>
            <a:off x="393191" y="4525029"/>
            <a:ext cx="113387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 function is </a:t>
            </a:r>
            <a:r>
              <a:rPr lang="en-GB" sz="3600" b="1" dirty="0"/>
              <a:t>continuous</a:t>
            </a:r>
            <a:r>
              <a:rPr lang="en-GB" sz="3600" dirty="0"/>
              <a:t> if the line </a:t>
            </a:r>
            <a:r>
              <a:rPr lang="en-GB" sz="3600" b="1" dirty="0"/>
              <a:t>does not ‘jump’</a:t>
            </a:r>
            <a:r>
              <a:rPr lang="en-GB" sz="3600" dirty="0"/>
              <a:t>. </a:t>
            </a:r>
          </a:p>
          <a:p>
            <a:pPr algn="ctr"/>
            <a:r>
              <a:rPr lang="en-GB" sz="3600" dirty="0"/>
              <a:t>A root is only guaranteed with a sign change if the function is continuous, as otherwise the line can skip past 0.</a:t>
            </a:r>
          </a:p>
          <a:p>
            <a:pPr algn="ctr"/>
            <a:r>
              <a:rPr lang="en-GB" sz="3600" dirty="0"/>
              <a:t>In this case due to a vertical asymptote.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1B737BD-C09B-4069-E6D7-4D673470C31C}"/>
              </a:ext>
            </a:extLst>
          </p:cNvPr>
          <p:cNvGrpSpPr/>
          <p:nvPr/>
        </p:nvGrpSpPr>
        <p:grpSpPr>
          <a:xfrm>
            <a:off x="3503712" y="0"/>
            <a:ext cx="5472608" cy="4381290"/>
            <a:chOff x="3647728" y="371511"/>
            <a:chExt cx="3334301" cy="2960954"/>
          </a:xfrm>
        </p:grpSpPr>
        <p:cxnSp>
          <p:nvCxnSpPr>
            <p:cNvPr id="2" name="Straight Arrow Connector 1">
              <a:extLst>
                <a:ext uri="{FF2B5EF4-FFF2-40B4-BE49-F238E27FC236}">
                  <a16:creationId xmlns:a16="http://schemas.microsoft.com/office/drawing/2014/main" id="{10D06778-11F3-8513-3CE8-EDEC606FF7CF}"/>
                </a:ext>
              </a:extLst>
            </p:cNvPr>
            <p:cNvCxnSpPr/>
            <p:nvPr/>
          </p:nvCxnSpPr>
          <p:spPr>
            <a:xfrm>
              <a:off x="3647728" y="2074851"/>
              <a:ext cx="30243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BEA26578-9B78-B1F0-2835-0B0432D6B3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38631" y="588788"/>
              <a:ext cx="0" cy="27363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6CC9403-3C1A-2D53-6477-4D1A44C51663}"/>
                </a:ext>
              </a:extLst>
            </p:cNvPr>
            <p:cNvSpPr/>
            <p:nvPr/>
          </p:nvSpPr>
          <p:spPr>
            <a:xfrm>
              <a:off x="3769815" y="2162883"/>
              <a:ext cx="1318437" cy="1169582"/>
            </a:xfrm>
            <a:custGeom>
              <a:avLst/>
              <a:gdLst>
                <a:gd name="connsiteX0" fmla="*/ 0 w 1318437"/>
                <a:gd name="connsiteY0" fmla="*/ 0 h 1169582"/>
                <a:gd name="connsiteX1" fmla="*/ 882502 w 1318437"/>
                <a:gd name="connsiteY1" fmla="*/ 297712 h 1169582"/>
                <a:gd name="connsiteX2" fmla="*/ 1318437 w 1318437"/>
                <a:gd name="connsiteY2" fmla="*/ 1169582 h 1169582"/>
                <a:gd name="connsiteX0" fmla="*/ 0 w 1318437"/>
                <a:gd name="connsiteY0" fmla="*/ 0 h 1169582"/>
                <a:gd name="connsiteX1" fmla="*/ 882502 w 1318437"/>
                <a:gd name="connsiteY1" fmla="*/ 297712 h 1169582"/>
                <a:gd name="connsiteX2" fmla="*/ 1318437 w 1318437"/>
                <a:gd name="connsiteY2" fmla="*/ 1169582 h 1169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8437" h="1169582">
                  <a:moveTo>
                    <a:pt x="0" y="0"/>
                  </a:moveTo>
                  <a:cubicBezTo>
                    <a:pt x="331381" y="51391"/>
                    <a:pt x="662762" y="102782"/>
                    <a:pt x="882502" y="297712"/>
                  </a:cubicBezTo>
                  <a:cubicBezTo>
                    <a:pt x="1102242" y="492642"/>
                    <a:pt x="1263501" y="714154"/>
                    <a:pt x="1318437" y="1169582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9EC76FF-558E-D820-3828-3914A46A512F}"/>
                </a:ext>
              </a:extLst>
            </p:cNvPr>
            <p:cNvSpPr/>
            <p:nvPr/>
          </p:nvSpPr>
          <p:spPr>
            <a:xfrm rot="10800000">
              <a:off x="5206751" y="808313"/>
              <a:ext cx="1318437" cy="1169582"/>
            </a:xfrm>
            <a:custGeom>
              <a:avLst/>
              <a:gdLst>
                <a:gd name="connsiteX0" fmla="*/ 0 w 1318437"/>
                <a:gd name="connsiteY0" fmla="*/ 0 h 1169582"/>
                <a:gd name="connsiteX1" fmla="*/ 882502 w 1318437"/>
                <a:gd name="connsiteY1" fmla="*/ 297712 h 1169582"/>
                <a:gd name="connsiteX2" fmla="*/ 1318437 w 1318437"/>
                <a:gd name="connsiteY2" fmla="*/ 1169582 h 1169582"/>
                <a:gd name="connsiteX0" fmla="*/ 0 w 1318437"/>
                <a:gd name="connsiteY0" fmla="*/ 0 h 1169582"/>
                <a:gd name="connsiteX1" fmla="*/ 882502 w 1318437"/>
                <a:gd name="connsiteY1" fmla="*/ 297712 h 1169582"/>
                <a:gd name="connsiteX2" fmla="*/ 1318437 w 1318437"/>
                <a:gd name="connsiteY2" fmla="*/ 1169582 h 1169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8437" h="1169582">
                  <a:moveTo>
                    <a:pt x="0" y="0"/>
                  </a:moveTo>
                  <a:cubicBezTo>
                    <a:pt x="331381" y="51391"/>
                    <a:pt x="662762" y="102782"/>
                    <a:pt x="882502" y="297712"/>
                  </a:cubicBezTo>
                  <a:cubicBezTo>
                    <a:pt x="1102242" y="492642"/>
                    <a:pt x="1263501" y="714154"/>
                    <a:pt x="1318437" y="1169582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E120195-B5B6-383E-BC26-437C689C93AD}"/>
                </a:ext>
              </a:extLst>
            </p:cNvPr>
            <p:cNvSpPr/>
            <p:nvPr/>
          </p:nvSpPr>
          <p:spPr>
            <a:xfrm>
              <a:off x="4668892" y="2471629"/>
              <a:ext cx="128736" cy="12918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1C476D0-F695-5639-AEB2-018E0E73238F}"/>
                </a:ext>
              </a:extLst>
            </p:cNvPr>
            <p:cNvSpPr/>
            <p:nvPr/>
          </p:nvSpPr>
          <p:spPr>
            <a:xfrm>
              <a:off x="5532988" y="1577689"/>
              <a:ext cx="128736" cy="12918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4B8794E-3E94-82F4-D4CB-DC0D5135F96A}"/>
                    </a:ext>
                  </a:extLst>
                </p:cNvPr>
                <p:cNvSpPr txBox="1"/>
                <p:nvPr/>
              </p:nvSpPr>
              <p:spPr>
                <a:xfrm>
                  <a:off x="5404549" y="1309976"/>
                  <a:ext cx="1167408" cy="4368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(1,1)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4B8794E-3E94-82F4-D4CB-DC0D5135F9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4549" y="1309976"/>
                  <a:ext cx="1167408" cy="43680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8CFBBCC-1B4F-21BA-93BA-1ADE5199F712}"/>
                    </a:ext>
                  </a:extLst>
                </p:cNvPr>
                <p:cNvSpPr txBox="1"/>
                <p:nvPr/>
              </p:nvSpPr>
              <p:spPr>
                <a:xfrm>
                  <a:off x="3703140" y="2581762"/>
                  <a:ext cx="1167408" cy="4368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(−1,−1)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8CFBBCC-1B4F-21BA-93BA-1ADE5199F7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3140" y="2581762"/>
                  <a:ext cx="1167408" cy="43680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EC1ED95B-6DBA-6A9F-0E41-DEB88E85C164}"/>
                    </a:ext>
                  </a:extLst>
                </p:cNvPr>
                <p:cNvSpPr txBox="1"/>
                <p:nvPr/>
              </p:nvSpPr>
              <p:spPr>
                <a:xfrm>
                  <a:off x="6651389" y="1850924"/>
                  <a:ext cx="330640" cy="4368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EC1ED95B-6DBA-6A9F-0E41-DEB88E85C1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51389" y="1850924"/>
                  <a:ext cx="330640" cy="43680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3540F39-183B-3681-C947-5F86A721FD73}"/>
                    </a:ext>
                  </a:extLst>
                </p:cNvPr>
                <p:cNvSpPr txBox="1"/>
                <p:nvPr/>
              </p:nvSpPr>
              <p:spPr>
                <a:xfrm>
                  <a:off x="4829256" y="371511"/>
                  <a:ext cx="330640" cy="4368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3540F39-183B-3681-C947-5F86A721FD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29256" y="371511"/>
                  <a:ext cx="330640" cy="43680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414507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96FD86E-0916-401D-9A98-3FE14DB045EF}"/>
              </a:ext>
            </a:extLst>
          </p:cNvPr>
          <p:cNvSpPr txBox="1"/>
          <p:nvPr/>
        </p:nvSpPr>
        <p:spPr>
          <a:xfrm>
            <a:off x="6509719" y="2330068"/>
            <a:ext cx="532091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Beware! </a:t>
            </a:r>
          </a:p>
          <a:p>
            <a:r>
              <a:rPr lang="en-GB" sz="4400" dirty="0"/>
              <a:t>Just because there isn’t a sign change, doesn’t mean there’s no root in that interval.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96C61F-DB59-9214-E846-CA000F2FD94B}"/>
              </a:ext>
            </a:extLst>
          </p:cNvPr>
          <p:cNvGrpSpPr/>
          <p:nvPr/>
        </p:nvGrpSpPr>
        <p:grpSpPr>
          <a:xfrm>
            <a:off x="695400" y="1700808"/>
            <a:ext cx="5067924" cy="4706273"/>
            <a:chOff x="740044" y="1170999"/>
            <a:chExt cx="3337281" cy="3116870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18A42699-EA68-4F8D-A899-CA9B949C3194}"/>
                </a:ext>
              </a:extLst>
            </p:cNvPr>
            <p:cNvCxnSpPr/>
            <p:nvPr/>
          </p:nvCxnSpPr>
          <p:spPr>
            <a:xfrm>
              <a:off x="743024" y="3140968"/>
              <a:ext cx="30243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3906D8D4-4877-4B0F-8991-43A19CA6FC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8571" y="1548889"/>
              <a:ext cx="0" cy="27363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035D720-90D7-4C09-9DC3-EC5AEA1ABC26}"/>
                </a:ext>
              </a:extLst>
            </p:cNvPr>
            <p:cNvSpPr/>
            <p:nvPr/>
          </p:nvSpPr>
          <p:spPr>
            <a:xfrm>
              <a:off x="1401330" y="3784490"/>
              <a:ext cx="128736" cy="12918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8524F55-0FDA-4456-AB25-6751189711FE}"/>
                </a:ext>
              </a:extLst>
            </p:cNvPr>
            <p:cNvSpPr/>
            <p:nvPr/>
          </p:nvSpPr>
          <p:spPr>
            <a:xfrm>
              <a:off x="2566283" y="3398138"/>
              <a:ext cx="128736" cy="12918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FD099167-2663-4F1B-8EBD-D59139068090}"/>
                    </a:ext>
                  </a:extLst>
                </p:cNvPr>
                <p:cNvSpPr txBox="1"/>
                <p:nvPr/>
              </p:nvSpPr>
              <p:spPr>
                <a:xfrm>
                  <a:off x="3746685" y="2917041"/>
                  <a:ext cx="330640" cy="4280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FD099167-2663-4F1B-8EBD-D591390680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6685" y="2917041"/>
                  <a:ext cx="330640" cy="42805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D0165F0-A4A0-4B8E-9F5C-5FB3654D4FDB}"/>
                    </a:ext>
                  </a:extLst>
                </p:cNvPr>
                <p:cNvSpPr txBox="1"/>
                <p:nvPr/>
              </p:nvSpPr>
              <p:spPr>
                <a:xfrm>
                  <a:off x="740044" y="1170999"/>
                  <a:ext cx="330640" cy="4280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D0165F0-A4A0-4B8E-9F5C-5FB3654D4F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044" y="1170999"/>
                  <a:ext cx="330640" cy="42805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CB784DA-A757-4535-A888-7DF37C128EEF}"/>
                </a:ext>
              </a:extLst>
            </p:cNvPr>
            <p:cNvSpPr/>
            <p:nvPr/>
          </p:nvSpPr>
          <p:spPr>
            <a:xfrm>
              <a:off x="1371696" y="2441631"/>
              <a:ext cx="1573515" cy="1846238"/>
            </a:xfrm>
            <a:custGeom>
              <a:avLst/>
              <a:gdLst>
                <a:gd name="connsiteX0" fmla="*/ 5972 w 1573515"/>
                <a:gd name="connsiteY0" fmla="*/ 1846238 h 1846238"/>
                <a:gd name="connsiteX1" fmla="*/ 78543 w 1573515"/>
                <a:gd name="connsiteY1" fmla="*/ 1381781 h 1846238"/>
                <a:gd name="connsiteX2" fmla="*/ 557515 w 1573515"/>
                <a:gd name="connsiteY2" fmla="*/ 2924 h 1846238"/>
                <a:gd name="connsiteX3" fmla="*/ 1283229 w 1573515"/>
                <a:gd name="connsiteY3" fmla="*/ 1033438 h 1846238"/>
                <a:gd name="connsiteX4" fmla="*/ 1573515 w 1573515"/>
                <a:gd name="connsiteY4" fmla="*/ 1599495 h 184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3515" h="1846238">
                  <a:moveTo>
                    <a:pt x="5972" y="1846238"/>
                  </a:moveTo>
                  <a:cubicBezTo>
                    <a:pt x="-3705" y="1767619"/>
                    <a:pt x="-13381" y="1689000"/>
                    <a:pt x="78543" y="1381781"/>
                  </a:cubicBezTo>
                  <a:cubicBezTo>
                    <a:pt x="170467" y="1074562"/>
                    <a:pt x="356734" y="60981"/>
                    <a:pt x="557515" y="2924"/>
                  </a:cubicBezTo>
                  <a:cubicBezTo>
                    <a:pt x="758296" y="-55133"/>
                    <a:pt x="1113896" y="767343"/>
                    <a:pt x="1283229" y="1033438"/>
                  </a:cubicBezTo>
                  <a:cubicBezTo>
                    <a:pt x="1452562" y="1299533"/>
                    <a:pt x="1513038" y="1449514"/>
                    <a:pt x="1573515" y="1599495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1E54BF4-6943-4911-9F61-8CC6B814BB7A}"/>
                </a:ext>
              </a:extLst>
            </p:cNvPr>
            <p:cNvSpPr txBox="1"/>
            <p:nvPr/>
          </p:nvSpPr>
          <p:spPr>
            <a:xfrm>
              <a:off x="1250664" y="2914726"/>
              <a:ext cx="459382" cy="264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root</a:t>
              </a:r>
              <a:endParaRPr lang="en-GB" sz="36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836274F-7FC9-4896-AAF0-BF00E7B19BE9}"/>
                </a:ext>
              </a:extLst>
            </p:cNvPr>
            <p:cNvSpPr txBox="1"/>
            <p:nvPr/>
          </p:nvSpPr>
          <p:spPr>
            <a:xfrm>
              <a:off x="2465328" y="2914726"/>
              <a:ext cx="459382" cy="264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root</a:t>
              </a:r>
              <a:endParaRPr lang="en-GB" sz="3600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B72293C-7020-6E22-184D-874544E7B76F}"/>
              </a:ext>
            </a:extLst>
          </p:cNvPr>
          <p:cNvSpPr txBox="1"/>
          <p:nvPr/>
        </p:nvSpPr>
        <p:spPr>
          <a:xfrm>
            <a:off x="344982" y="227398"/>
            <a:ext cx="113570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…and no sign change </a:t>
            </a:r>
          </a:p>
          <a:p>
            <a:pPr algn="ctr"/>
            <a:r>
              <a:rPr lang="en-GB" sz="5400" dirty="0"/>
              <a:t>doesn’t mean there isn’t a root</a:t>
            </a:r>
          </a:p>
        </p:txBody>
      </p:sp>
    </p:spTree>
    <p:extLst>
      <p:ext uri="{BB962C8B-B14F-4D97-AF65-F5344CB8AC3E}">
        <p14:creationId xmlns:p14="http://schemas.microsoft.com/office/powerpoint/2010/main" val="2831007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56877</TotalTime>
  <Words>761</Words>
  <Application>Microsoft Office PowerPoint</Application>
  <PresentationFormat>Widescreen</PresentationFormat>
  <Paragraphs>89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1235</cp:revision>
  <dcterms:created xsi:type="dcterms:W3CDTF">2013-02-28T07:36:55Z</dcterms:created>
  <dcterms:modified xsi:type="dcterms:W3CDTF">2024-03-22T07:38:41Z</dcterms:modified>
</cp:coreProperties>
</file>