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392E9-F8D5-2532-0FF1-6A0F0B7D0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76BE0-ED8F-608A-9CBB-188BF6EB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D10EF-0A1D-7556-1AFE-BE85C62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B562-59C7-0B3E-174A-995A109B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E9331-0118-E016-DB57-4ED462E8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0C4E-1B8B-61DF-3CD2-4E205B8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A3065-3BAE-A17E-C202-B4DCDD9B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6FE64-08AC-B157-ECAC-B401C14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6FAF-0DA8-D92A-B8C6-07B9484F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6ABE-1302-23BE-9C6C-C104D4A5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91A76-0A45-AA48-11F8-BE958FFFF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5673-1B54-B2B2-8450-C98EF22D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A7B2-54B0-F172-A019-758178F4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71B0D-410E-092D-B6C2-689CA168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1DA36-789B-67FB-5F87-296D6B2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2968-FADC-4E9B-9BBF-C2877AD7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2E64C-01A8-1A48-FB0F-185A0F646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6DF-25FF-3E9D-5B91-F688B9ED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0E-2D71-27C1-6700-62810972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2727-89A2-E744-D574-75919E1D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0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F8F9-58F1-1063-D042-FC4C344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146-7686-4508-BF7B-B0DB71BB1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F17D-04E8-C2EE-4F31-944A139E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1F7E0-EB7A-D6DE-0C8D-FD4A4B8A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424E3-E82C-AC00-69B2-615731E2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4CB6-9098-DB85-1AF9-213B6BFB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9F0D-2E2C-D914-0B8B-EA52178FF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8A1B-A471-30DC-800F-EE6EEF07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438E-A5D8-D683-3370-AD0DDFE8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D3833-078B-0BC9-7C9B-B662552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97C0-530B-C601-379F-93FB5BC3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4A1D-0ABB-8479-C986-7E754405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80C30-074D-7368-6AE7-461C61AC3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2099-B6F0-1550-3A75-69B1CF012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D27A-7322-8E21-6851-5F86E8A4C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765EE-0CB5-7745-4135-0696323A3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A129E-000E-C1BA-EF63-3E726F15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FB4358-60DD-D9B5-C950-CBC3A23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F39F8-E23A-8DF4-9C7B-AA1252E9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F7956-3D38-CEF4-67F0-82D98FD3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D335A-C29E-ED02-FDAA-DC95CBEB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B5FD-50C7-1578-1836-51F872B1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7304E-BE9F-163E-CF33-A25628C4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4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08D6E7-3F18-8D7F-880B-A3429455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F5BC-4F06-6DC2-2190-053E156A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80B14-0283-A616-E1A5-FD1F727F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3F88-F88B-ECEA-0582-38DF9D81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497E-C0F6-290D-E448-77FD378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8CC3E-8EDA-2192-5D35-ABC6D92A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13042-F88F-03A5-7DB3-9104AD35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1A44B-4685-577D-7D9A-50BCD86F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65DEE-FC86-428C-EC27-ACF16837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586-C76A-C5C0-F79E-7C6702B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5358D-8E30-D6A0-D7D4-5454BC013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25AC-5244-7084-7997-6B00B485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CF8E-7AEC-1452-5FD4-CF7A5C82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2FC37-0611-BA5C-10AE-3793E5E9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82E42-9143-6EFE-1C39-3B8CC60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50ABA-1066-9DB9-5749-E27BB2AF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87B41-0750-1452-A682-AD434B0F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4E955-7620-280A-6E34-5484D606C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399E5-F52B-40C7-811A-7CA81E746D71}" type="datetimeFigureOut">
              <a:rPr lang="en-GB" smtClean="0"/>
              <a:t>25/07/2025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EB8A-0659-B8B2-C1B9-6DE5F374A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2E93-26DF-6602-4521-7F9F82424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EA08FE-3E4D-5290-6040-66871E6B9A9C}"/>
              </a:ext>
            </a:extLst>
          </p:cNvPr>
          <p:cNvSpPr txBox="1"/>
          <p:nvPr/>
        </p:nvSpPr>
        <p:spPr>
          <a:xfrm>
            <a:off x="948477" y="1862327"/>
            <a:ext cx="10544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Quiz Number 9</a:t>
            </a:r>
          </a:p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525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50FDCD-33D8-85CD-72A5-A4D49F5D3A56}"/>
              </a:ext>
            </a:extLst>
          </p:cNvPr>
          <p:cNvSpPr txBox="1"/>
          <p:nvPr/>
        </p:nvSpPr>
        <p:spPr>
          <a:xfrm>
            <a:off x="1233056" y="81597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Ferrari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3FF82-24A7-A8BF-E6C2-85C53D511E2A}"/>
              </a:ext>
            </a:extLst>
          </p:cNvPr>
          <p:cNvSpPr txBox="1"/>
          <p:nvPr/>
        </p:nvSpPr>
        <p:spPr>
          <a:xfrm>
            <a:off x="504306" y="75442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959B-9F6D-9FD8-3D9F-8B7DD64AA853}"/>
              </a:ext>
            </a:extLst>
          </p:cNvPr>
          <p:cNvSpPr txBox="1"/>
          <p:nvPr/>
        </p:nvSpPr>
        <p:spPr>
          <a:xfrm>
            <a:off x="1274620" y="171652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Wikipedia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9F15D-84CB-6825-AEA7-BE21D5768853}"/>
              </a:ext>
            </a:extLst>
          </p:cNvPr>
          <p:cNvSpPr txBox="1"/>
          <p:nvPr/>
        </p:nvSpPr>
        <p:spPr>
          <a:xfrm>
            <a:off x="545870" y="165496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9E1122-DE1B-09C8-9E7E-F7CF37BA62AC}"/>
              </a:ext>
            </a:extLst>
          </p:cNvPr>
          <p:cNvSpPr txBox="1"/>
          <p:nvPr/>
        </p:nvSpPr>
        <p:spPr>
          <a:xfrm>
            <a:off x="1274620" y="261706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Right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A97FB5-48CE-1326-96A2-50621457CB27}"/>
              </a:ext>
            </a:extLst>
          </p:cNvPr>
          <p:cNvSpPr txBox="1"/>
          <p:nvPr/>
        </p:nvSpPr>
        <p:spPr>
          <a:xfrm>
            <a:off x="545870" y="255551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DD3C1-8DF8-8432-8C26-4D4DEA885FB5}"/>
              </a:ext>
            </a:extLst>
          </p:cNvPr>
          <p:cNvSpPr txBox="1"/>
          <p:nvPr/>
        </p:nvSpPr>
        <p:spPr>
          <a:xfrm>
            <a:off x="1316184" y="35176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Right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31CAA-D85D-7B1C-B0F9-C1FCE5ADC6F1}"/>
              </a:ext>
            </a:extLst>
          </p:cNvPr>
          <p:cNvSpPr txBox="1"/>
          <p:nvPr/>
        </p:nvSpPr>
        <p:spPr>
          <a:xfrm>
            <a:off x="587434" y="34560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193CDF-2833-3FAC-6838-0F4761B4A7FA}"/>
              </a:ext>
            </a:extLst>
          </p:cNvPr>
          <p:cNvSpPr txBox="1"/>
          <p:nvPr/>
        </p:nvSpPr>
        <p:spPr>
          <a:xfrm>
            <a:off x="1316184" y="44797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Minecraft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4CAD22-D243-A80F-683E-C6C893EB14F4}"/>
              </a:ext>
            </a:extLst>
          </p:cNvPr>
          <p:cNvSpPr txBox="1"/>
          <p:nvPr/>
        </p:nvSpPr>
        <p:spPr>
          <a:xfrm>
            <a:off x="587434" y="44181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B17E6E-5505-C694-C978-08823E9B0554}"/>
              </a:ext>
            </a:extLst>
          </p:cNvPr>
          <p:cNvSpPr txBox="1"/>
          <p:nvPr/>
        </p:nvSpPr>
        <p:spPr>
          <a:xfrm>
            <a:off x="1357748" y="538025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Paddington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0218D-A0C3-B39C-63AB-ACF5DEC3E80F}"/>
              </a:ext>
            </a:extLst>
          </p:cNvPr>
          <p:cNvSpPr txBox="1"/>
          <p:nvPr/>
        </p:nvSpPr>
        <p:spPr>
          <a:xfrm>
            <a:off x="628998" y="531870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8958E-0C6E-B6CB-66AE-260742948778}"/>
              </a:ext>
            </a:extLst>
          </p:cNvPr>
          <p:cNvSpPr txBox="1"/>
          <p:nvPr/>
        </p:nvSpPr>
        <p:spPr>
          <a:xfrm>
            <a:off x="6630785" y="83755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Nepal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08422-0A80-7087-C537-6AA21CD74A07}"/>
              </a:ext>
            </a:extLst>
          </p:cNvPr>
          <p:cNvSpPr txBox="1"/>
          <p:nvPr/>
        </p:nvSpPr>
        <p:spPr>
          <a:xfrm>
            <a:off x="5902035" y="77599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6BDB4-AF13-F5F2-AC31-2DC6C53C8272}"/>
              </a:ext>
            </a:extLst>
          </p:cNvPr>
          <p:cNvSpPr txBox="1"/>
          <p:nvPr/>
        </p:nvSpPr>
        <p:spPr>
          <a:xfrm>
            <a:off x="6672349" y="173809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New Zealand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0B576-66D2-D8A8-F9AC-B317D050DDCF}"/>
              </a:ext>
            </a:extLst>
          </p:cNvPr>
          <p:cNvSpPr txBox="1"/>
          <p:nvPr/>
        </p:nvSpPr>
        <p:spPr>
          <a:xfrm>
            <a:off x="5943599" y="1676540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endParaRPr lang="en-GB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02813-2053-0A67-4540-4D1DF1B09C8D}"/>
              </a:ext>
            </a:extLst>
          </p:cNvPr>
          <p:cNvSpPr txBox="1"/>
          <p:nvPr/>
        </p:nvSpPr>
        <p:spPr>
          <a:xfrm>
            <a:off x="6672349" y="2638641"/>
            <a:ext cx="517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Tiger Woods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6BA39-1ADB-9A8D-1C11-82EFCE19B872}"/>
              </a:ext>
            </a:extLst>
          </p:cNvPr>
          <p:cNvSpPr txBox="1"/>
          <p:nvPr/>
        </p:nvSpPr>
        <p:spPr>
          <a:xfrm>
            <a:off x="5943599" y="257708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endParaRPr lang="en-GB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A1456F-A23B-5517-A109-AC7B4DA96D28}"/>
              </a:ext>
            </a:extLst>
          </p:cNvPr>
          <p:cNvSpPr txBox="1"/>
          <p:nvPr/>
        </p:nvSpPr>
        <p:spPr>
          <a:xfrm>
            <a:off x="6938357" y="350286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Rihanna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BD5FB-F4F3-C1D3-23E3-D11E29274A9F}"/>
              </a:ext>
            </a:extLst>
          </p:cNvPr>
          <p:cNvSpPr txBox="1"/>
          <p:nvPr/>
        </p:nvSpPr>
        <p:spPr>
          <a:xfrm>
            <a:off x="5985163" y="3477630"/>
            <a:ext cx="95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endParaRPr lang="en-GB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0C0A11-9CE7-0C19-0A7A-B3DF1E3F08BE}"/>
              </a:ext>
            </a:extLst>
          </p:cNvPr>
          <p:cNvSpPr txBox="1"/>
          <p:nvPr/>
        </p:nvSpPr>
        <p:spPr>
          <a:xfrm>
            <a:off x="6938357" y="4495744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Iceland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DABC0-4B8D-48F2-CF0D-566E6F09E686}"/>
              </a:ext>
            </a:extLst>
          </p:cNvPr>
          <p:cNvSpPr txBox="1"/>
          <p:nvPr/>
        </p:nvSpPr>
        <p:spPr>
          <a:xfrm>
            <a:off x="5985162" y="4439730"/>
            <a:ext cx="953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11. </a:t>
            </a:r>
            <a:endParaRPr lang="en-GB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88BE4-B3E2-24C6-C7E3-43F730B37F36}"/>
              </a:ext>
            </a:extLst>
          </p:cNvPr>
          <p:cNvSpPr txBox="1"/>
          <p:nvPr/>
        </p:nvSpPr>
        <p:spPr>
          <a:xfrm>
            <a:off x="6982692" y="541362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Nigeria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BC18D-F91A-F5A1-0A2D-EA699531D478}"/>
              </a:ext>
            </a:extLst>
          </p:cNvPr>
          <p:cNvSpPr txBox="1"/>
          <p:nvPr/>
        </p:nvSpPr>
        <p:spPr>
          <a:xfrm>
            <a:off x="6026727" y="5340275"/>
            <a:ext cx="911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04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D8B3DF-1E4A-62D0-5A3A-DDDDD4A5A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563" y="290151"/>
            <a:ext cx="6030976" cy="62776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7180A2E-65B5-9891-A836-29C760FF4A3E}"/>
              </a:ext>
            </a:extLst>
          </p:cNvPr>
          <p:cNvSpPr/>
          <p:nvPr/>
        </p:nvSpPr>
        <p:spPr>
          <a:xfrm>
            <a:off x="3730952" y="491398"/>
            <a:ext cx="242046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0120E3-C01A-A1EF-4A5D-3A7B66F1283F}"/>
              </a:ext>
            </a:extLst>
          </p:cNvPr>
          <p:cNvSpPr/>
          <p:nvPr/>
        </p:nvSpPr>
        <p:spPr>
          <a:xfrm>
            <a:off x="3775286" y="1125937"/>
            <a:ext cx="1849659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5E4EAC-B1A0-9B51-9C33-C9C440B01529}"/>
              </a:ext>
            </a:extLst>
          </p:cNvPr>
          <p:cNvSpPr/>
          <p:nvPr/>
        </p:nvSpPr>
        <p:spPr>
          <a:xfrm>
            <a:off x="3760082" y="1700880"/>
            <a:ext cx="1764542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AF24D6-9692-959A-4C66-784C793EFAF4}"/>
              </a:ext>
            </a:extLst>
          </p:cNvPr>
          <p:cNvSpPr/>
          <p:nvPr/>
        </p:nvSpPr>
        <p:spPr>
          <a:xfrm>
            <a:off x="3760082" y="2335419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422E7A-5B58-F0DC-E2E1-F608FDBE68A9}"/>
              </a:ext>
            </a:extLst>
          </p:cNvPr>
          <p:cNvSpPr/>
          <p:nvPr/>
        </p:nvSpPr>
        <p:spPr>
          <a:xfrm>
            <a:off x="3730952" y="2924882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FB61686-D078-BD0B-7F09-758003FD2BC8}"/>
              </a:ext>
            </a:extLst>
          </p:cNvPr>
          <p:cNvSpPr/>
          <p:nvPr/>
        </p:nvSpPr>
        <p:spPr>
          <a:xfrm>
            <a:off x="3767868" y="3529623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C082DB-6897-525C-583F-73AE09C11950}"/>
              </a:ext>
            </a:extLst>
          </p:cNvPr>
          <p:cNvSpPr/>
          <p:nvPr/>
        </p:nvSpPr>
        <p:spPr>
          <a:xfrm>
            <a:off x="3775286" y="4112608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26F553-B73A-B238-3E9B-D184A4EB3396}"/>
              </a:ext>
            </a:extLst>
          </p:cNvPr>
          <p:cNvSpPr/>
          <p:nvPr/>
        </p:nvSpPr>
        <p:spPr>
          <a:xfrm>
            <a:off x="3775655" y="4807985"/>
            <a:ext cx="1741183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1C10970-3049-C478-655A-3B8F1D525C38}"/>
              </a:ext>
            </a:extLst>
          </p:cNvPr>
          <p:cNvSpPr/>
          <p:nvPr/>
        </p:nvSpPr>
        <p:spPr>
          <a:xfrm>
            <a:off x="3770384" y="5382928"/>
            <a:ext cx="2220321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C3B85C-2804-0320-0810-7555E50DDD49}"/>
              </a:ext>
            </a:extLst>
          </p:cNvPr>
          <p:cNvSpPr/>
          <p:nvPr/>
        </p:nvSpPr>
        <p:spPr>
          <a:xfrm>
            <a:off x="3720508" y="5965913"/>
            <a:ext cx="1904437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42</Words>
  <Application>Microsoft Office PowerPoint</Application>
  <PresentationFormat>Widescreen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14</cp:revision>
  <dcterms:created xsi:type="dcterms:W3CDTF">2025-07-23T22:25:11Z</dcterms:created>
  <dcterms:modified xsi:type="dcterms:W3CDTF">2025-07-24T21:32:18Z</dcterms:modified>
</cp:coreProperties>
</file>