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dc9f7809-c17b-4e17-abab-d1c974035eb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84" y="310342"/>
            <a:ext cx="5301173" cy="39758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ee4d0665-b466-4d5d-bbc1-f616b43ccbf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939" y="310341"/>
            <a:ext cx="5306792" cy="39800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33805" y="527820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dc9f7809-c17b-4e17-abab-d1c974035eb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49" y="520931"/>
            <a:ext cx="5301173" cy="39758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ee4d0665-b466-4d5d-bbc1-f616b43ccbf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030" y="542562"/>
            <a:ext cx="5306792" cy="39800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703810" y="520930"/>
            <a:ext cx="5364567" cy="402336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189714" y="2875937"/>
            <a:ext cx="42305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did not </a:t>
            </a:r>
            <a:r>
              <a:rPr lang="en-US" sz="4000" b="0" i="0" dirty="0" err="1" smtClean="0">
                <a:solidFill>
                  <a:srgbClr val="1C1C1C"/>
                </a:solidFill>
                <a:effectLst/>
              </a:rPr>
              <a:t>realise</a:t>
            </a:r>
            <a:r>
              <a:rPr lang="en-US" sz="4000" b="0" i="0" dirty="0" smtClean="0">
                <a:solidFill>
                  <a:srgbClr val="1C1C1C"/>
                </a:solidFill>
                <a:effectLst/>
              </a:rPr>
              <a:t> that a square root always produces a + and - answer.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742645" y="1396136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1C1C1C"/>
                </a:solidFill>
                <a:latin typeface="robotolight"/>
              </a:rPr>
              <a:t>B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dc9f7809-c17b-4e17-abab-d1c974035eb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20" y="310342"/>
            <a:ext cx="6014720" cy="45110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908" t="48392" r="62587" b="37155"/>
          <a:stretch/>
        </p:blipFill>
        <p:spPr>
          <a:xfrm>
            <a:off x="928916" y="4717968"/>
            <a:ext cx="5442856" cy="214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86636" y="1339624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A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51087" y="2909284"/>
            <a:ext cx="38681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did not  </a:t>
            </a:r>
            <a:r>
              <a:rPr lang="en-US" sz="4000" dirty="0" err="1" smtClean="0">
                <a:solidFill>
                  <a:srgbClr val="1C1C1C"/>
                </a:solidFill>
              </a:rPr>
              <a:t>realise</a:t>
            </a:r>
            <a:r>
              <a:rPr lang="en-US" sz="4000" dirty="0" smtClean="0">
                <a:solidFill>
                  <a:srgbClr val="1C1C1C"/>
                </a:solidFill>
              </a:rPr>
              <a:t> you can not square root a negative 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ee4d0665-b466-4d5d-bbc1-f616b43ccb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87" y="289017"/>
            <a:ext cx="6018255" cy="451369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198" t="47891" r="34628" b="36821"/>
          <a:stretch/>
        </p:blipFill>
        <p:spPr>
          <a:xfrm>
            <a:off x="1073942" y="4666145"/>
            <a:ext cx="5413761" cy="219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44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2020-05-19T04:07:54Z</dcterms:modified>
</cp:coreProperties>
</file>