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1" r:id="rId6"/>
    <p:sldId id="260" r:id="rId7"/>
    <p:sldId id="25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A71-49B6-4F7C-BC0D-30139B2378DE}" type="datetimeFigureOut">
              <a:rPr lang="en-GB" smtClean="0"/>
              <a:t>04/02/2020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39564-FCA9-4E45-B52D-A14839C693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816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A71-49B6-4F7C-BC0D-30139B2378DE}" type="datetimeFigureOut">
              <a:rPr lang="en-GB" smtClean="0"/>
              <a:t>04/02/2020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39564-FCA9-4E45-B52D-A14839C693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2247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A71-49B6-4F7C-BC0D-30139B2378DE}" type="datetimeFigureOut">
              <a:rPr lang="en-GB" smtClean="0"/>
              <a:t>04/02/2020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39564-FCA9-4E45-B52D-A14839C693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4547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A71-49B6-4F7C-BC0D-30139B2378DE}" type="datetimeFigureOut">
              <a:rPr lang="en-GB" smtClean="0"/>
              <a:t>04/02/2020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39564-FCA9-4E45-B52D-A14839C693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3000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A71-49B6-4F7C-BC0D-30139B2378DE}" type="datetimeFigureOut">
              <a:rPr lang="en-GB" smtClean="0"/>
              <a:t>04/02/2020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39564-FCA9-4E45-B52D-A14839C693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470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A71-49B6-4F7C-BC0D-30139B2378DE}" type="datetimeFigureOut">
              <a:rPr lang="en-GB" smtClean="0"/>
              <a:t>04/02/2020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39564-FCA9-4E45-B52D-A14839C693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227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A71-49B6-4F7C-BC0D-30139B2378DE}" type="datetimeFigureOut">
              <a:rPr lang="en-GB" smtClean="0"/>
              <a:t>04/02/2020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39564-FCA9-4E45-B52D-A14839C693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992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A71-49B6-4F7C-BC0D-30139B2378DE}" type="datetimeFigureOut">
              <a:rPr lang="en-GB" smtClean="0"/>
              <a:t>04/02/2020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39564-FCA9-4E45-B52D-A14839C693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162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A71-49B6-4F7C-BC0D-30139B2378DE}" type="datetimeFigureOut">
              <a:rPr lang="en-GB" smtClean="0"/>
              <a:t>04/02/2020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39564-FCA9-4E45-B52D-A14839C693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89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A71-49B6-4F7C-BC0D-30139B2378DE}" type="datetimeFigureOut">
              <a:rPr lang="en-GB" smtClean="0"/>
              <a:t>04/02/2020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39564-FCA9-4E45-B52D-A14839C693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341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2AA71-49B6-4F7C-BC0D-30139B2378DE}" type="datetimeFigureOut">
              <a:rPr lang="en-GB" smtClean="0"/>
              <a:t>04/02/2020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39564-FCA9-4E45-B52D-A14839C693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217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2AA71-49B6-4F7C-BC0D-30139B2378DE}" type="datetimeFigureOut">
              <a:rPr lang="en-GB" smtClean="0"/>
              <a:t>04/02/2020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39564-FCA9-4E45-B52D-A14839C693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778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0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0.png"/><Relationship Id="rId9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30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0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542" t="2540" r="5271" b="37396"/>
          <a:stretch/>
        </p:blipFill>
        <p:spPr>
          <a:xfrm>
            <a:off x="271549" y="221673"/>
            <a:ext cx="5907578" cy="65338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8725" t="61593" r="7994"/>
          <a:stretch/>
        </p:blipFill>
        <p:spPr>
          <a:xfrm>
            <a:off x="6267795" y="144088"/>
            <a:ext cx="5491943" cy="489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74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07868" y="2111433"/>
            <a:ext cx="961505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25393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542" t="2540" r="5271" b="86558"/>
          <a:stretch/>
        </p:blipFill>
        <p:spPr>
          <a:xfrm>
            <a:off x="210589" y="343593"/>
            <a:ext cx="11587942" cy="23262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285702" y="2599114"/>
                <a:ext cx="681643" cy="12488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5702" y="2599114"/>
                <a:ext cx="681643" cy="12488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327862" y="2599114"/>
                <a:ext cx="681643" cy="12488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7862" y="2599114"/>
                <a:ext cx="681643" cy="12488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21036" y="2634496"/>
                <a:ext cx="681643" cy="1246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1036" y="2634496"/>
                <a:ext cx="681643" cy="124649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794568" y="2599113"/>
                <a:ext cx="681643" cy="12447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4568" y="2599113"/>
                <a:ext cx="681643" cy="124476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987742" y="2652187"/>
                <a:ext cx="681643" cy="12488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14</m:t>
                          </m:r>
                        </m:num>
                        <m:den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7742" y="2652187"/>
                <a:ext cx="681643" cy="124880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177637" y="4870018"/>
                <a:ext cx="681643" cy="12488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7637" y="4870018"/>
                <a:ext cx="681643" cy="124880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219797" y="4870018"/>
                <a:ext cx="681643" cy="12488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4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9797" y="4870018"/>
                <a:ext cx="681643" cy="124880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412971" y="4905400"/>
                <a:ext cx="681643" cy="12447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4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2971" y="4905400"/>
                <a:ext cx="681643" cy="124476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686503" y="4870017"/>
                <a:ext cx="681643" cy="12488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4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6503" y="4870017"/>
                <a:ext cx="681643" cy="124880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879677" y="4923091"/>
                <a:ext cx="681643" cy="12447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4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9677" y="4923091"/>
                <a:ext cx="681643" cy="124476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3387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873" t="24140" r="5940" b="65518"/>
          <a:stretch/>
        </p:blipFill>
        <p:spPr>
          <a:xfrm>
            <a:off x="155170" y="99752"/>
            <a:ext cx="11815156" cy="22499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285702" y="2599114"/>
                <a:ext cx="68164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.3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5702" y="2599114"/>
                <a:ext cx="681643" cy="707886"/>
              </a:xfrm>
              <a:prstGeom prst="rect">
                <a:avLst/>
              </a:prstGeom>
              <a:blipFill>
                <a:blip r:embed="rId3"/>
                <a:stretch>
                  <a:fillRect r="-53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327862" y="2599114"/>
                <a:ext cx="68164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0.4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7862" y="2599114"/>
                <a:ext cx="681643" cy="707886"/>
              </a:xfrm>
              <a:prstGeom prst="rect">
                <a:avLst/>
              </a:prstGeom>
              <a:blipFill>
                <a:blip r:embed="rId4"/>
                <a:stretch>
                  <a:fillRect r="-80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5437909" y="2599114"/>
            <a:ext cx="11014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FF0000"/>
                </a:solidFill>
              </a:rPr>
              <a:t>0.35</a:t>
            </a:r>
            <a:endParaRPr lang="en-GB" sz="4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655329" y="2636441"/>
                <a:ext cx="128847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.37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5329" y="2636441"/>
                <a:ext cx="1288472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832571" y="2599114"/>
                <a:ext cx="128431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.38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2571" y="2599114"/>
                <a:ext cx="1284316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458539" y="5433319"/>
                <a:ext cx="681643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8539" y="5433319"/>
                <a:ext cx="681643" cy="101752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533603" y="5436525"/>
                <a:ext cx="681643" cy="1014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3603" y="5436525"/>
                <a:ext cx="681643" cy="101431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437909" y="4623983"/>
                <a:ext cx="123998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𝟑𝟕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7909" y="4623983"/>
                <a:ext cx="1239982" cy="70788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683732" y="5760056"/>
                <a:ext cx="125522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8%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3732" y="5760056"/>
                <a:ext cx="1255221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0060479" y="4663867"/>
                <a:ext cx="91301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0479" y="4663867"/>
                <a:ext cx="913015" cy="70788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541723" y="4663867"/>
                <a:ext cx="128431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𝟑𝟖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1723" y="4663867"/>
                <a:ext cx="1284316" cy="70788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280853" y="4558147"/>
                <a:ext cx="68164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0853" y="4558147"/>
                <a:ext cx="681643" cy="707886"/>
              </a:xfrm>
              <a:prstGeom prst="rect">
                <a:avLst/>
              </a:prstGeom>
              <a:blipFill>
                <a:blip r:embed="rId13"/>
                <a:stretch>
                  <a:fillRect r="-24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3323014" y="4558147"/>
            <a:ext cx="11014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rgbClr val="FF0000"/>
                </a:solidFill>
              </a:rPr>
              <a:t>0.35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385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542" t="42124" r="5271" b="45904"/>
          <a:stretch/>
        </p:blipFill>
        <p:spPr>
          <a:xfrm>
            <a:off x="371301" y="66502"/>
            <a:ext cx="11202481" cy="24695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114022" y="2640129"/>
                <a:ext cx="123582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.48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4022" y="2640129"/>
                <a:ext cx="1235825" cy="7078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217026" y="2649747"/>
                <a:ext cx="90885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0.5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7026" y="2649747"/>
                <a:ext cx="908858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5238249" y="2660828"/>
            <a:ext cx="11847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FF0000"/>
                </a:solidFill>
              </a:rPr>
              <a:t>0.51</a:t>
            </a:r>
            <a:endParaRPr lang="en-GB" sz="4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096067" y="2660071"/>
                <a:ext cx="171796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.45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6067" y="2660071"/>
                <a:ext cx="1717964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362209" y="2660071"/>
                <a:ext cx="171242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.55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2209" y="2660071"/>
                <a:ext cx="1712423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829107" y="5686559"/>
                <a:ext cx="908858" cy="1027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55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9107" y="5686559"/>
                <a:ext cx="908858" cy="102752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376179" y="5752251"/>
                <a:ext cx="908858" cy="8961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14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6179" y="5752251"/>
                <a:ext cx="908858" cy="8961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90538" y="5043009"/>
                <a:ext cx="156926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𝟒𝟓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538" y="5043009"/>
                <a:ext cx="1569260" cy="70788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255857" y="5940508"/>
                <a:ext cx="167362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5857" y="5940508"/>
                <a:ext cx="1673629" cy="70788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057082" y="5056859"/>
                <a:ext cx="121735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𝟒𝟖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7082" y="5056859"/>
                <a:ext cx="1217354" cy="70788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358592" y="5054092"/>
                <a:ext cx="90885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8592" y="5054092"/>
                <a:ext cx="908858" cy="70788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7490998" y="5043765"/>
            <a:ext cx="11847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rgbClr val="FF0000"/>
                </a:solidFill>
              </a:rPr>
              <a:t>0.51</a:t>
            </a:r>
            <a:endParaRPr lang="en-GB" sz="4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9362208" y="5054092"/>
                <a:ext cx="171242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𝟓𝟓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2208" y="5054092"/>
                <a:ext cx="1712423" cy="70788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3630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8725" t="61769" r="7994" b="27272"/>
          <a:stretch/>
        </p:blipFill>
        <p:spPr>
          <a:xfrm>
            <a:off x="692729" y="72044"/>
            <a:ext cx="10856422" cy="27601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25353" y="3066849"/>
                <a:ext cx="123582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.89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353" y="3066849"/>
                <a:ext cx="1235825" cy="7078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311237" y="3066849"/>
                <a:ext cx="90885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1237" y="3066849"/>
                <a:ext cx="908858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5332460" y="3077930"/>
            <a:ext cx="1468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FF0000"/>
                </a:solidFill>
              </a:rPr>
              <a:t>0.09</a:t>
            </a:r>
            <a:endParaRPr lang="en-GB" sz="4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190278" y="3077173"/>
                <a:ext cx="171796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.90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0278" y="3077173"/>
                <a:ext cx="1717964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456420" y="3077173"/>
                <a:ext cx="171242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.91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6420" y="3077173"/>
                <a:ext cx="1712423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727970" y="5758972"/>
                <a:ext cx="908858" cy="901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7970" y="5758972"/>
                <a:ext cx="908858" cy="90178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418283" y="5709953"/>
                <a:ext cx="908858" cy="901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8283" y="5709953"/>
                <a:ext cx="908858" cy="90178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276294" y="5978424"/>
                <a:ext cx="156926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1%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294" y="5978424"/>
                <a:ext cx="1569260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71814" y="6055976"/>
                <a:ext cx="167362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814" y="6055976"/>
                <a:ext cx="1673629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156989" y="4878868"/>
                <a:ext cx="121735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𝟖𝟗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6989" y="4878868"/>
                <a:ext cx="1217354" cy="70788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140227" y="4878868"/>
            <a:ext cx="1468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rgbClr val="FF0000"/>
                </a:solidFill>
              </a:rPr>
              <a:t>0.09</a:t>
            </a:r>
            <a:endParaRPr lang="en-GB" sz="4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010152" y="4878868"/>
                <a:ext cx="171796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𝟗𝟎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0152" y="4878868"/>
                <a:ext cx="1717964" cy="70788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276294" y="4878868"/>
                <a:ext cx="171242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𝟗𝟏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294" y="4878868"/>
                <a:ext cx="1712423" cy="70788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727970" y="4878868"/>
                <a:ext cx="90885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7970" y="4878868"/>
                <a:ext cx="908858" cy="70788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0494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8725" t="81123" r="7994" b="8264"/>
          <a:stretch/>
        </p:blipFill>
        <p:spPr>
          <a:xfrm>
            <a:off x="493221" y="266007"/>
            <a:ext cx="11233267" cy="27658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0058" y="3089016"/>
            <a:ext cx="12358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solidFill>
                  <a:srgbClr val="FF0000"/>
                </a:solidFill>
              </a:rPr>
              <a:t>1%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83461" y="3108958"/>
            <a:ext cx="12441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FF0000"/>
                </a:solidFill>
              </a:rPr>
              <a:t>0.1%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16329" y="3170675"/>
            <a:ext cx="1468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solidFill>
                  <a:srgbClr val="FF0000"/>
                </a:solidFill>
              </a:rPr>
              <a:t>1.1%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84241" y="3170675"/>
            <a:ext cx="1717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solidFill>
                  <a:srgbClr val="FF0000"/>
                </a:solidFill>
              </a:rPr>
              <a:t>10%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104814" y="3170675"/>
            <a:ext cx="1117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FF0000"/>
                </a:solidFill>
              </a:rPr>
              <a:t>11%</a:t>
            </a:r>
            <a:endParaRPr lang="en-GB" sz="4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773381" y="5604376"/>
                <a:ext cx="1115984" cy="1027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50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3381" y="5604376"/>
                <a:ext cx="1115984" cy="10275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196879" y="5661443"/>
                <a:ext cx="908858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6879" y="5661443"/>
                <a:ext cx="908858" cy="10175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740985" y="4766733"/>
            <a:ext cx="1569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FF0000"/>
                </a:solidFill>
              </a:rPr>
              <a:t>0.1%</a:t>
            </a:r>
            <a:endParaRPr lang="en-GB" sz="4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9790545" y="4876416"/>
                <a:ext cx="167362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0545" y="4876416"/>
                <a:ext cx="1673629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245119" y="5929882"/>
                <a:ext cx="153200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.011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5119" y="5929882"/>
                <a:ext cx="1532005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081211" y="4793622"/>
            <a:ext cx="1468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smtClean="0">
                <a:solidFill>
                  <a:srgbClr val="FF0000"/>
                </a:solidFill>
              </a:rPr>
              <a:t>1</a:t>
            </a:r>
            <a:r>
              <a:rPr lang="en-GB" sz="4000" b="1" dirty="0" smtClean="0">
                <a:solidFill>
                  <a:srgbClr val="FF0000"/>
                </a:solidFill>
              </a:rPr>
              <a:t>%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85016" y="4813363"/>
            <a:ext cx="13164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FF0000"/>
                </a:solidFill>
              </a:rPr>
              <a:t>10%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67542" y="4813363"/>
            <a:ext cx="13095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rgbClr val="FF0000"/>
                </a:solidFill>
              </a:rPr>
              <a:t>1.1</a:t>
            </a:r>
            <a:r>
              <a:rPr lang="en-GB" sz="4000" b="1" dirty="0" smtClean="0">
                <a:solidFill>
                  <a:srgbClr val="FF0000"/>
                </a:solidFill>
              </a:rPr>
              <a:t>%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12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82</Words>
  <Application>Microsoft Office PowerPoint</Application>
  <PresentationFormat>Widescreen</PresentationFormat>
  <Paragraphs>64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2019-12-06T05:03:36Z</dcterms:created>
  <dcterms:modified xsi:type="dcterms:W3CDTF">2020-02-04T11:12:35Z</dcterms:modified>
</cp:coreProperties>
</file>