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70C7B9-A104-4ACC-973C-08D289726682}" v="1" dt="2021-10-31T16:55:34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170C7B9-A104-4ACC-973C-08D289726682}"/>
    <pc:docChg chg="custSel addSld modSld">
      <pc:chgData name="Stewart Gale" userId="3647ddd2-6040-41ae-a96d-232c23482af8" providerId="ADAL" clId="{2170C7B9-A104-4ACC-973C-08D289726682}" dt="2023-01-09T07:02:23.142" v="32" actId="1076"/>
      <pc:docMkLst>
        <pc:docMk/>
      </pc:docMkLst>
      <pc:sldChg chg="addSp delSp modSp new mod">
        <pc:chgData name="Stewart Gale" userId="3647ddd2-6040-41ae-a96d-232c23482af8" providerId="ADAL" clId="{2170C7B9-A104-4ACC-973C-08D289726682}" dt="2023-01-09T07:02:23.142" v="32" actId="1076"/>
        <pc:sldMkLst>
          <pc:docMk/>
          <pc:sldMk cId="2601894986" sldId="258"/>
        </pc:sldMkLst>
        <pc:spChg chg="del">
          <ac:chgData name="Stewart Gale" userId="3647ddd2-6040-41ae-a96d-232c23482af8" providerId="ADAL" clId="{2170C7B9-A104-4ACC-973C-08D289726682}" dt="2021-10-31T16:55:30.105" v="1" actId="478"/>
          <ac:spMkLst>
            <pc:docMk/>
            <pc:sldMk cId="2601894986" sldId="258"/>
            <ac:spMk id="2" creationId="{A97DA929-E2D3-47C6-A900-523D416E2A06}"/>
          </ac:spMkLst>
        </pc:spChg>
        <pc:spChg chg="del">
          <ac:chgData name="Stewart Gale" userId="3647ddd2-6040-41ae-a96d-232c23482af8" providerId="ADAL" clId="{2170C7B9-A104-4ACC-973C-08D289726682}" dt="2021-10-31T16:55:30.105" v="1" actId="478"/>
          <ac:spMkLst>
            <pc:docMk/>
            <pc:sldMk cId="2601894986" sldId="258"/>
            <ac:spMk id="3" creationId="{B5016E30-A6E5-46C4-B14F-3FAD0A393311}"/>
          </ac:spMkLst>
        </pc:spChg>
        <pc:spChg chg="add mod">
          <ac:chgData name="Stewart Gale" userId="3647ddd2-6040-41ae-a96d-232c23482af8" providerId="ADAL" clId="{2170C7B9-A104-4ACC-973C-08D289726682}" dt="2023-01-09T07:02:23.142" v="32" actId="1076"/>
          <ac:spMkLst>
            <pc:docMk/>
            <pc:sldMk cId="2601894986" sldId="258"/>
            <ac:spMk id="4" creationId="{6CDBC0F8-CB16-4023-A42E-3B1C5B498FB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4A66B-4D1A-439A-A05E-9FBEF69798D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C69-A9DF-4A49-87D9-9A7E06136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43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4A66B-4D1A-439A-A05E-9FBEF69798D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C69-A9DF-4A49-87D9-9A7E06136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52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4A66B-4D1A-439A-A05E-9FBEF69798D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C69-A9DF-4A49-87D9-9A7E06136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630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4A66B-4D1A-439A-A05E-9FBEF69798D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C69-A9DF-4A49-87D9-9A7E06136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11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4A66B-4D1A-439A-A05E-9FBEF69798D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C69-A9DF-4A49-87D9-9A7E06136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40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4A66B-4D1A-439A-A05E-9FBEF69798D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C69-A9DF-4A49-87D9-9A7E06136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870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4A66B-4D1A-439A-A05E-9FBEF69798D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C69-A9DF-4A49-87D9-9A7E06136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404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4A66B-4D1A-439A-A05E-9FBEF69798D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C69-A9DF-4A49-87D9-9A7E06136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525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4A66B-4D1A-439A-A05E-9FBEF69798D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C69-A9DF-4A49-87D9-9A7E06136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215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4A66B-4D1A-439A-A05E-9FBEF69798D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C69-A9DF-4A49-87D9-9A7E06136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315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4A66B-4D1A-439A-A05E-9FBEF69798D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E1C69-A9DF-4A49-87D9-9A7E06136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282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4A66B-4D1A-439A-A05E-9FBEF69798D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E1C69-A9DF-4A49-87D9-9A7E06136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86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788" t="19050" r="54646" b="7576"/>
          <a:stretch/>
        </p:blipFill>
        <p:spPr>
          <a:xfrm>
            <a:off x="2964871" y="1"/>
            <a:ext cx="6677891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21382" y="2327564"/>
            <a:ext cx="27986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Follow the trail of the answers</a:t>
            </a:r>
          </a:p>
        </p:txBody>
      </p:sp>
    </p:spTree>
    <p:extLst>
      <p:ext uri="{BB962C8B-B14F-4D97-AF65-F5344CB8AC3E}">
        <p14:creationId xmlns:p14="http://schemas.microsoft.com/office/powerpoint/2010/main" val="926617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DBC0F8-CB16-4023-A42E-3B1C5B498FB2}"/>
              </a:ext>
            </a:extLst>
          </p:cNvPr>
          <p:cNvSpPr txBox="1"/>
          <p:nvPr/>
        </p:nvSpPr>
        <p:spPr>
          <a:xfrm>
            <a:off x="2056014" y="2022764"/>
            <a:ext cx="78693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601894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459887"/>
              </p:ext>
            </p:extLst>
          </p:nvPr>
        </p:nvGraphicFramePr>
        <p:xfrm>
          <a:off x="3033654" y="225915"/>
          <a:ext cx="6228680" cy="639433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357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1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a sale the price of a pair of jeans is reduced by 20% to </a:t>
                      </a: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£</a:t>
                      </a: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36. What was the original price of the jeans?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a sale the price of a coat is reduced by 10% to £45.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was the original price of the coat?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second hand car is valued 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£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6000.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This is a 20% decrease from when the car was brand new.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was the cost of the car brand new?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7500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number of pupils in a school falls by 8%.  If there is now 2208 pupils, how many pupils were there before the fall?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a sale the price of a pair of cost is reduced by 5% to £20.90. What was the original price of the coat?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John’s second throw of the javelin in a competition is 70.4 metres. This is 11% shorter than his first throw.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far in metres was his first throw?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9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cost of a new TV in a sale is </a:t>
                      </a: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£</a:t>
                      </a: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1846 after a reduction of 29%. What was the original price?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a sale the price of a laptop is reduced by 15% to £1147.50.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was the original price of the laptop?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1350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9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second hand car is valued £5400.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This is a 75% decrease from when the car was brand new.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was the cost of the car brand new?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7200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9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a sale the price of a pair of shoes is reduced by 8% to £29.44. What was the original price of the shoes?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9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John’s second throw of the javelin in a competition is 67.68metres. This is 6% shorter than his first throw.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far in metres was his first throw?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9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a sale the price of a football is reduced by 80% to £6.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What was the original price of the football?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40794" marR="40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5462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</Words>
  <Application>Microsoft Office PowerPoint</Application>
  <PresentationFormat>Widescreen</PresentationFormat>
  <Paragraphs>37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2015-10-28T11:32:27Z</dcterms:created>
  <dcterms:modified xsi:type="dcterms:W3CDTF">2023-01-09T07:02:33Z</dcterms:modified>
</cp:coreProperties>
</file>