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" userId="3647ddd2-6040-41ae-a96d-232c23482af8" providerId="ADAL" clId="{A6BA470E-8D3F-4DBB-829A-B1110F26CED9}"/>
    <pc:docChg chg="modSld">
      <pc:chgData name="Stewart" userId="3647ddd2-6040-41ae-a96d-232c23482af8" providerId="ADAL" clId="{A6BA470E-8D3F-4DBB-829A-B1110F26CED9}" dt="2021-11-10T10:17:26.894" v="8" actId="1076"/>
      <pc:docMkLst>
        <pc:docMk/>
      </pc:docMkLst>
      <pc:sldChg chg="modSp mod">
        <pc:chgData name="Stewart" userId="3647ddd2-6040-41ae-a96d-232c23482af8" providerId="ADAL" clId="{A6BA470E-8D3F-4DBB-829A-B1110F26CED9}" dt="2021-11-10T10:17:26.894" v="8" actId="1076"/>
        <pc:sldMkLst>
          <pc:docMk/>
          <pc:sldMk cId="444710234" sldId="258"/>
        </pc:sldMkLst>
        <pc:spChg chg="mod">
          <ac:chgData name="Stewart" userId="3647ddd2-6040-41ae-a96d-232c23482af8" providerId="ADAL" clId="{A6BA470E-8D3F-4DBB-829A-B1110F26CED9}" dt="2021-11-10T10:17:26.894" v="8" actId="1076"/>
          <ac:spMkLst>
            <pc:docMk/>
            <pc:sldMk cId="444710234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78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33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75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325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3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94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09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495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24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97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508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E16AA-F4E5-45C2-94B2-A984BAC8A038}" type="datetimeFigureOut">
              <a:rPr lang="en-GB" smtClean="0"/>
              <a:t>10/11/2021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D3084-54AC-4FF2-A4CD-9566BA4685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43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580" t="8564" r="9317" b="7949"/>
          <a:stretch/>
        </p:blipFill>
        <p:spPr>
          <a:xfrm>
            <a:off x="773723" y="70339"/>
            <a:ext cx="10814538" cy="670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04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09" t="6513" r="11368" b="7539"/>
          <a:stretch/>
        </p:blipFill>
        <p:spPr>
          <a:xfrm>
            <a:off x="896816" y="52755"/>
            <a:ext cx="10287000" cy="674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24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4931" y="2014877"/>
            <a:ext cx="83736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44710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761" t="17795" r="57392" b="33384"/>
          <a:stretch/>
        </p:blipFill>
        <p:spPr>
          <a:xfrm>
            <a:off x="0" y="0"/>
            <a:ext cx="7276489" cy="65598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0314" r="6071"/>
          <a:stretch/>
        </p:blipFill>
        <p:spPr>
          <a:xfrm>
            <a:off x="6175037" y="2831926"/>
            <a:ext cx="5501148" cy="372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5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607" t="18410" r="25433" b="29898"/>
          <a:stretch/>
        </p:blipFill>
        <p:spPr>
          <a:xfrm>
            <a:off x="0" y="158262"/>
            <a:ext cx="6471138" cy="65414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783" t="66983"/>
          <a:stretch/>
        </p:blipFill>
        <p:spPr>
          <a:xfrm>
            <a:off x="6471139" y="1635371"/>
            <a:ext cx="5720862" cy="385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95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043" t="18410" r="59573" b="28872"/>
          <a:stretch/>
        </p:blipFill>
        <p:spPr>
          <a:xfrm>
            <a:off x="0" y="158262"/>
            <a:ext cx="5943599" cy="64451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402" t="70513" r="59316" b="4872"/>
          <a:stretch/>
        </p:blipFill>
        <p:spPr>
          <a:xfrm>
            <a:off x="5943599" y="1991662"/>
            <a:ext cx="6119447" cy="328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30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774" t="18001" r="25854" b="45076"/>
          <a:stretch/>
        </p:blipFill>
        <p:spPr>
          <a:xfrm>
            <a:off x="0" y="918853"/>
            <a:ext cx="5577636" cy="45368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1105"/>
          <a:stretch/>
        </p:blipFill>
        <p:spPr>
          <a:xfrm>
            <a:off x="5753482" y="1331119"/>
            <a:ext cx="6221641" cy="412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76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</cp:lastModifiedBy>
  <cp:revision>1</cp:revision>
  <dcterms:created xsi:type="dcterms:W3CDTF">2016-12-07T09:38:33Z</dcterms:created>
  <dcterms:modified xsi:type="dcterms:W3CDTF">2021-11-10T10:17:38Z</dcterms:modified>
</cp:coreProperties>
</file>