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0" r:id="rId11"/>
    <p:sldId id="271" r:id="rId12"/>
    <p:sldId id="272" r:id="rId13"/>
    <p:sldId id="273" r:id="rId14"/>
    <p:sldId id="274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FF6600"/>
    <a:srgbClr val="00CC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AFC261-D5D2-4B73-9358-302523CBD1C9}" v="7" dt="2022-01-16T17:38:07.7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0AFC261-D5D2-4B73-9358-302523CBD1C9}"/>
    <pc:docChg chg="custSel addSld modSld">
      <pc:chgData name="Stewart Gale" userId="3647ddd2-6040-41ae-a96d-232c23482af8" providerId="ADAL" clId="{E0AFC261-D5D2-4B73-9358-302523CBD1C9}" dt="2022-01-16T17:38:45.873" v="33" actId="1076"/>
      <pc:docMkLst>
        <pc:docMk/>
      </pc:docMkLst>
      <pc:sldChg chg="delSp modSp mod delAnim">
        <pc:chgData name="Stewart Gale" userId="3647ddd2-6040-41ae-a96d-232c23482af8" providerId="ADAL" clId="{E0AFC261-D5D2-4B73-9358-302523CBD1C9}" dt="2022-01-16T17:38:45.873" v="33" actId="1076"/>
        <pc:sldMkLst>
          <pc:docMk/>
          <pc:sldMk cId="2242930151" sldId="256"/>
        </pc:sldMkLst>
        <pc:spChg chg="del">
          <ac:chgData name="Stewart Gale" userId="3647ddd2-6040-41ae-a96d-232c23482af8" providerId="ADAL" clId="{E0AFC261-D5D2-4B73-9358-302523CBD1C9}" dt="2022-01-16T17:38:32.279" v="26" actId="478"/>
          <ac:spMkLst>
            <pc:docMk/>
            <pc:sldMk cId="2242930151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E0AFC261-D5D2-4B73-9358-302523CBD1C9}" dt="2022-01-16T17:38:32.279" v="26" actId="478"/>
          <ac:spMkLst>
            <pc:docMk/>
            <pc:sldMk cId="2242930151" sldId="256"/>
            <ac:spMk id="3" creationId="{00000000-0000-0000-0000-000000000000}"/>
          </ac:spMkLst>
        </pc:spChg>
        <pc:spChg chg="mod">
          <ac:chgData name="Stewart Gale" userId="3647ddd2-6040-41ae-a96d-232c23482af8" providerId="ADAL" clId="{E0AFC261-D5D2-4B73-9358-302523CBD1C9}" dt="2022-01-16T17:38:45.873" v="33" actId="1076"/>
          <ac:spMkLst>
            <pc:docMk/>
            <pc:sldMk cId="2242930151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E0AFC261-D5D2-4B73-9358-302523CBD1C9}" dt="2022-01-16T17:38:32.279" v="26" actId="478"/>
          <ac:spMkLst>
            <pc:docMk/>
            <pc:sldMk cId="2242930151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E0AFC261-D5D2-4B73-9358-302523CBD1C9}" dt="2022-01-16T17:38:32.279" v="26" actId="478"/>
          <ac:spMkLst>
            <pc:docMk/>
            <pc:sldMk cId="2242930151" sldId="256"/>
            <ac:spMk id="7" creationId="{00000000-0000-0000-0000-000000000000}"/>
          </ac:spMkLst>
        </pc:spChg>
      </pc:sldChg>
      <pc:sldChg chg="delSp modSp add mod">
        <pc:chgData name="Stewart Gale" userId="3647ddd2-6040-41ae-a96d-232c23482af8" providerId="ADAL" clId="{E0AFC261-D5D2-4B73-9358-302523CBD1C9}" dt="2022-01-16T17:38:27.554" v="25" actId="1076"/>
        <pc:sldMkLst>
          <pc:docMk/>
          <pc:sldMk cId="987230475" sldId="276"/>
        </pc:sldMkLst>
        <pc:spChg chg="mod">
          <ac:chgData name="Stewart Gale" userId="3647ddd2-6040-41ae-a96d-232c23482af8" providerId="ADAL" clId="{E0AFC261-D5D2-4B73-9358-302523CBD1C9}" dt="2022-01-16T17:38:20.942" v="24" actId="1076"/>
          <ac:spMkLst>
            <pc:docMk/>
            <pc:sldMk cId="987230475" sldId="276"/>
            <ac:spMk id="2" creationId="{00000000-0000-0000-0000-000000000000}"/>
          </ac:spMkLst>
        </pc:spChg>
        <pc:spChg chg="mod">
          <ac:chgData name="Stewart Gale" userId="3647ddd2-6040-41ae-a96d-232c23482af8" providerId="ADAL" clId="{E0AFC261-D5D2-4B73-9358-302523CBD1C9}" dt="2022-01-16T17:38:27.554" v="25" actId="1076"/>
          <ac:spMkLst>
            <pc:docMk/>
            <pc:sldMk cId="987230475" sldId="276"/>
            <ac:spMk id="3" creationId="{00000000-0000-0000-0000-000000000000}"/>
          </ac:spMkLst>
        </pc:spChg>
        <pc:spChg chg="del">
          <ac:chgData name="Stewart Gale" userId="3647ddd2-6040-41ae-a96d-232c23482af8" providerId="ADAL" clId="{E0AFC261-D5D2-4B73-9358-302523CBD1C9}" dt="2022-01-16T17:37:17.027" v="1" actId="478"/>
          <ac:spMkLst>
            <pc:docMk/>
            <pc:sldMk cId="987230475" sldId="276"/>
            <ac:spMk id="4" creationId="{00000000-0000-0000-0000-000000000000}"/>
          </ac:spMkLst>
        </pc:spChg>
        <pc:spChg chg="mod">
          <ac:chgData name="Stewart Gale" userId="3647ddd2-6040-41ae-a96d-232c23482af8" providerId="ADAL" clId="{E0AFC261-D5D2-4B73-9358-302523CBD1C9}" dt="2022-01-16T17:38:27.554" v="25" actId="1076"/>
          <ac:spMkLst>
            <pc:docMk/>
            <pc:sldMk cId="987230475" sldId="276"/>
            <ac:spMk id="5" creationId="{00000000-0000-0000-0000-000000000000}"/>
          </ac:spMkLst>
        </pc:spChg>
        <pc:spChg chg="mod">
          <ac:chgData name="Stewart Gale" userId="3647ddd2-6040-41ae-a96d-232c23482af8" providerId="ADAL" clId="{E0AFC261-D5D2-4B73-9358-302523CBD1C9}" dt="2022-01-16T17:38:20.942" v="24" actId="1076"/>
          <ac:spMkLst>
            <pc:docMk/>
            <pc:sldMk cId="987230475" sldId="27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88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23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78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307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244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846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379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249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336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31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786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E0769-EF98-4CFE-B247-1DD27DDE7267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AA2F9-ECC6-442D-960E-09F9C59578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472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3809" y="1222338"/>
            <a:ext cx="1099496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LO: Proofs </a:t>
            </a:r>
          </a:p>
          <a:p>
            <a:pPr algn="ctr"/>
            <a:r>
              <a:rPr lang="en-GB" sz="11500" b="1" dirty="0"/>
              <a:t>(Odd and Evens)</a:t>
            </a:r>
          </a:p>
        </p:txBody>
      </p:sp>
    </p:spTree>
    <p:extLst>
      <p:ext uri="{BB962C8B-B14F-4D97-AF65-F5344CB8AC3E}">
        <p14:creationId xmlns:p14="http://schemas.microsoft.com/office/powerpoint/2010/main" val="2242930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2080" y="2028723"/>
            <a:ext cx="9262299" cy="21275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</a:t>
            </a:r>
            <a:r>
              <a:rPr lang="en-GB" sz="115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5520" y="285659"/>
            <a:ext cx="7365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Odd or Even?</a:t>
            </a:r>
          </a:p>
        </p:txBody>
      </p:sp>
      <p:sp>
        <p:nvSpPr>
          <p:cNvPr id="8" name="Rectangle 7"/>
          <p:cNvSpPr/>
          <p:nvPr/>
        </p:nvSpPr>
        <p:spPr>
          <a:xfrm>
            <a:off x="4101448" y="4210177"/>
            <a:ext cx="3467616" cy="2008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</a:t>
            </a:r>
          </a:p>
        </p:txBody>
      </p:sp>
    </p:spTree>
    <p:extLst>
      <p:ext uri="{BB962C8B-B14F-4D97-AF65-F5344CB8AC3E}">
        <p14:creationId xmlns:p14="http://schemas.microsoft.com/office/powerpoint/2010/main" val="28134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2080" y="2028723"/>
            <a:ext cx="9262299" cy="21275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</a:t>
            </a:r>
            <a:r>
              <a:rPr lang="en-GB" sz="115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5520" y="285659"/>
            <a:ext cx="7365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Odd or Even?</a:t>
            </a:r>
          </a:p>
        </p:txBody>
      </p:sp>
      <p:sp>
        <p:nvSpPr>
          <p:cNvPr id="8" name="Rectangle 7"/>
          <p:cNvSpPr/>
          <p:nvPr/>
        </p:nvSpPr>
        <p:spPr>
          <a:xfrm>
            <a:off x="4101448" y="4210177"/>
            <a:ext cx="3467616" cy="2008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</a:t>
            </a:r>
          </a:p>
        </p:txBody>
      </p:sp>
    </p:spTree>
    <p:extLst>
      <p:ext uri="{BB962C8B-B14F-4D97-AF65-F5344CB8AC3E}">
        <p14:creationId xmlns:p14="http://schemas.microsoft.com/office/powerpoint/2010/main" val="350341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2080" y="2028723"/>
            <a:ext cx="9262299" cy="21275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</a:t>
            </a:r>
            <a:r>
              <a:rPr lang="en-GB" sz="115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5520" y="285659"/>
            <a:ext cx="7365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Odd or Even?</a:t>
            </a:r>
          </a:p>
        </p:txBody>
      </p:sp>
      <p:sp>
        <p:nvSpPr>
          <p:cNvPr id="8" name="Rectangle 7"/>
          <p:cNvSpPr/>
          <p:nvPr/>
        </p:nvSpPr>
        <p:spPr>
          <a:xfrm>
            <a:off x="4101448" y="4210177"/>
            <a:ext cx="3041217" cy="2008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</a:t>
            </a:r>
          </a:p>
        </p:txBody>
      </p:sp>
    </p:spTree>
    <p:extLst>
      <p:ext uri="{BB962C8B-B14F-4D97-AF65-F5344CB8AC3E}">
        <p14:creationId xmlns:p14="http://schemas.microsoft.com/office/powerpoint/2010/main" val="167742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2080" y="2028723"/>
            <a:ext cx="9262299" cy="21275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</a:t>
            </a:r>
            <a:r>
              <a:rPr lang="en-GB" sz="115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5520" y="285659"/>
            <a:ext cx="7365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Odd or Even?</a:t>
            </a:r>
          </a:p>
        </p:txBody>
      </p:sp>
      <p:sp>
        <p:nvSpPr>
          <p:cNvPr id="8" name="Rectangle 7"/>
          <p:cNvSpPr/>
          <p:nvPr/>
        </p:nvSpPr>
        <p:spPr>
          <a:xfrm>
            <a:off x="4101448" y="4210177"/>
            <a:ext cx="3467616" cy="2008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</a:t>
            </a:r>
          </a:p>
        </p:txBody>
      </p:sp>
    </p:spTree>
    <p:extLst>
      <p:ext uri="{BB962C8B-B14F-4D97-AF65-F5344CB8AC3E}">
        <p14:creationId xmlns:p14="http://schemas.microsoft.com/office/powerpoint/2010/main" val="147248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2080" y="2028723"/>
            <a:ext cx="9262299" cy="21275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15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15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5520" y="285659"/>
            <a:ext cx="7365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Odd or Even?</a:t>
            </a:r>
          </a:p>
        </p:txBody>
      </p:sp>
      <p:sp>
        <p:nvSpPr>
          <p:cNvPr id="8" name="Rectangle 7"/>
          <p:cNvSpPr/>
          <p:nvPr/>
        </p:nvSpPr>
        <p:spPr>
          <a:xfrm>
            <a:off x="4101448" y="4210177"/>
            <a:ext cx="3467616" cy="2008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</a:t>
            </a:r>
          </a:p>
        </p:txBody>
      </p:sp>
    </p:spTree>
    <p:extLst>
      <p:ext uri="{BB962C8B-B14F-4D97-AF65-F5344CB8AC3E}">
        <p14:creationId xmlns:p14="http://schemas.microsoft.com/office/powerpoint/2010/main" val="230731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2080" y="2028723"/>
            <a:ext cx="9262299" cy="21275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15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15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</a:t>
            </a:r>
            <a:r>
              <a:rPr lang="en-GB" sz="1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5520" y="285659"/>
            <a:ext cx="7365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Odd or Even?</a:t>
            </a:r>
          </a:p>
        </p:txBody>
      </p:sp>
      <p:sp>
        <p:nvSpPr>
          <p:cNvPr id="8" name="Rectangle 7"/>
          <p:cNvSpPr/>
          <p:nvPr/>
        </p:nvSpPr>
        <p:spPr>
          <a:xfrm>
            <a:off x="4101448" y="4210177"/>
            <a:ext cx="3041217" cy="2008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GB" sz="115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ODD</a:t>
            </a:r>
          </a:p>
        </p:txBody>
      </p:sp>
    </p:spTree>
    <p:extLst>
      <p:ext uri="{BB962C8B-B14F-4D97-AF65-F5344CB8AC3E}">
        <p14:creationId xmlns:p14="http://schemas.microsoft.com/office/powerpoint/2010/main" val="307724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4121" y="367719"/>
            <a:ext cx="83535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A </a:t>
            </a:r>
            <a:r>
              <a:rPr lang="en-GB" sz="8000" b="1" dirty="0">
                <a:solidFill>
                  <a:srgbClr val="0000FF"/>
                </a:solidFill>
              </a:rPr>
              <a:t>even</a:t>
            </a:r>
            <a:r>
              <a:rPr lang="en-GB" sz="8000" dirty="0"/>
              <a:t> number is </a:t>
            </a:r>
          </a:p>
          <a:p>
            <a:pPr algn="ctr"/>
            <a:r>
              <a:rPr lang="en-GB" sz="8000" dirty="0"/>
              <a:t>a multiple of……….</a:t>
            </a:r>
          </a:p>
        </p:txBody>
      </p:sp>
      <p:sp>
        <p:nvSpPr>
          <p:cNvPr id="2" name="Rectangle 1"/>
          <p:cNvSpPr/>
          <p:nvPr/>
        </p:nvSpPr>
        <p:spPr>
          <a:xfrm>
            <a:off x="1318954" y="3645539"/>
            <a:ext cx="86417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0" dirty="0">
                <a:solidFill>
                  <a:prstClr val="black"/>
                </a:solidFill>
              </a:rPr>
              <a:t>A </a:t>
            </a:r>
            <a:r>
              <a:rPr lang="en-GB" sz="8000" b="1" dirty="0">
                <a:solidFill>
                  <a:srgbClr val="FF0000"/>
                </a:solidFill>
              </a:rPr>
              <a:t>odd</a:t>
            </a:r>
            <a:r>
              <a:rPr lang="en-GB" sz="8000" dirty="0">
                <a:solidFill>
                  <a:prstClr val="black"/>
                </a:solidFill>
              </a:rPr>
              <a:t> number is </a:t>
            </a:r>
          </a:p>
          <a:p>
            <a:pPr lvl="0" algn="ctr"/>
            <a:r>
              <a:rPr lang="en-GB" sz="8000" b="1" dirty="0">
                <a:solidFill>
                  <a:prstClr val="black"/>
                </a:solidFill>
              </a:rPr>
              <a:t>not </a:t>
            </a:r>
            <a:r>
              <a:rPr lang="en-GB" sz="8000" dirty="0">
                <a:solidFill>
                  <a:prstClr val="black"/>
                </a:solidFill>
              </a:rPr>
              <a:t>a multiple of……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53159" y="1475714"/>
            <a:ext cx="969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92849" y="4753534"/>
            <a:ext cx="8319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8723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8173" y="583474"/>
            <a:ext cx="116156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Write an algebraic expression </a:t>
            </a:r>
          </a:p>
          <a:p>
            <a:pPr algn="ctr"/>
            <a:r>
              <a:rPr lang="en-GB" sz="6600" dirty="0"/>
              <a:t>for an </a:t>
            </a:r>
            <a:r>
              <a:rPr lang="en-GB" sz="6600" dirty="0">
                <a:solidFill>
                  <a:srgbClr val="0000FF"/>
                </a:solidFill>
              </a:rPr>
              <a:t>even number</a:t>
            </a:r>
            <a:r>
              <a:rPr lang="en-GB" sz="66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2027" y="2543485"/>
            <a:ext cx="396794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dirty="0">
                <a:solidFill>
                  <a:srgbClr val="0000FF"/>
                </a:solidFill>
              </a:rPr>
              <a:t>2</a:t>
            </a:r>
            <a:r>
              <a:rPr lang="en-GB" sz="239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239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19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64028" y="509715"/>
            <a:ext cx="102717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Write an algebraic expression </a:t>
            </a:r>
          </a:p>
          <a:p>
            <a:pPr algn="ctr"/>
            <a:r>
              <a:rPr lang="en-GB" sz="6600" dirty="0"/>
              <a:t>for an </a:t>
            </a:r>
            <a:r>
              <a:rPr lang="en-GB" sz="6600" dirty="0">
                <a:solidFill>
                  <a:srgbClr val="00B050"/>
                </a:solidFill>
              </a:rPr>
              <a:t>odd number</a:t>
            </a:r>
            <a:r>
              <a:rPr lang="en-GB" sz="66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84861" y="2526146"/>
            <a:ext cx="803009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dirty="0">
                <a:solidFill>
                  <a:srgbClr val="00B050"/>
                </a:solidFill>
              </a:rPr>
              <a:t>2</a:t>
            </a:r>
            <a:r>
              <a:rPr lang="en-GB" sz="239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23900" dirty="0">
                <a:solidFill>
                  <a:srgbClr val="00B050"/>
                </a:solidFill>
                <a:cs typeface="Times New Roman" panose="02020603050405020304" pitchFamily="18" charset="0"/>
              </a:rPr>
              <a:t>+ 1</a:t>
            </a:r>
            <a:endParaRPr lang="en-GB" sz="239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59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0527" y="239880"/>
            <a:ext cx="99475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Odd or Even?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0524" y="1868438"/>
            <a:ext cx="676102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dirty="0">
                <a:solidFill>
                  <a:srgbClr val="FF0000"/>
                </a:solidFill>
              </a:rPr>
              <a:t>2</a:t>
            </a:r>
            <a:r>
              <a:rPr lang="en-GB" sz="199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9900" dirty="0">
                <a:solidFill>
                  <a:srgbClr val="FF0000"/>
                </a:solidFill>
                <a:cs typeface="Times New Roman" panose="02020603050405020304" pitchFamily="18" charset="0"/>
              </a:rPr>
              <a:t>+ 3</a:t>
            </a:r>
            <a:endParaRPr lang="en-GB" sz="199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88652" y="4642009"/>
            <a:ext cx="270939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Odd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0596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0527" y="239880"/>
            <a:ext cx="99475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Odd or Even?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0524" y="1868438"/>
            <a:ext cx="676102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dirty="0">
                <a:solidFill>
                  <a:srgbClr val="00B0F0"/>
                </a:solidFill>
              </a:rPr>
              <a:t>2</a:t>
            </a:r>
            <a:r>
              <a:rPr lang="en-GB" sz="199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9900" dirty="0">
                <a:solidFill>
                  <a:srgbClr val="00B0F0"/>
                </a:solidFill>
                <a:cs typeface="Times New Roman" panose="02020603050405020304" pitchFamily="18" charset="0"/>
              </a:rPr>
              <a:t>– 1</a:t>
            </a:r>
            <a:endParaRPr lang="en-GB" sz="19900" dirty="0">
              <a:solidFill>
                <a:srgbClr val="00B0F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49612" y="4650322"/>
            <a:ext cx="270939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Odd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18667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0527" y="239880"/>
            <a:ext cx="99475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Odd or Even?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0524" y="1868438"/>
            <a:ext cx="676102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dirty="0">
                <a:solidFill>
                  <a:srgbClr val="FF6600"/>
                </a:solidFill>
              </a:rPr>
              <a:t>2</a:t>
            </a:r>
            <a:r>
              <a:rPr lang="en-GB" sz="19900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9900" dirty="0">
                <a:solidFill>
                  <a:srgbClr val="FF6600"/>
                </a:solidFill>
                <a:cs typeface="Times New Roman" panose="02020603050405020304" pitchFamily="18" charset="0"/>
              </a:rPr>
              <a:t>+ 4</a:t>
            </a:r>
            <a:endParaRPr lang="en-GB" sz="19900" dirty="0">
              <a:solidFill>
                <a:srgbClr val="FF66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49612" y="4650322"/>
            <a:ext cx="303070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Even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9490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0527" y="239880"/>
            <a:ext cx="99475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Odd or Even?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01072" y="1833802"/>
            <a:ext cx="400647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dirty="0">
                <a:solidFill>
                  <a:srgbClr val="FF00FF"/>
                </a:solidFill>
              </a:rPr>
              <a:t>4</a:t>
            </a:r>
            <a:r>
              <a:rPr lang="en-GB" sz="19900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9900" dirty="0">
              <a:solidFill>
                <a:srgbClr val="FF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49612" y="4650322"/>
            <a:ext cx="303070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Even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4727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0527" y="239880"/>
            <a:ext cx="99475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Odd or Even?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0524" y="1868438"/>
            <a:ext cx="676102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dirty="0">
                <a:solidFill>
                  <a:srgbClr val="0000FF"/>
                </a:solidFill>
              </a:rPr>
              <a:t>4</a:t>
            </a:r>
            <a:r>
              <a:rPr lang="en-GB" sz="199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19900" dirty="0">
                <a:solidFill>
                  <a:srgbClr val="0000FF"/>
                </a:solidFill>
                <a:cs typeface="Times New Roman" panose="02020603050405020304" pitchFamily="18" charset="0"/>
              </a:rPr>
              <a:t>+ 1</a:t>
            </a:r>
            <a:endParaRPr lang="en-GB" sz="19900" dirty="0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49612" y="4650322"/>
            <a:ext cx="270939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dirty="0"/>
              <a:t>Odd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4050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141</Words>
  <Application>Microsoft Office PowerPoint</Application>
  <PresentationFormat>Widescreen</PresentationFormat>
  <Paragraphs>47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34</cp:revision>
  <dcterms:created xsi:type="dcterms:W3CDTF">2017-01-18T06:23:57Z</dcterms:created>
  <dcterms:modified xsi:type="dcterms:W3CDTF">2022-01-16T17:38:49Z</dcterms:modified>
</cp:coreProperties>
</file>