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533" r:id="rId2"/>
    <p:sldId id="515" r:id="rId3"/>
    <p:sldId id="536" r:id="rId4"/>
    <p:sldId id="526" r:id="rId5"/>
    <p:sldId id="537" r:id="rId6"/>
    <p:sldId id="522" r:id="rId7"/>
    <p:sldId id="527" r:id="rId8"/>
    <p:sldId id="535" r:id="rId9"/>
    <p:sldId id="53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DEA25C-6717-47E2-B7E5-4620134AAF33}" v="35" dt="2025-10-29T03:50:08.2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90" autoAdjust="0"/>
    <p:restoredTop sz="88534" autoAdjust="0"/>
  </p:normalViewPr>
  <p:slideViewPr>
    <p:cSldViewPr>
      <p:cViewPr varScale="1">
        <p:scale>
          <a:sx n="89" d="100"/>
          <a:sy n="89" d="100"/>
        </p:scale>
        <p:origin x="72" y="72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DDBF2C4-AD8D-4E1D-8386-BD3D3561C83C}"/>
    <pc:docChg chg="undo custSel addSld modSld">
      <pc:chgData name="Stewart Gale" userId="3647ddd2-6040-41ae-a96d-232c23482af8" providerId="ADAL" clId="{ADDBF2C4-AD8D-4E1D-8386-BD3D3561C83C}" dt="2025-10-29T03:50:15.196" v="510" actId="1076"/>
      <pc:docMkLst>
        <pc:docMk/>
      </pc:docMkLst>
      <pc:sldChg chg="addSp delSp modSp mod">
        <pc:chgData name="Stewart Gale" userId="3647ddd2-6040-41ae-a96d-232c23482af8" providerId="ADAL" clId="{ADDBF2C4-AD8D-4E1D-8386-BD3D3561C83C}" dt="2025-10-02T17:01:05.577" v="7" actId="1076"/>
        <pc:sldMkLst>
          <pc:docMk/>
          <pc:sldMk cId="2067384824" sldId="515"/>
        </pc:sldMkLst>
        <pc:spChg chg="add mod">
          <ac:chgData name="Stewart Gale" userId="3647ddd2-6040-41ae-a96d-232c23482af8" providerId="ADAL" clId="{ADDBF2C4-AD8D-4E1D-8386-BD3D3561C83C}" dt="2025-10-02T17:00:48.605" v="3" actId="1076"/>
          <ac:spMkLst>
            <pc:docMk/>
            <pc:sldMk cId="2067384824" sldId="515"/>
            <ac:spMk id="4" creationId="{A894078D-4E7A-BC74-DFDB-3AAA17BAE6BE}"/>
          </ac:spMkLst>
        </pc:spChg>
        <pc:spChg chg="mod">
          <ac:chgData name="Stewart Gale" userId="3647ddd2-6040-41ae-a96d-232c23482af8" providerId="ADAL" clId="{ADDBF2C4-AD8D-4E1D-8386-BD3D3561C83C}" dt="2025-10-02T17:01:00.919" v="6" actId="1076"/>
          <ac:spMkLst>
            <pc:docMk/>
            <pc:sldMk cId="2067384824" sldId="515"/>
            <ac:spMk id="5" creationId="{00000000-0000-0000-0000-000000000000}"/>
          </ac:spMkLst>
        </pc:spChg>
        <pc:picChg chg="mod">
          <ac:chgData name="Stewart Gale" userId="3647ddd2-6040-41ae-a96d-232c23482af8" providerId="ADAL" clId="{ADDBF2C4-AD8D-4E1D-8386-BD3D3561C83C}" dt="2025-10-02T17:01:05.577" v="7" actId="1076"/>
          <ac:picMkLst>
            <pc:docMk/>
            <pc:sldMk cId="2067384824" sldId="515"/>
            <ac:picMk id="8" creationId="{00000000-0000-0000-0000-000000000000}"/>
          </ac:picMkLst>
        </pc:picChg>
      </pc:sldChg>
      <pc:sldChg chg="addSp delSp modSp mod delAnim modAnim">
        <pc:chgData name="Stewart Gale" userId="3647ddd2-6040-41ae-a96d-232c23482af8" providerId="ADAL" clId="{ADDBF2C4-AD8D-4E1D-8386-BD3D3561C83C}" dt="2025-10-29T03:50:15.196" v="510" actId="1076"/>
        <pc:sldMkLst>
          <pc:docMk/>
          <pc:sldMk cId="2571651845" sldId="522"/>
        </pc:sldMkLst>
        <pc:spChg chg="add mod">
          <ac:chgData name="Stewart Gale" userId="3647ddd2-6040-41ae-a96d-232c23482af8" providerId="ADAL" clId="{ADDBF2C4-AD8D-4E1D-8386-BD3D3561C83C}" dt="2025-10-02T17:23:41.984" v="265" actId="21"/>
          <ac:spMkLst>
            <pc:docMk/>
            <pc:sldMk cId="2571651845" sldId="522"/>
            <ac:spMk id="4" creationId="{9A85B468-2995-8B85-7592-263334B1C394}"/>
          </ac:spMkLst>
        </pc:spChg>
        <pc:spChg chg="mod">
          <ac:chgData name="Stewart Gale" userId="3647ddd2-6040-41ae-a96d-232c23482af8" providerId="ADAL" clId="{ADDBF2C4-AD8D-4E1D-8386-BD3D3561C83C}" dt="2025-10-02T17:23:29.443" v="261" actId="21"/>
          <ac:spMkLst>
            <pc:docMk/>
            <pc:sldMk cId="2571651845" sldId="522"/>
            <ac:spMk id="5" creationId="{00000000-0000-0000-0000-000000000000}"/>
          </ac:spMkLst>
        </pc:spChg>
        <pc:spChg chg="mod">
          <ac:chgData name="Stewart Gale" userId="3647ddd2-6040-41ae-a96d-232c23482af8" providerId="ADAL" clId="{ADDBF2C4-AD8D-4E1D-8386-BD3D3561C83C}" dt="2025-10-02T17:23:17.130" v="257" actId="1076"/>
          <ac:spMkLst>
            <pc:docMk/>
            <pc:sldMk cId="2571651845" sldId="522"/>
            <ac:spMk id="6" creationId="{6FAC3D47-A0BA-940F-AD52-BDAE10ED4588}"/>
          </ac:spMkLst>
        </pc:spChg>
        <pc:spChg chg="mod">
          <ac:chgData name="Stewart Gale" userId="3647ddd2-6040-41ae-a96d-232c23482af8" providerId="ADAL" clId="{ADDBF2C4-AD8D-4E1D-8386-BD3D3561C83C}" dt="2025-10-02T17:25:51.874" v="290" actId="14100"/>
          <ac:spMkLst>
            <pc:docMk/>
            <pc:sldMk cId="2571651845" sldId="522"/>
            <ac:spMk id="9" creationId="{8E4B8211-3EE4-F847-7386-F02B598797E4}"/>
          </ac:spMkLst>
        </pc:spChg>
        <pc:spChg chg="mod">
          <ac:chgData name="Stewart Gale" userId="3647ddd2-6040-41ae-a96d-232c23482af8" providerId="ADAL" clId="{ADDBF2C4-AD8D-4E1D-8386-BD3D3561C83C}" dt="2025-10-02T17:23:20.653" v="259" actId="1035"/>
          <ac:spMkLst>
            <pc:docMk/>
            <pc:sldMk cId="2571651845" sldId="522"/>
            <ac:spMk id="11" creationId="{5C9713AA-37E2-49FF-BFD8-E728E134CE52}"/>
          </ac:spMkLst>
        </pc:spChg>
        <pc:spChg chg="mod">
          <ac:chgData name="Stewart Gale" userId="3647ddd2-6040-41ae-a96d-232c23482af8" providerId="ADAL" clId="{ADDBF2C4-AD8D-4E1D-8386-BD3D3561C83C}" dt="2025-10-02T17:23:20.653" v="259" actId="1035"/>
          <ac:spMkLst>
            <pc:docMk/>
            <pc:sldMk cId="2571651845" sldId="522"/>
            <ac:spMk id="12" creationId="{B2587E0E-9ED5-47A2-8440-591C68287F1D}"/>
          </ac:spMkLst>
        </pc:spChg>
        <pc:spChg chg="mod">
          <ac:chgData name="Stewart Gale" userId="3647ddd2-6040-41ae-a96d-232c23482af8" providerId="ADAL" clId="{ADDBF2C4-AD8D-4E1D-8386-BD3D3561C83C}" dt="2025-10-02T17:23:20.653" v="259" actId="1035"/>
          <ac:spMkLst>
            <pc:docMk/>
            <pc:sldMk cId="2571651845" sldId="522"/>
            <ac:spMk id="13" creationId="{E6F4FFA9-83BC-4B5F-BBC5-EE05AD08916C}"/>
          </ac:spMkLst>
        </pc:spChg>
        <pc:spChg chg="mod">
          <ac:chgData name="Stewart Gale" userId="3647ddd2-6040-41ae-a96d-232c23482af8" providerId="ADAL" clId="{ADDBF2C4-AD8D-4E1D-8386-BD3D3561C83C}" dt="2025-10-02T17:23:20.653" v="259" actId="1035"/>
          <ac:spMkLst>
            <pc:docMk/>
            <pc:sldMk cId="2571651845" sldId="522"/>
            <ac:spMk id="14" creationId="{D2576274-3DA3-4C25-A6C3-597A46454D0E}"/>
          </ac:spMkLst>
        </pc:spChg>
        <pc:spChg chg="add mod">
          <ac:chgData name="Stewart Gale" userId="3647ddd2-6040-41ae-a96d-232c23482af8" providerId="ADAL" clId="{ADDBF2C4-AD8D-4E1D-8386-BD3D3561C83C}" dt="2025-10-02T17:23:53.972" v="268" actId="14100"/>
          <ac:spMkLst>
            <pc:docMk/>
            <pc:sldMk cId="2571651845" sldId="522"/>
            <ac:spMk id="15" creationId="{87A75BE8-35CC-50AE-ACFC-0C1F1FB3D5FD}"/>
          </ac:spMkLst>
        </pc:spChg>
        <pc:spChg chg="mod">
          <ac:chgData name="Stewart Gale" userId="3647ddd2-6040-41ae-a96d-232c23482af8" providerId="ADAL" clId="{ADDBF2C4-AD8D-4E1D-8386-BD3D3561C83C}" dt="2025-10-02T17:23:20.653" v="259" actId="1035"/>
          <ac:spMkLst>
            <pc:docMk/>
            <pc:sldMk cId="2571651845" sldId="522"/>
            <ac:spMk id="16" creationId="{2962A88B-94CE-40D2-B109-A5FE8E854F34}"/>
          </ac:spMkLst>
        </pc:spChg>
        <pc:spChg chg="mod">
          <ac:chgData name="Stewart Gale" userId="3647ddd2-6040-41ae-a96d-232c23482af8" providerId="ADAL" clId="{ADDBF2C4-AD8D-4E1D-8386-BD3D3561C83C}" dt="2025-10-02T17:23:20.653" v="259" actId="1035"/>
          <ac:spMkLst>
            <pc:docMk/>
            <pc:sldMk cId="2571651845" sldId="522"/>
            <ac:spMk id="17" creationId="{181018B6-6410-4E2F-A3CA-8CBD16F926A0}"/>
          </ac:spMkLst>
        </pc:spChg>
        <pc:spChg chg="mod">
          <ac:chgData name="Stewart Gale" userId="3647ddd2-6040-41ae-a96d-232c23482af8" providerId="ADAL" clId="{ADDBF2C4-AD8D-4E1D-8386-BD3D3561C83C}" dt="2025-10-02T17:27:33.839" v="310" actId="207"/>
          <ac:spMkLst>
            <pc:docMk/>
            <pc:sldMk cId="2571651845" sldId="522"/>
            <ac:spMk id="18" creationId="{D25BB946-1D2B-A7FE-4D46-262E73947289}"/>
          </ac:spMkLst>
        </pc:spChg>
        <pc:spChg chg="mod">
          <ac:chgData name="Stewart Gale" userId="3647ddd2-6040-41ae-a96d-232c23482af8" providerId="ADAL" clId="{ADDBF2C4-AD8D-4E1D-8386-BD3D3561C83C}" dt="2025-10-02T17:22:40.396" v="247" actId="1036"/>
          <ac:spMkLst>
            <pc:docMk/>
            <pc:sldMk cId="2571651845" sldId="522"/>
            <ac:spMk id="20" creationId="{9D5868A5-2BBA-42AA-B7B7-FD08A7BE3B9D}"/>
          </ac:spMkLst>
        </pc:spChg>
        <pc:spChg chg="add mod">
          <ac:chgData name="Stewart Gale" userId="3647ddd2-6040-41ae-a96d-232c23482af8" providerId="ADAL" clId="{ADDBF2C4-AD8D-4E1D-8386-BD3D3561C83C}" dt="2025-10-02T17:39:56.075" v="395" actId="20577"/>
          <ac:spMkLst>
            <pc:docMk/>
            <pc:sldMk cId="2571651845" sldId="522"/>
            <ac:spMk id="22" creationId="{88205F6B-BAE6-FC9D-B1FC-1EA6C677EF74}"/>
          </ac:spMkLst>
        </pc:spChg>
        <pc:spChg chg="add mod">
          <ac:chgData name="Stewart Gale" userId="3647ddd2-6040-41ae-a96d-232c23482af8" providerId="ADAL" clId="{ADDBF2C4-AD8D-4E1D-8386-BD3D3561C83C}" dt="2025-10-02T17:26:52.791" v="301" actId="207"/>
          <ac:spMkLst>
            <pc:docMk/>
            <pc:sldMk cId="2571651845" sldId="522"/>
            <ac:spMk id="24" creationId="{CE6EBD26-32ED-795D-56A6-BFA8F117988F}"/>
          </ac:spMkLst>
        </pc:spChg>
        <pc:spChg chg="add mod">
          <ac:chgData name="Stewart Gale" userId="3647ddd2-6040-41ae-a96d-232c23482af8" providerId="ADAL" clId="{ADDBF2C4-AD8D-4E1D-8386-BD3D3561C83C}" dt="2025-10-02T17:27:07.661" v="307" actId="20577"/>
          <ac:spMkLst>
            <pc:docMk/>
            <pc:sldMk cId="2571651845" sldId="522"/>
            <ac:spMk id="25" creationId="{AE9A7F20-1056-4E63-D120-2F186347469C}"/>
          </ac:spMkLst>
        </pc:spChg>
        <pc:spChg chg="add mod">
          <ac:chgData name="Stewart Gale" userId="3647ddd2-6040-41ae-a96d-232c23482af8" providerId="ADAL" clId="{ADDBF2C4-AD8D-4E1D-8386-BD3D3561C83C}" dt="2025-10-02T17:27:27.967" v="309" actId="1076"/>
          <ac:spMkLst>
            <pc:docMk/>
            <pc:sldMk cId="2571651845" sldId="522"/>
            <ac:spMk id="26" creationId="{78F9AB4E-7535-AF56-A932-FE48F0F9C578}"/>
          </ac:spMkLst>
        </pc:spChg>
        <pc:spChg chg="mod">
          <ac:chgData name="Stewart Gale" userId="3647ddd2-6040-41ae-a96d-232c23482af8" providerId="ADAL" clId="{ADDBF2C4-AD8D-4E1D-8386-BD3D3561C83C}" dt="2025-10-02T17:23:20.653" v="259" actId="1035"/>
          <ac:spMkLst>
            <pc:docMk/>
            <pc:sldMk cId="2571651845" sldId="522"/>
            <ac:spMk id="27" creationId="{2A13D014-8D90-455F-8144-D82909564F23}"/>
          </ac:spMkLst>
        </pc:spChg>
        <pc:spChg chg="mod">
          <ac:chgData name="Stewart Gale" userId="3647ddd2-6040-41ae-a96d-232c23482af8" providerId="ADAL" clId="{ADDBF2C4-AD8D-4E1D-8386-BD3D3561C83C}" dt="2025-10-02T17:23:20.653" v="259" actId="1035"/>
          <ac:spMkLst>
            <pc:docMk/>
            <pc:sldMk cId="2571651845" sldId="522"/>
            <ac:spMk id="28" creationId="{7F3ED890-6D8A-4824-8EE1-47B861A565BA}"/>
          </ac:spMkLst>
        </pc:spChg>
        <pc:spChg chg="mod">
          <ac:chgData name="Stewart Gale" userId="3647ddd2-6040-41ae-a96d-232c23482af8" providerId="ADAL" clId="{ADDBF2C4-AD8D-4E1D-8386-BD3D3561C83C}" dt="2025-10-02T17:22:43.912" v="249" actId="1035"/>
          <ac:spMkLst>
            <pc:docMk/>
            <pc:sldMk cId="2571651845" sldId="522"/>
            <ac:spMk id="31" creationId="{8AEB1891-4229-4828-84D5-D2F38D12DFD8}"/>
          </ac:spMkLst>
        </pc:spChg>
        <pc:spChg chg="mod">
          <ac:chgData name="Stewart Gale" userId="3647ddd2-6040-41ae-a96d-232c23482af8" providerId="ADAL" clId="{ADDBF2C4-AD8D-4E1D-8386-BD3D3561C83C}" dt="2025-10-02T17:23:20.653" v="259" actId="1035"/>
          <ac:spMkLst>
            <pc:docMk/>
            <pc:sldMk cId="2571651845" sldId="522"/>
            <ac:spMk id="35" creationId="{09E40B82-1500-4233-93C5-38F4457C8EB2}"/>
          </ac:spMkLst>
        </pc:spChg>
        <pc:spChg chg="mod">
          <ac:chgData name="Stewart Gale" userId="3647ddd2-6040-41ae-a96d-232c23482af8" providerId="ADAL" clId="{ADDBF2C4-AD8D-4E1D-8386-BD3D3561C83C}" dt="2025-10-02T17:28:00.124" v="312" actId="1076"/>
          <ac:spMkLst>
            <pc:docMk/>
            <pc:sldMk cId="2571651845" sldId="522"/>
            <ac:spMk id="41" creationId="{60AB984D-4B03-4359-B3DA-FF74B3A3F627}"/>
          </ac:spMkLst>
        </pc:spChg>
        <pc:spChg chg="mod">
          <ac:chgData name="Stewart Gale" userId="3647ddd2-6040-41ae-a96d-232c23482af8" providerId="ADAL" clId="{ADDBF2C4-AD8D-4E1D-8386-BD3D3561C83C}" dt="2025-10-29T03:50:15.196" v="510" actId="1076"/>
          <ac:spMkLst>
            <pc:docMk/>
            <pc:sldMk cId="2571651845" sldId="522"/>
            <ac:spMk id="42" creationId="{C2E5A836-914D-4845-A973-C73C04E0B5EF}"/>
          </ac:spMkLst>
        </pc:spChg>
        <pc:spChg chg="add mod">
          <ac:chgData name="Stewart Gale" userId="3647ddd2-6040-41ae-a96d-232c23482af8" providerId="ADAL" clId="{ADDBF2C4-AD8D-4E1D-8386-BD3D3561C83C}" dt="2025-10-02T17:39:23.769" v="385" actId="20577"/>
          <ac:spMkLst>
            <pc:docMk/>
            <pc:sldMk cId="2571651845" sldId="522"/>
            <ac:spMk id="48" creationId="{06E3BD27-8DEB-AA83-6EE3-C550A37E947F}"/>
          </ac:spMkLst>
        </pc:spChg>
        <pc:spChg chg="add mod">
          <ac:chgData name="Stewart Gale" userId="3647ddd2-6040-41ae-a96d-232c23482af8" providerId="ADAL" clId="{ADDBF2C4-AD8D-4E1D-8386-BD3D3561C83C}" dt="2025-10-02T17:39:35.346" v="393" actId="6549"/>
          <ac:spMkLst>
            <pc:docMk/>
            <pc:sldMk cId="2571651845" sldId="522"/>
            <ac:spMk id="49" creationId="{3BBF5E66-B15A-2EAC-3ADE-710ADBCB23AD}"/>
          </ac:spMkLst>
        </pc:spChg>
        <pc:cxnChg chg="add mod">
          <ac:chgData name="Stewart Gale" userId="3647ddd2-6040-41ae-a96d-232c23482af8" providerId="ADAL" clId="{ADDBF2C4-AD8D-4E1D-8386-BD3D3561C83C}" dt="2025-10-02T17:28:18.028" v="316" actId="1076"/>
          <ac:cxnSpMkLst>
            <pc:docMk/>
            <pc:sldMk cId="2571651845" sldId="522"/>
            <ac:cxnSpMk id="34" creationId="{9960435E-BA5A-7ADC-155D-22A46EF08A58}"/>
          </ac:cxnSpMkLst>
        </pc:cxnChg>
        <pc:cxnChg chg="mod">
          <ac:chgData name="Stewart Gale" userId="3647ddd2-6040-41ae-a96d-232c23482af8" providerId="ADAL" clId="{ADDBF2C4-AD8D-4E1D-8386-BD3D3561C83C}" dt="2025-10-02T17:27:50.178" v="311" actId="14100"/>
          <ac:cxnSpMkLst>
            <pc:docMk/>
            <pc:sldMk cId="2571651845" sldId="522"/>
            <ac:cxnSpMk id="39" creationId="{65C8A901-3A0D-4D66-8950-CB805166CEE0}"/>
          </ac:cxnSpMkLst>
        </pc:cxnChg>
        <pc:cxnChg chg="mod">
          <ac:chgData name="Stewart Gale" userId="3647ddd2-6040-41ae-a96d-232c23482af8" providerId="ADAL" clId="{ADDBF2C4-AD8D-4E1D-8386-BD3D3561C83C}" dt="2025-10-02T17:22:58.667" v="253" actId="14100"/>
          <ac:cxnSpMkLst>
            <pc:docMk/>
            <pc:sldMk cId="2571651845" sldId="522"/>
            <ac:cxnSpMk id="40" creationId="{00000000-0000-0000-0000-000000000000}"/>
          </ac:cxnSpMkLst>
        </pc:cxnChg>
        <pc:cxnChg chg="add mod">
          <ac:chgData name="Stewart Gale" userId="3647ddd2-6040-41ae-a96d-232c23482af8" providerId="ADAL" clId="{ADDBF2C4-AD8D-4E1D-8386-BD3D3561C83C}" dt="2025-10-02T17:37:15.144" v="383" actId="14100"/>
          <ac:cxnSpMkLst>
            <pc:docMk/>
            <pc:sldMk cId="2571651845" sldId="522"/>
            <ac:cxnSpMk id="43" creationId="{18251C81-9B6D-7EA3-18CB-ACBC9D7EF3B8}"/>
          </ac:cxnSpMkLst>
        </pc:cxnChg>
        <pc:cxnChg chg="add mod">
          <ac:chgData name="Stewart Gale" userId="3647ddd2-6040-41ae-a96d-232c23482af8" providerId="ADAL" clId="{ADDBF2C4-AD8D-4E1D-8386-BD3D3561C83C}" dt="2025-10-02T17:28:40.087" v="321" actId="14100"/>
          <ac:cxnSpMkLst>
            <pc:docMk/>
            <pc:sldMk cId="2571651845" sldId="522"/>
            <ac:cxnSpMk id="44" creationId="{15C6B3E8-0D06-BBE4-E75C-068A2632648B}"/>
          </ac:cxnSpMkLst>
        </pc:cxnChg>
        <pc:cxnChg chg="add mod">
          <ac:chgData name="Stewart Gale" userId="3647ddd2-6040-41ae-a96d-232c23482af8" providerId="ADAL" clId="{ADDBF2C4-AD8D-4E1D-8386-BD3D3561C83C}" dt="2025-10-02T17:29:00.801" v="324" actId="14100"/>
          <ac:cxnSpMkLst>
            <pc:docMk/>
            <pc:sldMk cId="2571651845" sldId="522"/>
            <ac:cxnSpMk id="46" creationId="{A150D6BD-DFFA-58D4-A93D-EA1CE4B7B4BB}"/>
          </ac:cxnSpMkLst>
        </pc:cxnChg>
      </pc:sldChg>
      <pc:sldChg chg="addSp modSp mod modAnim">
        <pc:chgData name="Stewart Gale" userId="3647ddd2-6040-41ae-a96d-232c23482af8" providerId="ADAL" clId="{ADDBF2C4-AD8D-4E1D-8386-BD3D3561C83C}" dt="2025-10-29T03:49:45.218" v="488" actId="1076"/>
        <pc:sldMkLst>
          <pc:docMk/>
          <pc:sldMk cId="3346595763" sldId="526"/>
        </pc:sldMkLst>
        <pc:spChg chg="add mod">
          <ac:chgData name="Stewart Gale" userId="3647ddd2-6040-41ae-a96d-232c23482af8" providerId="ADAL" clId="{ADDBF2C4-AD8D-4E1D-8386-BD3D3561C83C}" dt="2025-10-02T17:18:40.607" v="175" actId="1076"/>
          <ac:spMkLst>
            <pc:docMk/>
            <pc:sldMk cId="3346595763" sldId="526"/>
            <ac:spMk id="2" creationId="{AD369852-5D90-8E5C-600F-1D73E016FEB5}"/>
          </ac:spMkLst>
        </pc:spChg>
        <pc:spChg chg="add mod">
          <ac:chgData name="Stewart Gale" userId="3647ddd2-6040-41ae-a96d-232c23482af8" providerId="ADAL" clId="{ADDBF2C4-AD8D-4E1D-8386-BD3D3561C83C}" dt="2025-10-02T17:16:31.874" v="122" actId="1076"/>
          <ac:spMkLst>
            <pc:docMk/>
            <pc:sldMk cId="3346595763" sldId="526"/>
            <ac:spMk id="3" creationId="{353AA707-2FB3-5FB9-EDFF-9DE8E8DD6343}"/>
          </ac:spMkLst>
        </pc:spChg>
        <pc:spChg chg="add mod">
          <ac:chgData name="Stewart Gale" userId="3647ddd2-6040-41ae-a96d-232c23482af8" providerId="ADAL" clId="{ADDBF2C4-AD8D-4E1D-8386-BD3D3561C83C}" dt="2025-10-02T17:26:37.576" v="298" actId="207"/>
          <ac:spMkLst>
            <pc:docMk/>
            <pc:sldMk cId="3346595763" sldId="526"/>
            <ac:spMk id="5" creationId="{0BA0E14B-3ACB-E353-667D-DCC405550EFD}"/>
          </ac:spMkLst>
        </pc:spChg>
        <pc:spChg chg="mod">
          <ac:chgData name="Stewart Gale" userId="3647ddd2-6040-41ae-a96d-232c23482af8" providerId="ADAL" clId="{ADDBF2C4-AD8D-4E1D-8386-BD3D3561C83C}" dt="2025-10-02T17:13:24.655" v="101" actId="20577"/>
          <ac:spMkLst>
            <pc:docMk/>
            <pc:sldMk cId="3346595763" sldId="526"/>
            <ac:spMk id="6" creationId="{7E60585D-9C4D-4098-89E8-C2C78C799BDE}"/>
          </ac:spMkLst>
        </pc:spChg>
        <pc:spChg chg="add mod">
          <ac:chgData name="Stewart Gale" userId="3647ddd2-6040-41ae-a96d-232c23482af8" providerId="ADAL" clId="{ADDBF2C4-AD8D-4E1D-8386-BD3D3561C83C}" dt="2025-10-02T17:25:44.611" v="289" actId="1076"/>
          <ac:spMkLst>
            <pc:docMk/>
            <pc:sldMk cId="3346595763" sldId="526"/>
            <ac:spMk id="7" creationId="{A8638B3A-F843-516C-C84A-41124FDA77E2}"/>
          </ac:spMkLst>
        </pc:spChg>
        <pc:spChg chg="mod">
          <ac:chgData name="Stewart Gale" userId="3647ddd2-6040-41ae-a96d-232c23482af8" providerId="ADAL" clId="{ADDBF2C4-AD8D-4E1D-8386-BD3D3561C83C}" dt="2025-10-02T17:19:40.339" v="199" actId="1076"/>
          <ac:spMkLst>
            <pc:docMk/>
            <pc:sldMk cId="3346595763" sldId="526"/>
            <ac:spMk id="12" creationId="{00000000-0000-0000-0000-000000000000}"/>
          </ac:spMkLst>
        </pc:spChg>
        <pc:spChg chg="mod">
          <ac:chgData name="Stewart Gale" userId="3647ddd2-6040-41ae-a96d-232c23482af8" providerId="ADAL" clId="{ADDBF2C4-AD8D-4E1D-8386-BD3D3561C83C}" dt="2025-10-29T03:49:45.218" v="488" actId="1076"/>
          <ac:spMkLst>
            <pc:docMk/>
            <pc:sldMk cId="3346595763" sldId="526"/>
            <ac:spMk id="66" creationId="{F1954563-4CC4-4F75-9688-F4B59DA0006B}"/>
          </ac:spMkLst>
        </pc:spChg>
        <pc:picChg chg="mod">
          <ac:chgData name="Stewart Gale" userId="3647ddd2-6040-41ae-a96d-232c23482af8" providerId="ADAL" clId="{ADDBF2C4-AD8D-4E1D-8386-BD3D3561C83C}" dt="2025-10-02T17:14:22.236" v="104" actId="1076"/>
          <ac:picMkLst>
            <pc:docMk/>
            <pc:sldMk cId="3346595763" sldId="526"/>
            <ac:picMk id="10" creationId="{00000000-0000-0000-0000-000000000000}"/>
          </ac:picMkLst>
        </pc:picChg>
      </pc:sldChg>
      <pc:sldChg chg="addSp modSp mod">
        <pc:chgData name="Stewart Gale" userId="3647ddd2-6040-41ae-a96d-232c23482af8" providerId="ADAL" clId="{ADDBF2C4-AD8D-4E1D-8386-BD3D3561C83C}" dt="2025-10-02T17:40:18.718" v="401" actId="20577"/>
        <pc:sldMkLst>
          <pc:docMk/>
          <pc:sldMk cId="938132616" sldId="527"/>
        </pc:sldMkLst>
        <pc:spChg chg="add mod">
          <ac:chgData name="Stewart Gale" userId="3647ddd2-6040-41ae-a96d-232c23482af8" providerId="ADAL" clId="{ADDBF2C4-AD8D-4E1D-8386-BD3D3561C83C}" dt="2025-10-02T17:40:18.718" v="401" actId="20577"/>
          <ac:spMkLst>
            <pc:docMk/>
            <pc:sldMk cId="938132616" sldId="527"/>
            <ac:spMk id="3" creationId="{7A22119E-F8EE-3F8E-7AAC-2B8CACDF4528}"/>
          </ac:spMkLst>
        </pc:spChg>
        <pc:picChg chg="mod">
          <ac:chgData name="Stewart Gale" userId="3647ddd2-6040-41ae-a96d-232c23482af8" providerId="ADAL" clId="{ADDBF2C4-AD8D-4E1D-8386-BD3D3561C83C}" dt="2025-10-02T17:40:05.954" v="397" actId="1076"/>
          <ac:picMkLst>
            <pc:docMk/>
            <pc:sldMk cId="938132616" sldId="527"/>
            <ac:picMk id="2" creationId="{03E75992-37E3-4455-895D-827AD68D9326}"/>
          </ac:picMkLst>
        </pc:picChg>
      </pc:sldChg>
      <pc:sldChg chg="modSp mod">
        <pc:chgData name="Stewart Gale" userId="3647ddd2-6040-41ae-a96d-232c23482af8" providerId="ADAL" clId="{ADDBF2C4-AD8D-4E1D-8386-BD3D3561C83C}" dt="2025-10-02T17:49:39.556" v="471" actId="20577"/>
        <pc:sldMkLst>
          <pc:docMk/>
          <pc:sldMk cId="1634853826" sldId="533"/>
        </pc:sldMkLst>
        <pc:spChg chg="mod">
          <ac:chgData name="Stewart Gale" userId="3647ddd2-6040-41ae-a96d-232c23482af8" providerId="ADAL" clId="{ADDBF2C4-AD8D-4E1D-8386-BD3D3561C83C}" dt="2025-10-02T17:49:39.556" v="471" actId="20577"/>
          <ac:spMkLst>
            <pc:docMk/>
            <pc:sldMk cId="1634853826" sldId="533"/>
            <ac:spMk id="5" creationId="{00000000-0000-0000-0000-000000000000}"/>
          </ac:spMkLst>
        </pc:spChg>
      </pc:sldChg>
      <pc:sldChg chg="addSp modSp mod modAnim">
        <pc:chgData name="Stewart Gale" userId="3647ddd2-6040-41ae-a96d-232c23482af8" providerId="ADAL" clId="{ADDBF2C4-AD8D-4E1D-8386-BD3D3561C83C}" dt="2025-10-02T17:46:38.615" v="449"/>
        <pc:sldMkLst>
          <pc:docMk/>
          <pc:sldMk cId="2811628232" sldId="534"/>
        </pc:sldMkLst>
        <pc:spChg chg="add mod">
          <ac:chgData name="Stewart Gale" userId="3647ddd2-6040-41ae-a96d-232c23482af8" providerId="ADAL" clId="{ADDBF2C4-AD8D-4E1D-8386-BD3D3561C83C}" dt="2025-10-02T17:44:57.500" v="434" actId="1076"/>
          <ac:spMkLst>
            <pc:docMk/>
            <pc:sldMk cId="2811628232" sldId="534"/>
            <ac:spMk id="3" creationId="{F611D4DF-CB23-7A5B-4FF2-065A24049B05}"/>
          </ac:spMkLst>
        </pc:spChg>
        <pc:picChg chg="mod modCrop">
          <ac:chgData name="Stewart Gale" userId="3647ddd2-6040-41ae-a96d-232c23482af8" providerId="ADAL" clId="{ADDBF2C4-AD8D-4E1D-8386-BD3D3561C83C}" dt="2025-10-02T17:44:38.872" v="430" actId="732"/>
          <ac:picMkLst>
            <pc:docMk/>
            <pc:sldMk cId="2811628232" sldId="534"/>
            <ac:picMk id="2" creationId="{E467701E-E2DB-9E2C-81D6-8232CA8E72E1}"/>
          </ac:picMkLst>
        </pc:picChg>
        <pc:picChg chg="add mod modCrop">
          <ac:chgData name="Stewart Gale" userId="3647ddd2-6040-41ae-a96d-232c23482af8" providerId="ADAL" clId="{ADDBF2C4-AD8D-4E1D-8386-BD3D3561C83C}" dt="2025-10-02T17:46:36.360" v="448" actId="1076"/>
          <ac:picMkLst>
            <pc:docMk/>
            <pc:sldMk cId="2811628232" sldId="534"/>
            <ac:picMk id="4" creationId="{7CAC08D3-2BC5-CE00-3B24-194824787575}"/>
          </ac:picMkLst>
        </pc:picChg>
        <pc:picChg chg="add mod modCrop">
          <ac:chgData name="Stewart Gale" userId="3647ddd2-6040-41ae-a96d-232c23482af8" providerId="ADAL" clId="{ADDBF2C4-AD8D-4E1D-8386-BD3D3561C83C}" dt="2025-10-02T17:46:15.808" v="445" actId="1076"/>
          <ac:picMkLst>
            <pc:docMk/>
            <pc:sldMk cId="2811628232" sldId="534"/>
            <ac:picMk id="5" creationId="{ED3BB351-9986-77EF-06E2-D9823A64A51D}"/>
          </ac:picMkLst>
        </pc:picChg>
        <pc:picChg chg="mod modCrop">
          <ac:chgData name="Stewart Gale" userId="3647ddd2-6040-41ae-a96d-232c23482af8" providerId="ADAL" clId="{ADDBF2C4-AD8D-4E1D-8386-BD3D3561C83C}" dt="2025-10-02T17:46:04.776" v="442" actId="732"/>
          <ac:picMkLst>
            <pc:docMk/>
            <pc:sldMk cId="2811628232" sldId="534"/>
            <ac:picMk id="9" creationId="{EB4BC641-E24A-470D-A675-29B8E63FD212}"/>
          </ac:picMkLst>
        </pc:picChg>
        <pc:picChg chg="mod">
          <ac:chgData name="Stewart Gale" userId="3647ddd2-6040-41ae-a96d-232c23482af8" providerId="ADAL" clId="{ADDBF2C4-AD8D-4E1D-8386-BD3D3561C83C}" dt="2025-10-02T17:44:30.325" v="429" actId="1076"/>
          <ac:picMkLst>
            <pc:docMk/>
            <pc:sldMk cId="2811628232" sldId="534"/>
            <ac:picMk id="13" creationId="{14283658-8537-46FC-A3BA-C5083A66699B}"/>
          </ac:picMkLst>
        </pc:picChg>
      </pc:sldChg>
      <pc:sldChg chg="delSp modSp mod">
        <pc:chgData name="Stewart Gale" userId="3647ddd2-6040-41ae-a96d-232c23482af8" providerId="ADAL" clId="{ADDBF2C4-AD8D-4E1D-8386-BD3D3561C83C}" dt="2025-10-02T17:44:25.625" v="428" actId="1076"/>
        <pc:sldMkLst>
          <pc:docMk/>
          <pc:sldMk cId="1764067975" sldId="535"/>
        </pc:sldMkLst>
        <pc:picChg chg="mod">
          <ac:chgData name="Stewart Gale" userId="3647ddd2-6040-41ae-a96d-232c23482af8" providerId="ADAL" clId="{ADDBF2C4-AD8D-4E1D-8386-BD3D3561C83C}" dt="2025-10-02T17:43:53.884" v="419" actId="1076"/>
          <ac:picMkLst>
            <pc:docMk/>
            <pc:sldMk cId="1764067975" sldId="535"/>
            <ac:picMk id="2" creationId="{740DADED-4358-1B9F-A416-EB8E9E2AF84B}"/>
          </ac:picMkLst>
        </pc:picChg>
        <pc:picChg chg="mod">
          <ac:chgData name="Stewart Gale" userId="3647ddd2-6040-41ae-a96d-232c23482af8" providerId="ADAL" clId="{ADDBF2C4-AD8D-4E1D-8386-BD3D3561C83C}" dt="2025-10-02T17:44:25.625" v="428" actId="1076"/>
          <ac:picMkLst>
            <pc:docMk/>
            <pc:sldMk cId="1764067975" sldId="535"/>
            <ac:picMk id="8" creationId="{DA6FD5A8-2495-45A0-9E57-A541993C90FB}"/>
          </ac:picMkLst>
        </pc:picChg>
        <pc:picChg chg="mod">
          <ac:chgData name="Stewart Gale" userId="3647ddd2-6040-41ae-a96d-232c23482af8" providerId="ADAL" clId="{ADDBF2C4-AD8D-4E1D-8386-BD3D3561C83C}" dt="2025-10-02T17:44:23.469" v="427" actId="1076"/>
          <ac:picMkLst>
            <pc:docMk/>
            <pc:sldMk cId="1764067975" sldId="535"/>
            <ac:picMk id="13" creationId="{14283658-8537-46FC-A3BA-C5083A66699B}"/>
          </ac:picMkLst>
        </pc:picChg>
      </pc:sldChg>
      <pc:sldChg chg="addSp modSp new mod">
        <pc:chgData name="Stewart Gale" userId="3647ddd2-6040-41ae-a96d-232c23482af8" providerId="ADAL" clId="{ADDBF2C4-AD8D-4E1D-8386-BD3D3561C83C}" dt="2025-10-02T17:13:29.500" v="102" actId="20577"/>
        <pc:sldMkLst>
          <pc:docMk/>
          <pc:sldMk cId="4146769277" sldId="536"/>
        </pc:sldMkLst>
        <pc:spChg chg="add mod">
          <ac:chgData name="Stewart Gale" userId="3647ddd2-6040-41ae-a96d-232c23482af8" providerId="ADAL" clId="{ADDBF2C4-AD8D-4E1D-8386-BD3D3561C83C}" dt="2025-10-02T17:13:29.500" v="102" actId="20577"/>
          <ac:spMkLst>
            <pc:docMk/>
            <pc:sldMk cId="4146769277" sldId="536"/>
            <ac:spMk id="2" creationId="{BA2857B1-75B9-CDBB-2EB9-4E7E58FE6B5A}"/>
          </ac:spMkLst>
        </pc:spChg>
        <pc:spChg chg="add mod">
          <ac:chgData name="Stewart Gale" userId="3647ddd2-6040-41ae-a96d-232c23482af8" providerId="ADAL" clId="{ADDBF2C4-AD8D-4E1D-8386-BD3D3561C83C}" dt="2025-10-02T17:11:25.465" v="67" actId="1076"/>
          <ac:spMkLst>
            <pc:docMk/>
            <pc:sldMk cId="4146769277" sldId="536"/>
            <ac:spMk id="3" creationId="{5108BD7D-7850-F229-1A8F-00CA29DA4F34}"/>
          </ac:spMkLst>
        </pc:spChg>
      </pc:sldChg>
      <pc:sldChg chg="modSp add mod">
        <pc:chgData name="Stewart Gale" userId="3647ddd2-6040-41ae-a96d-232c23482af8" providerId="ADAL" clId="{ADDBF2C4-AD8D-4E1D-8386-BD3D3561C83C}" dt="2025-10-02T17:21:49.523" v="233" actId="1076"/>
        <pc:sldMkLst>
          <pc:docMk/>
          <pc:sldMk cId="211518165" sldId="537"/>
        </pc:sldMkLst>
        <pc:spChg chg="mod">
          <ac:chgData name="Stewart Gale" userId="3647ddd2-6040-41ae-a96d-232c23482af8" providerId="ADAL" clId="{ADDBF2C4-AD8D-4E1D-8386-BD3D3561C83C}" dt="2025-10-02T17:21:49.523" v="233" actId="1076"/>
          <ac:spMkLst>
            <pc:docMk/>
            <pc:sldMk cId="211518165" sldId="537"/>
            <ac:spMk id="2" creationId="{A4F0839B-8AD5-F109-8289-6F6BF44AF520}"/>
          </ac:spMkLst>
        </pc:spChg>
        <pc:spChg chg="mod">
          <ac:chgData name="Stewart Gale" userId="3647ddd2-6040-41ae-a96d-232c23482af8" providerId="ADAL" clId="{ADDBF2C4-AD8D-4E1D-8386-BD3D3561C83C}" dt="2025-10-02T17:20:07.763" v="202" actId="20577"/>
          <ac:spMkLst>
            <pc:docMk/>
            <pc:sldMk cId="211518165" sldId="537"/>
            <ac:spMk id="3" creationId="{7F30FE59-D901-F825-9E0F-D206D931EF68}"/>
          </ac:spMkLst>
        </pc:spChg>
      </pc:sldChg>
    </pc:docChg>
  </pc:docChgLst>
  <pc:docChgLst>
    <pc:chgData name="Stewart Gale" userId="3647ddd2-6040-41ae-a96d-232c23482af8" providerId="ADAL" clId="{66F9DD96-EF28-4C5E-B569-AA0B424A0307}"/>
    <pc:docChg chg="undo custSel addSld delSld modSld sldOrd modMainMaster modNotesMaster">
      <pc:chgData name="Stewart Gale" userId="3647ddd2-6040-41ae-a96d-232c23482af8" providerId="ADAL" clId="{66F9DD96-EF28-4C5E-B569-AA0B424A0307}" dt="2024-07-17T10:12:47.658" v="96"/>
      <pc:docMkLst>
        <pc:docMk/>
      </pc:docMkLst>
      <pc:sldChg chg="delSp modSp mod ord">
        <pc:chgData name="Stewart Gale" userId="3647ddd2-6040-41ae-a96d-232c23482af8" providerId="ADAL" clId="{66F9DD96-EF28-4C5E-B569-AA0B424A0307}" dt="2024-07-17T10:12:37.242" v="94"/>
        <pc:sldMkLst>
          <pc:docMk/>
          <pc:sldMk cId="2067384824" sldId="515"/>
        </pc:sldMkLst>
      </pc:sldChg>
      <pc:sldChg chg="add">
        <pc:chgData name="Stewart Gale" userId="3647ddd2-6040-41ae-a96d-232c23482af8" providerId="ADAL" clId="{66F9DD96-EF28-4C5E-B569-AA0B424A0307}" dt="2024-07-17T10:12:32.039" v="92"/>
        <pc:sldMkLst>
          <pc:docMk/>
          <pc:sldMk cId="2571651845" sldId="522"/>
        </pc:sldMkLst>
      </pc:sldChg>
      <pc:sldChg chg="delSp modSp mod ord">
        <pc:chgData name="Stewart Gale" userId="3647ddd2-6040-41ae-a96d-232c23482af8" providerId="ADAL" clId="{66F9DD96-EF28-4C5E-B569-AA0B424A0307}" dt="2024-07-17T10:12:47.658" v="96"/>
        <pc:sldMkLst>
          <pc:docMk/>
          <pc:sldMk cId="3346595763" sldId="526"/>
        </pc:sldMkLst>
      </pc:sldChg>
      <pc:sldChg chg="delSp modSp mod">
        <pc:chgData name="Stewart Gale" userId="3647ddd2-6040-41ae-a96d-232c23482af8" providerId="ADAL" clId="{66F9DD96-EF28-4C5E-B569-AA0B424A0307}" dt="2024-06-24T06:11:10.363" v="41" actId="1076"/>
        <pc:sldMkLst>
          <pc:docMk/>
          <pc:sldMk cId="938132616" sldId="527"/>
        </pc:sldMkLst>
      </pc:sldChg>
      <pc:sldChg chg="delSp modSp mod">
        <pc:chgData name="Stewart Gale" userId="3647ddd2-6040-41ae-a96d-232c23482af8" providerId="ADAL" clId="{66F9DD96-EF28-4C5E-B569-AA0B424A0307}" dt="2024-06-24T06:10:01.757" v="14" actId="1076"/>
        <pc:sldMkLst>
          <pc:docMk/>
          <pc:sldMk cId="1634853826" sldId="533"/>
        </pc:sldMkLst>
      </pc:sldChg>
      <pc:sldChg chg="addSp delSp modSp mod">
        <pc:chgData name="Stewart Gale" userId="3647ddd2-6040-41ae-a96d-232c23482af8" providerId="ADAL" clId="{66F9DD96-EF28-4C5E-B569-AA0B424A0307}" dt="2024-06-24T06:13:49.597" v="86" actId="1076"/>
        <pc:sldMkLst>
          <pc:docMk/>
          <pc:sldMk cId="2811628232" sldId="534"/>
        </pc:sldMkLst>
      </pc:sldChg>
      <pc:sldChg chg="addSp delSp modSp mod">
        <pc:chgData name="Stewart Gale" userId="3647ddd2-6040-41ae-a96d-232c23482af8" providerId="ADAL" clId="{66F9DD96-EF28-4C5E-B569-AA0B424A0307}" dt="2024-06-24T06:12:49.459" v="70" actId="1076"/>
        <pc:sldMkLst>
          <pc:docMk/>
          <pc:sldMk cId="1764067975" sldId="535"/>
        </pc:sldMkLst>
      </pc:sldChg>
      <pc:sldChg chg="new del">
        <pc:chgData name="Stewart Gale" userId="3647ddd2-6040-41ae-a96d-232c23482af8" providerId="ADAL" clId="{66F9DD96-EF28-4C5E-B569-AA0B424A0307}" dt="2021-10-05T06:11:21.093" v="2" actId="47"/>
        <pc:sldMkLst>
          <pc:docMk/>
          <pc:sldMk cId="4208176140" sldId="536"/>
        </pc:sldMkLst>
      </pc:sldChg>
      <pc:sldMasterChg chg="modSp modSldLayout">
        <pc:chgData name="Stewart Gale" userId="3647ddd2-6040-41ae-a96d-232c23482af8" providerId="ADAL" clId="{66F9DD96-EF28-4C5E-B569-AA0B424A0307}" dt="2024-06-24T06:08:58.833" v="3"/>
        <pc:sldMasterMkLst>
          <pc:docMk/>
          <pc:sldMasterMk cId="3896745248" sldId="2147483648"/>
        </pc:sldMasterMkLst>
        <pc:sldLayoutChg chg="modSp">
          <pc:chgData name="Stewart Gale" userId="3647ddd2-6040-41ae-a96d-232c23482af8" providerId="ADAL" clId="{66F9DD96-EF28-4C5E-B569-AA0B424A0307}" dt="2024-06-24T06:08:58.833" v="3"/>
          <pc:sldLayoutMkLst>
            <pc:docMk/>
            <pc:sldMasterMk cId="3896745248" sldId="2147483648"/>
            <pc:sldLayoutMk cId="4281611480" sldId="2147483649"/>
          </pc:sldLayoutMkLst>
        </pc:sldLayoutChg>
        <pc:sldLayoutChg chg="modSp">
          <pc:chgData name="Stewart Gale" userId="3647ddd2-6040-41ae-a96d-232c23482af8" providerId="ADAL" clId="{66F9DD96-EF28-4C5E-B569-AA0B424A0307}" dt="2024-06-24T06:08:58.833" v="3"/>
          <pc:sldLayoutMkLst>
            <pc:docMk/>
            <pc:sldMasterMk cId="3896745248" sldId="2147483648"/>
            <pc:sldLayoutMk cId="2932520356" sldId="2147483651"/>
          </pc:sldLayoutMkLst>
        </pc:sldLayoutChg>
        <pc:sldLayoutChg chg="modSp">
          <pc:chgData name="Stewart Gale" userId="3647ddd2-6040-41ae-a96d-232c23482af8" providerId="ADAL" clId="{66F9DD96-EF28-4C5E-B569-AA0B424A0307}" dt="2024-06-24T06:08:58.833" v="3"/>
          <pc:sldLayoutMkLst>
            <pc:docMk/>
            <pc:sldMasterMk cId="3896745248" sldId="2147483648"/>
            <pc:sldLayoutMk cId="566172462" sldId="2147483652"/>
          </pc:sldLayoutMkLst>
        </pc:sldLayoutChg>
        <pc:sldLayoutChg chg="modSp">
          <pc:chgData name="Stewart Gale" userId="3647ddd2-6040-41ae-a96d-232c23482af8" providerId="ADAL" clId="{66F9DD96-EF28-4C5E-B569-AA0B424A0307}" dt="2024-06-24T06:08:58.833" v="3"/>
          <pc:sldLayoutMkLst>
            <pc:docMk/>
            <pc:sldMasterMk cId="3896745248" sldId="2147483648"/>
            <pc:sldLayoutMk cId="4020052510" sldId="2147483653"/>
          </pc:sldLayoutMkLst>
        </pc:sldLayoutChg>
        <pc:sldLayoutChg chg="modSp">
          <pc:chgData name="Stewart Gale" userId="3647ddd2-6040-41ae-a96d-232c23482af8" providerId="ADAL" clId="{66F9DD96-EF28-4C5E-B569-AA0B424A0307}" dt="2024-06-24T06:08:58.833" v="3"/>
          <pc:sldLayoutMkLst>
            <pc:docMk/>
            <pc:sldMasterMk cId="3896745248" sldId="2147483648"/>
            <pc:sldLayoutMk cId="2997128530" sldId="2147483656"/>
          </pc:sldLayoutMkLst>
        </pc:sldLayoutChg>
        <pc:sldLayoutChg chg="modSp">
          <pc:chgData name="Stewart Gale" userId="3647ddd2-6040-41ae-a96d-232c23482af8" providerId="ADAL" clId="{66F9DD96-EF28-4C5E-B569-AA0B424A0307}" dt="2024-06-24T06:08:58.833" v="3"/>
          <pc:sldLayoutMkLst>
            <pc:docMk/>
            <pc:sldMasterMk cId="3896745248" sldId="2147483648"/>
            <pc:sldLayoutMk cId="4066496644" sldId="2147483657"/>
          </pc:sldLayoutMkLst>
        </pc:sldLayoutChg>
        <pc:sldLayoutChg chg="modSp">
          <pc:chgData name="Stewart Gale" userId="3647ddd2-6040-41ae-a96d-232c23482af8" providerId="ADAL" clId="{66F9DD96-EF28-4C5E-B569-AA0B424A0307}" dt="2024-06-24T06:08:58.833" v="3"/>
          <pc:sldLayoutMkLst>
            <pc:docMk/>
            <pc:sldMasterMk cId="3896745248" sldId="2147483648"/>
            <pc:sldLayoutMk cId="962211328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29/10/2025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29/10/2025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29/10/2025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29/10/2025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3" Type="http://schemas.openxmlformats.org/officeDocument/2006/relationships/image" Target="../media/image10.png"/><Relationship Id="rId21" Type="http://schemas.openxmlformats.org/officeDocument/2006/relationships/image" Target="../media/image28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5" Type="http://schemas.openxmlformats.org/officeDocument/2006/relationships/image" Target="../media/image32.png"/><Relationship Id="rId2" Type="http://schemas.openxmlformats.org/officeDocument/2006/relationships/image" Target="../media/image9.png"/><Relationship Id="rId16" Type="http://schemas.openxmlformats.org/officeDocument/2006/relationships/image" Target="../media/image23.pn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24" Type="http://schemas.openxmlformats.org/officeDocument/2006/relationships/image" Target="../media/image31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23" Type="http://schemas.openxmlformats.org/officeDocument/2006/relationships/image" Target="../media/image30.png"/><Relationship Id="rId10" Type="http://schemas.openxmlformats.org/officeDocument/2006/relationships/image" Target="../media/image17.png"/><Relationship Id="rId19" Type="http://schemas.openxmlformats.org/officeDocument/2006/relationships/image" Target="../media/image26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Relationship Id="rId22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99456" y="188640"/>
            <a:ext cx="10009112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Moments</a:t>
            </a:r>
          </a:p>
          <a:p>
            <a:pPr algn="ctr"/>
            <a:r>
              <a:rPr lang="en-GB" sz="9600" dirty="0"/>
              <a:t>Non-uniform Rods</a:t>
            </a:r>
          </a:p>
          <a:p>
            <a:pPr algn="ctr"/>
            <a:endParaRPr lang="en-GB" sz="3200" dirty="0"/>
          </a:p>
          <a:p>
            <a:pPr algn="ctr"/>
            <a:r>
              <a:rPr lang="en-GB" sz="8800" dirty="0"/>
              <a:t>Chapter 4 </a:t>
            </a:r>
          </a:p>
          <a:p>
            <a:pPr algn="ctr"/>
            <a:r>
              <a:rPr lang="en-GB" sz="8800" dirty="0"/>
              <a:t>(</a:t>
            </a:r>
            <a:r>
              <a:rPr lang="en-GB" sz="8800"/>
              <a:t>Part 3 of 4)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1634853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35360" y="1358040"/>
            <a:ext cx="1173730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4400" dirty="0">
                <a:solidFill>
                  <a:prstClr val="black"/>
                </a:solidFill>
              </a:rPr>
              <a:t>You can’t model its weight as acting at the centre.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1504" y="2564904"/>
            <a:ext cx="7951503" cy="338437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894078D-4E7A-BC74-DFDB-3AAA17BAE6BE}"/>
              </a:ext>
            </a:extLst>
          </p:cNvPr>
          <p:cNvSpPr txBox="1"/>
          <p:nvPr/>
        </p:nvSpPr>
        <p:spPr>
          <a:xfrm>
            <a:off x="2855640" y="342377"/>
            <a:ext cx="609689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Non-uniform rods </a:t>
            </a:r>
          </a:p>
        </p:txBody>
      </p:sp>
    </p:spTree>
    <p:extLst>
      <p:ext uri="{BB962C8B-B14F-4D97-AF65-F5344CB8AC3E}">
        <p14:creationId xmlns:p14="http://schemas.microsoft.com/office/powerpoint/2010/main" val="20673848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A2857B1-75B9-CDBB-2EB9-4E7E58FE6B5A}"/>
                  </a:ext>
                </a:extLst>
              </p:cNvPr>
              <p:cNvSpPr txBox="1"/>
              <p:nvPr/>
            </p:nvSpPr>
            <p:spPr>
              <a:xfrm>
                <a:off x="767408" y="1412776"/>
                <a:ext cx="10801200" cy="440120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4000" dirty="0"/>
                  <a:t>Sam and Tamsin are sitting on a non-uniform rod</a:t>
                </a:r>
              </a:p>
              <a:p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GB" sz="4000" dirty="0"/>
                  <a:t> of mass 25kg and length 4m. </a:t>
                </a:r>
              </a:p>
              <a:p>
                <a:r>
                  <a:rPr lang="en-GB" sz="4000" dirty="0"/>
                  <a:t>The rod is pivoted at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GB" sz="4000" dirty="0"/>
                  <a:t>, the midpoint of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GB" sz="4000" dirty="0"/>
                  <a:t>. </a:t>
                </a:r>
              </a:p>
              <a:p>
                <a:r>
                  <a:rPr lang="en-GB" sz="4000" dirty="0"/>
                  <a:t>The centre of mass of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GB" sz="4000" dirty="0"/>
                  <a:t> is at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4000" dirty="0"/>
                  <a:t> where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𝐴𝐶</m:t>
                    </m:r>
                  </m:oMath>
                </a14:m>
                <a:r>
                  <a:rPr lang="en-GB" sz="4000" dirty="0"/>
                  <a:t> is 1.8m. </a:t>
                </a:r>
              </a:p>
              <a:p>
                <a:r>
                  <a:rPr lang="en-GB" sz="4000" dirty="0"/>
                  <a:t>Sam has mass 35 kg. </a:t>
                </a:r>
              </a:p>
              <a:p>
                <a:r>
                  <a:rPr lang="en-GB" sz="4000" dirty="0"/>
                  <a:t>Tamsin has mass 25 kg and sits at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4000" dirty="0"/>
                  <a:t>.</a:t>
                </a:r>
              </a:p>
              <a:p>
                <a:r>
                  <a:rPr lang="en-GB" sz="4000" dirty="0"/>
                  <a:t>Where must Sam sit for the rod to be horizontal?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A2857B1-75B9-CDBB-2EB9-4E7E58FE6B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1412776"/>
                <a:ext cx="10801200" cy="4401205"/>
              </a:xfrm>
              <a:prstGeom prst="rect">
                <a:avLst/>
              </a:prstGeom>
              <a:blipFill>
                <a:blip r:embed="rId2"/>
                <a:stretch>
                  <a:fillRect l="-383" r="-437" b="-237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5108BD7D-7850-F229-1A8F-00CA29DA4F34}"/>
              </a:ext>
            </a:extLst>
          </p:cNvPr>
          <p:cNvSpPr txBox="1"/>
          <p:nvPr/>
        </p:nvSpPr>
        <p:spPr>
          <a:xfrm>
            <a:off x="4223792" y="332656"/>
            <a:ext cx="34563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/>
              <a:t>Question A</a:t>
            </a:r>
          </a:p>
        </p:txBody>
      </p:sp>
    </p:spTree>
    <p:extLst>
      <p:ext uri="{BB962C8B-B14F-4D97-AF65-F5344CB8AC3E}">
        <p14:creationId xmlns:p14="http://schemas.microsoft.com/office/powerpoint/2010/main" val="4146769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E60585D-9C4D-4098-89E8-C2C78C799BDE}"/>
                  </a:ext>
                </a:extLst>
              </p:cNvPr>
              <p:cNvSpPr txBox="1"/>
              <p:nvPr/>
            </p:nvSpPr>
            <p:spPr>
              <a:xfrm>
                <a:off x="335360" y="194737"/>
                <a:ext cx="8784976" cy="163121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/>
                  <a:t>Sam and Tamsin are sitting on a non-uniform rod</a:t>
                </a:r>
                <a14:m>
                  <m:oMath xmlns:m="http://schemas.openxmlformats.org/officeDocument/2006/math">
                    <m:r>
                      <a:rPr lang="en-GB" sz="2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GB" sz="2000" dirty="0"/>
                  <a:t> of mass 25kg and length 4m. </a:t>
                </a:r>
              </a:p>
              <a:p>
                <a:r>
                  <a:rPr lang="en-GB" sz="2000" dirty="0"/>
                  <a:t>The rod is pivoted at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GB" sz="2000" dirty="0"/>
                  <a:t>, the midpoint of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GB" sz="2000" dirty="0"/>
                  <a:t>. </a:t>
                </a:r>
              </a:p>
              <a:p>
                <a:r>
                  <a:rPr lang="en-GB" sz="2000" dirty="0"/>
                  <a:t>The centre of mass of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GB" sz="2000" dirty="0"/>
                  <a:t> is at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2000" dirty="0"/>
                  <a:t> where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𝐴𝐶</m:t>
                    </m:r>
                  </m:oMath>
                </a14:m>
                <a:r>
                  <a:rPr lang="en-GB" sz="2000" dirty="0"/>
                  <a:t> is 1.8m. </a:t>
                </a:r>
              </a:p>
              <a:p>
                <a:r>
                  <a:rPr lang="en-GB" sz="2000" dirty="0"/>
                  <a:t>Sam has mass 35 kg. Tamsin has mass 25 kg and sits at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000" dirty="0"/>
                  <a:t>.</a:t>
                </a:r>
              </a:p>
              <a:p>
                <a:r>
                  <a:rPr lang="en-GB" sz="2000" dirty="0"/>
                  <a:t>Where must Sam sit for the rob to be horizontal?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E60585D-9C4D-4098-89E8-C2C78C799B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194737"/>
                <a:ext cx="8784976" cy="1631216"/>
              </a:xfrm>
              <a:prstGeom prst="rect">
                <a:avLst/>
              </a:prstGeom>
              <a:blipFill>
                <a:blip r:embed="rId2"/>
                <a:stretch>
                  <a:fillRect b="-33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F1954563-4CC4-4F75-9688-F4B59DA0006B}"/>
                  </a:ext>
                </a:extLst>
              </p:cNvPr>
              <p:cNvSpPr txBox="1"/>
              <p:nvPr/>
            </p:nvSpPr>
            <p:spPr>
              <a:xfrm>
                <a:off x="3719736" y="4576688"/>
                <a:ext cx="79208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1.8</m:t>
                      </m:r>
                      <m:d>
                        <m:dPr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25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</m:d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</m:d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(85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3600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F1954563-4CC4-4F75-9688-F4B59DA000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736" y="4576688"/>
                <a:ext cx="7920880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5613" y="1829513"/>
            <a:ext cx="8496944" cy="262772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8151224" y="6109168"/>
                <a:ext cx="193822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𝟓𝟕</m:t>
                      </m:r>
                    </m:oMath>
                  </m:oMathPara>
                </a14:m>
                <a:endParaRPr lang="en-GB" sz="3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1224" y="6109168"/>
                <a:ext cx="1938223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AD369852-5D90-8E5C-600F-1D73E016FEB5}"/>
              </a:ext>
            </a:extLst>
          </p:cNvPr>
          <p:cNvSpPr txBox="1"/>
          <p:nvPr/>
        </p:nvSpPr>
        <p:spPr>
          <a:xfrm>
            <a:off x="551384" y="4607467"/>
            <a:ext cx="2664296" cy="58477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Moments (</a:t>
            </a:r>
            <a:r>
              <a:rPr lang="en-GB" sz="3200" b="1" dirty="0">
                <a:solidFill>
                  <a:srgbClr val="FF0000"/>
                </a:solidFill>
                <a:latin typeface="Calibri"/>
              </a:rPr>
              <a:t>A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 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53AA707-2FB3-5FB9-EDFF-9DE8E8DD6343}"/>
              </a:ext>
            </a:extLst>
          </p:cNvPr>
          <p:cNvSpPr/>
          <p:nvPr/>
        </p:nvSpPr>
        <p:spPr>
          <a:xfrm>
            <a:off x="3431704" y="3140968"/>
            <a:ext cx="288032" cy="28803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BA0E14B-3ACB-E353-667D-DCC405550EFD}"/>
                  </a:ext>
                </a:extLst>
              </p:cNvPr>
              <p:cNvSpPr txBox="1"/>
              <p:nvPr/>
            </p:nvSpPr>
            <p:spPr>
              <a:xfrm>
                <a:off x="7061669" y="1769021"/>
                <a:ext cx="1458279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5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𝑔</m:t>
                      </m:r>
                    </m:oMath>
                  </m:oMathPara>
                </a14:m>
                <a:endParaRPr lang="en-GB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BA0E14B-3ACB-E353-667D-DCC405550E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1669" y="1769021"/>
                <a:ext cx="1458279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8638B3A-F843-516C-C84A-41124FDA77E2}"/>
                  </a:ext>
                </a:extLst>
              </p:cNvPr>
              <p:cNvSpPr txBox="1"/>
              <p:nvPr/>
            </p:nvSpPr>
            <p:spPr>
              <a:xfrm>
                <a:off x="5807968" y="5369084"/>
                <a:ext cx="460851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45</m:t>
                          </m:r>
                        </m:e>
                      </m:d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(170)</m:t>
                      </m:r>
                    </m:oMath>
                  </m:oMathPara>
                </a14:m>
                <a:endParaRPr lang="en-GB" sz="36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8638B3A-F843-516C-C84A-41124FDA77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7968" y="5369084"/>
                <a:ext cx="4608512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6595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  <p:bldP spid="12" grpId="0"/>
      <p:bldP spid="2" grpId="0" animBg="1"/>
      <p:bldP spid="3" grpId="0" animBg="1"/>
      <p:bldP spid="5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3FCB7C-1E16-39D1-E8D7-F8FBDC9CA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4F0839B-8AD5-F109-8289-6F6BF44AF520}"/>
              </a:ext>
            </a:extLst>
          </p:cNvPr>
          <p:cNvSpPr txBox="1"/>
          <p:nvPr/>
        </p:nvSpPr>
        <p:spPr>
          <a:xfrm>
            <a:off x="551384" y="1412776"/>
            <a:ext cx="11161240" cy="5016758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4000" dirty="0"/>
              <a:t>A uniform beam 𝐴𝐵, of mass 40 kg and length 5m, rests horizontally on support at 𝐶 and 𝐷, </a:t>
            </a:r>
          </a:p>
          <a:p>
            <a:r>
              <a:rPr lang="en-US" sz="4000" dirty="0"/>
              <a:t>where 𝐴𝐶=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𝐵</a:t>
            </a:r>
            <a:r>
              <a:rPr lang="en-US" sz="4000" dirty="0"/>
              <a:t>=1m. </a:t>
            </a:r>
          </a:p>
          <a:p>
            <a:r>
              <a:rPr lang="en-US" sz="4000" dirty="0"/>
              <a:t>When a man of mass 80kg stands on the beam at 𝐸 the magnitude of the reaction at 𝐷 is twice the magnitude of the reaction at 𝐶. </a:t>
            </a:r>
          </a:p>
          <a:p>
            <a:r>
              <a:rPr lang="en-US" sz="4000" dirty="0"/>
              <a:t>By modelling the beam as a rod and the man as a particle, find the distance 𝐴𝐸.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30FE59-D901-F825-9E0F-D206D931EF68}"/>
              </a:ext>
            </a:extLst>
          </p:cNvPr>
          <p:cNvSpPr txBox="1"/>
          <p:nvPr/>
        </p:nvSpPr>
        <p:spPr>
          <a:xfrm>
            <a:off x="4223792" y="332656"/>
            <a:ext cx="34563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/>
              <a:t>Question B</a:t>
            </a:r>
          </a:p>
        </p:txBody>
      </p:sp>
    </p:spTree>
    <p:extLst>
      <p:ext uri="{BB962C8B-B14F-4D97-AF65-F5344CB8AC3E}">
        <p14:creationId xmlns:p14="http://schemas.microsoft.com/office/powerpoint/2010/main" val="211518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9A625C2-157A-4B2A-9323-9F6CA7C3BFB4}"/>
              </a:ext>
            </a:extLst>
          </p:cNvPr>
          <p:cNvCxnSpPr>
            <a:cxnSpLocks/>
          </p:cNvCxnSpPr>
          <p:nvPr/>
        </p:nvCxnSpPr>
        <p:spPr>
          <a:xfrm flipV="1">
            <a:off x="2905376" y="2785847"/>
            <a:ext cx="6381248" cy="4363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C9713AA-37E2-49FF-BFD8-E728E134CE52}"/>
                  </a:ext>
                </a:extLst>
              </p:cNvPr>
              <p:cNvSpPr txBox="1"/>
              <p:nvPr/>
            </p:nvSpPr>
            <p:spPr>
              <a:xfrm>
                <a:off x="3561534" y="2373620"/>
                <a:ext cx="47837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C9713AA-37E2-49FF-BFD8-E728E134CE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1534" y="2373620"/>
                <a:ext cx="478377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2587E0E-9ED5-47A2-8440-591C68287F1D}"/>
                  </a:ext>
                </a:extLst>
              </p:cNvPr>
              <p:cNvSpPr txBox="1"/>
              <p:nvPr/>
            </p:nvSpPr>
            <p:spPr>
              <a:xfrm>
                <a:off x="9266666" y="2526319"/>
                <a:ext cx="47837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2587E0E-9ED5-47A2-8440-591C68287F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6666" y="2526319"/>
                <a:ext cx="478377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6F4FFA9-83BC-4B5F-BBC5-EE05AD08916C}"/>
                  </a:ext>
                </a:extLst>
              </p:cNvPr>
              <p:cNvSpPr txBox="1"/>
              <p:nvPr/>
            </p:nvSpPr>
            <p:spPr>
              <a:xfrm>
                <a:off x="7922535" y="2345009"/>
                <a:ext cx="47837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6F4FFA9-83BC-4B5F-BBC5-EE05AD0891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2535" y="2345009"/>
                <a:ext cx="478377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2576274-3DA3-4C25-A6C3-597A46454D0E}"/>
                  </a:ext>
                </a:extLst>
              </p:cNvPr>
              <p:cNvSpPr txBox="1"/>
              <p:nvPr/>
            </p:nvSpPr>
            <p:spPr>
              <a:xfrm>
                <a:off x="2422969" y="2551500"/>
                <a:ext cx="47837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2576274-3DA3-4C25-A6C3-597A46454D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2969" y="2551500"/>
                <a:ext cx="478377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962A88B-94CE-40D2-B109-A5FE8E854F34}"/>
                  </a:ext>
                </a:extLst>
              </p:cNvPr>
              <p:cNvSpPr txBox="1"/>
              <p:nvPr/>
            </p:nvSpPr>
            <p:spPr>
              <a:xfrm>
                <a:off x="6232180" y="2729721"/>
                <a:ext cx="47837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962A88B-94CE-40D2-B109-A5FE8E854F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2180" y="2729721"/>
                <a:ext cx="478377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81018B6-6410-4E2F-A3CA-8CBD16F926A0}"/>
                  </a:ext>
                </a:extLst>
              </p:cNvPr>
              <p:cNvSpPr txBox="1"/>
              <p:nvPr/>
            </p:nvSpPr>
            <p:spPr>
              <a:xfrm>
                <a:off x="3026027" y="2837892"/>
                <a:ext cx="73777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GB" sz="2000" dirty="0"/>
                  <a:t>m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81018B6-6410-4E2F-A3CA-8CBD16F926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6027" y="2837892"/>
                <a:ext cx="737779" cy="400110"/>
              </a:xfrm>
              <a:prstGeom prst="rect">
                <a:avLst/>
              </a:prstGeom>
              <a:blipFill>
                <a:blip r:embed="rId7"/>
                <a:stretch>
                  <a:fillRect t="-9231" b="-276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D5868A5-2BBA-42AA-B7B7-FD08A7BE3B9D}"/>
                  </a:ext>
                </a:extLst>
              </p:cNvPr>
              <p:cNvSpPr txBox="1"/>
              <p:nvPr/>
            </p:nvSpPr>
            <p:spPr>
              <a:xfrm>
                <a:off x="8343318" y="2791366"/>
                <a:ext cx="73777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GB" sz="2000" dirty="0"/>
                  <a:t>m</a:t>
                </a: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D5868A5-2BBA-42AA-B7B7-FD08A7BE3B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3318" y="2791366"/>
                <a:ext cx="737779" cy="400110"/>
              </a:xfrm>
              <a:prstGeom prst="rect">
                <a:avLst/>
              </a:prstGeom>
              <a:blipFill>
                <a:blip r:embed="rId8"/>
                <a:stretch>
                  <a:fillRect t="-9091" b="-25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A13D014-8D90-455F-8144-D82909564F23}"/>
                  </a:ext>
                </a:extLst>
              </p:cNvPr>
              <p:cNvSpPr txBox="1"/>
              <p:nvPr/>
            </p:nvSpPr>
            <p:spPr>
              <a:xfrm>
                <a:off x="4640801" y="2792991"/>
                <a:ext cx="103302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1.5</m:t>
                    </m:r>
                  </m:oMath>
                </a14:m>
                <a:r>
                  <a:rPr lang="en-GB" sz="2000" dirty="0"/>
                  <a:t>m</a:t>
                </a: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A13D014-8D90-455F-8144-D82909564F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0801" y="2792991"/>
                <a:ext cx="1033028" cy="400110"/>
              </a:xfrm>
              <a:prstGeom prst="rect">
                <a:avLst/>
              </a:prstGeom>
              <a:blipFill>
                <a:blip r:embed="rId9"/>
                <a:stretch>
                  <a:fillRect t="-7576" b="-25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F3ED890-6D8A-4824-8EE1-47B861A565BA}"/>
                  </a:ext>
                </a:extLst>
              </p:cNvPr>
              <p:cNvSpPr txBox="1"/>
              <p:nvPr/>
            </p:nvSpPr>
            <p:spPr>
              <a:xfrm>
                <a:off x="5291320" y="3403618"/>
                <a:ext cx="111919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2400" i="1">
                          <a:solidFill>
                            <a:schemeClr val="accent1"/>
                          </a:solidFill>
                          <a:latin typeface="Cambria Math"/>
                        </a:rPr>
                        <m:t>0</m:t>
                      </m:r>
                      <m:r>
                        <a:rPr lang="en-GB" sz="2400" i="1">
                          <a:solidFill>
                            <a:schemeClr val="accent1"/>
                          </a:solidFill>
                          <a:latin typeface="Cambria Math"/>
                        </a:rPr>
                        <m:t>𝑔</m:t>
                      </m:r>
                    </m:oMath>
                  </m:oMathPara>
                </a14:m>
                <a:endParaRPr lang="en-GB" sz="24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F3ED890-6D8A-4824-8EE1-47B861A565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1320" y="3403618"/>
                <a:ext cx="1119198" cy="461665"/>
              </a:xfrm>
              <a:prstGeom prst="rect">
                <a:avLst/>
              </a:prstGeom>
              <a:blipFill>
                <a:blip r:embed="rId10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54D3E5B-6C42-482E-ABB7-0FA3813B46DE}"/>
              </a:ext>
            </a:extLst>
          </p:cNvPr>
          <p:cNvCxnSpPr>
            <a:cxnSpLocks/>
          </p:cNvCxnSpPr>
          <p:nvPr/>
        </p:nvCxnSpPr>
        <p:spPr>
          <a:xfrm flipH="1">
            <a:off x="5949206" y="2835601"/>
            <a:ext cx="1" cy="568017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46A56F2F-479F-4EE8-BB60-DF3B267C4CAB}"/>
              </a:ext>
            </a:extLst>
          </p:cNvPr>
          <p:cNvCxnSpPr>
            <a:cxnSpLocks/>
          </p:cNvCxnSpPr>
          <p:nvPr/>
        </p:nvCxnSpPr>
        <p:spPr>
          <a:xfrm flipH="1">
            <a:off x="6652314" y="2826969"/>
            <a:ext cx="1" cy="568017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AEB1891-4229-4828-84D5-D2F38D12DFD8}"/>
                  </a:ext>
                </a:extLst>
              </p:cNvPr>
              <p:cNvSpPr txBox="1"/>
              <p:nvPr/>
            </p:nvSpPr>
            <p:spPr>
              <a:xfrm>
                <a:off x="6210813" y="3417933"/>
                <a:ext cx="111919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GB" sz="2400" i="1">
                          <a:solidFill>
                            <a:schemeClr val="accent1"/>
                          </a:solidFill>
                          <a:latin typeface="Cambria Math"/>
                        </a:rPr>
                        <m:t>0</m:t>
                      </m:r>
                      <m:r>
                        <a:rPr lang="en-GB" sz="2400" i="1">
                          <a:solidFill>
                            <a:schemeClr val="accent1"/>
                          </a:solidFill>
                          <a:latin typeface="Cambria Math"/>
                        </a:rPr>
                        <m:t>𝑔</m:t>
                      </m:r>
                    </m:oMath>
                  </m:oMathPara>
                </a14:m>
                <a:endParaRPr lang="en-GB" sz="24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AEB1891-4229-4828-84D5-D2F38D12DF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0813" y="3417933"/>
                <a:ext cx="1119198" cy="461665"/>
              </a:xfrm>
              <a:prstGeom prst="rect">
                <a:avLst/>
              </a:prstGeom>
              <a:blipFill>
                <a:blip r:embed="rId11"/>
                <a:stretch>
                  <a:fillRect b="-17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E64B92F1-5828-441B-A98E-A66F8BB0C52B}"/>
              </a:ext>
            </a:extLst>
          </p:cNvPr>
          <p:cNvCxnSpPr>
            <a:cxnSpLocks/>
          </p:cNvCxnSpPr>
          <p:nvPr/>
        </p:nvCxnSpPr>
        <p:spPr>
          <a:xfrm flipV="1">
            <a:off x="4014285" y="2099760"/>
            <a:ext cx="0" cy="710023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9E40B82-1500-4233-93C5-38F4457C8EB2}"/>
                  </a:ext>
                </a:extLst>
              </p:cNvPr>
              <p:cNvSpPr txBox="1"/>
              <p:nvPr/>
            </p:nvSpPr>
            <p:spPr>
              <a:xfrm>
                <a:off x="3775097" y="1647964"/>
                <a:ext cx="47837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GB" sz="24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9E40B82-1500-4233-93C5-38F4457C8E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5097" y="1647964"/>
                <a:ext cx="478376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6AF8E8B2-7721-478D-97E0-3DAC7C890C59}"/>
              </a:ext>
            </a:extLst>
          </p:cNvPr>
          <p:cNvCxnSpPr>
            <a:cxnSpLocks/>
          </p:cNvCxnSpPr>
          <p:nvPr/>
        </p:nvCxnSpPr>
        <p:spPr>
          <a:xfrm flipV="1">
            <a:off x="7956868" y="2063420"/>
            <a:ext cx="0" cy="710023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BE15E27F-6A53-4812-B942-A12E6232B942}"/>
                  </a:ext>
                </a:extLst>
              </p:cNvPr>
              <p:cNvSpPr txBox="1"/>
              <p:nvPr/>
            </p:nvSpPr>
            <p:spPr>
              <a:xfrm>
                <a:off x="7695796" y="1672581"/>
                <a:ext cx="55692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GB" sz="24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BE15E27F-6A53-4812-B942-A12E6232B9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5796" y="1672581"/>
                <a:ext cx="556925" cy="461665"/>
              </a:xfrm>
              <a:prstGeom prst="rect">
                <a:avLst/>
              </a:prstGeom>
              <a:blipFill>
                <a:blip r:embed="rId13"/>
                <a:stretch>
                  <a:fillRect l="-2174" r="-108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65C8A901-3A0D-4D66-8950-CB805166CEE0}"/>
              </a:ext>
            </a:extLst>
          </p:cNvPr>
          <p:cNvCxnSpPr>
            <a:cxnSpLocks/>
          </p:cNvCxnSpPr>
          <p:nvPr/>
        </p:nvCxnSpPr>
        <p:spPr>
          <a:xfrm>
            <a:off x="2905377" y="1652811"/>
            <a:ext cx="3746937" cy="0"/>
          </a:xfrm>
          <a:prstGeom prst="straightConnector1">
            <a:avLst/>
          </a:prstGeom>
          <a:ln>
            <a:prstDash val="dash"/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60AB984D-4B03-4359-B3DA-FF74B3A3F627}"/>
                  </a:ext>
                </a:extLst>
              </p:cNvPr>
              <p:cNvSpPr txBox="1"/>
              <p:nvPr/>
            </p:nvSpPr>
            <p:spPr>
              <a:xfrm>
                <a:off x="4718790" y="1166337"/>
                <a:ext cx="55219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60AB984D-4B03-4359-B3DA-FF74B3A3F6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8790" y="1166337"/>
                <a:ext cx="552199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C2E5A836-914D-4845-A973-C73C04E0B5EF}"/>
                  </a:ext>
                </a:extLst>
              </p:cNvPr>
              <p:cNvSpPr txBox="1"/>
              <p:nvPr/>
            </p:nvSpPr>
            <p:spPr>
              <a:xfrm>
                <a:off x="5439493" y="4810294"/>
                <a:ext cx="5340103" cy="4617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1</m:t>
                      </m:r>
                      <m:d>
                        <m:d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40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4</m:t>
                      </m:r>
                      <m:d>
                        <m:d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80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2.5</m:t>
                      </m:r>
                      <m:d>
                        <m:d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40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80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</m:d>
                    </m:oMath>
                  </m:oMathPara>
                </a14:m>
                <a:br>
                  <a:rPr lang="en-GB" sz="2800" b="1" i="1" dirty="0">
                    <a:latin typeface="Cambria Math" panose="02040503050406030204" pitchFamily="18" charset="0"/>
                  </a:rPr>
                </a:br>
                <a:endParaRPr lang="en-GB" sz="3200" b="1" dirty="0"/>
              </a:p>
            </p:txBody>
          </p:sp>
        </mc:Choice>
        <mc:Fallback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C2E5A836-914D-4845-A973-C73C04E0B5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9493" y="4810294"/>
                <a:ext cx="5340103" cy="461729"/>
              </a:xfrm>
              <a:prstGeom prst="rect">
                <a:avLst/>
              </a:prstGeom>
              <a:blipFill>
                <a:blip r:embed="rId15"/>
                <a:stretch>
                  <a:fillRect l="-228" b="-1973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85701" y="4817895"/>
                <a:ext cx="3705770" cy="5232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=40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+80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br>
                  <a:rPr lang="en-GB" sz="28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701" y="4817895"/>
                <a:ext cx="3705770" cy="52328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Straight Connector 39"/>
          <p:cNvCxnSpPr>
            <a:cxnSpLocks/>
          </p:cNvCxnSpPr>
          <p:nvPr/>
        </p:nvCxnSpPr>
        <p:spPr>
          <a:xfrm>
            <a:off x="4239657" y="4000169"/>
            <a:ext cx="13816" cy="256865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FAC3D47-A0BA-940F-AD52-BDAE10ED4588}"/>
                  </a:ext>
                </a:extLst>
              </p:cNvPr>
              <p:cNvSpPr txBox="1"/>
              <p:nvPr/>
            </p:nvSpPr>
            <p:spPr>
              <a:xfrm>
                <a:off x="345477" y="210392"/>
                <a:ext cx="11298153" cy="92333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A uniform beam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GB" dirty="0"/>
                  <a:t>, of mass 40 kg and length 5m, rests horizontally on support at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GB" dirty="0"/>
                  <a:t>, where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𝐴𝐶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𝐷𝐵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GB" dirty="0"/>
                  <a:t> m. </a:t>
                </a:r>
              </a:p>
              <a:p>
                <a:r>
                  <a:rPr lang="en-GB" dirty="0"/>
                  <a:t>When a man of mass 80kg stands on the beam at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GB" dirty="0"/>
                  <a:t> the magnitude of the reaction at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GB" dirty="0"/>
                  <a:t> is twice the magnitude of the reaction at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/>
                  <a:t>. By modelling the beam as a rod and the man as a particle, find the distance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𝐴𝐸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FAC3D47-A0BA-940F-AD52-BDAE10ED45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477" y="210392"/>
                <a:ext cx="11298153" cy="923330"/>
              </a:xfrm>
              <a:prstGeom prst="rect">
                <a:avLst/>
              </a:prstGeom>
              <a:blipFill>
                <a:blip r:embed="rId17"/>
                <a:stretch>
                  <a:fillRect b="-171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E4B8211-3EE4-F847-7386-F02B598797E4}"/>
                  </a:ext>
                </a:extLst>
              </p:cNvPr>
              <p:cNvSpPr txBox="1"/>
              <p:nvPr/>
            </p:nvSpPr>
            <p:spPr>
              <a:xfrm>
                <a:off x="393186" y="4000169"/>
                <a:ext cx="1676223" cy="58477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kumimoji="0" lang="en-GB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</a:rPr>
                  <a:t>Find</a:t>
                </a:r>
                <a:r>
                  <a:rPr lang="en-GB" sz="3200" b="1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32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𝑹</m:t>
                    </m:r>
                  </m:oMath>
                </a14:m>
                <a:r>
                  <a:rPr kumimoji="0" lang="en-GB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E4B8211-3EE4-F847-7386-F02B598797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186" y="4000169"/>
                <a:ext cx="1676223" cy="584775"/>
              </a:xfrm>
              <a:prstGeom prst="rect">
                <a:avLst/>
              </a:prstGeom>
              <a:blipFill>
                <a:blip r:embed="rId18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D25BB946-1D2B-A7FE-4D46-262E73947289}"/>
              </a:ext>
            </a:extLst>
          </p:cNvPr>
          <p:cNvSpPr txBox="1"/>
          <p:nvPr/>
        </p:nvSpPr>
        <p:spPr>
          <a:xfrm>
            <a:off x="4754271" y="4060393"/>
            <a:ext cx="2480567" cy="58477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Moments (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A85B468-2995-8B85-7592-263334B1C394}"/>
                  </a:ext>
                </a:extLst>
              </p:cNvPr>
              <p:cNvSpPr txBox="1"/>
              <p:nvPr/>
            </p:nvSpPr>
            <p:spPr>
              <a:xfrm>
                <a:off x="1043023" y="5405087"/>
                <a:ext cx="198300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𝑅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=120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𝑔</m:t>
                      </m:r>
                    </m:oMath>
                  </m:oMathPara>
                </a14:m>
                <a:endParaRPr kumimoji="0" lang="en-GB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A85B468-2995-8B85-7592-263334B1C3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023" y="5405087"/>
                <a:ext cx="1983004" cy="52322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7A75BE8-35CC-50AE-ACFC-0C1F1FB3D5FD}"/>
                  </a:ext>
                </a:extLst>
              </p:cNvPr>
              <p:cNvSpPr txBox="1"/>
              <p:nvPr/>
            </p:nvSpPr>
            <p:spPr>
              <a:xfrm>
                <a:off x="1264568" y="6055779"/>
                <a:ext cx="163677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𝑅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=40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𝑔</m:t>
                      </m:r>
                    </m:oMath>
                  </m:oMathPara>
                </a14:m>
                <a:endPara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7A75BE8-35CC-50AE-ACFC-0C1F1FB3D5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4568" y="6055779"/>
                <a:ext cx="1636778" cy="52322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8205F6B-BAE6-FC9D-B1FC-1EA6C677EF74}"/>
                  </a:ext>
                </a:extLst>
              </p:cNvPr>
              <p:cNvSpPr txBox="1"/>
              <p:nvPr/>
            </p:nvSpPr>
            <p:spPr>
              <a:xfrm>
                <a:off x="7465817" y="6043649"/>
                <a:ext cx="207275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en-GB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𝒙</m:t>
                    </m:r>
                    <m:r>
                      <a:rPr kumimoji="0" lang="en-GB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𝟑</m:t>
                    </m:r>
                    <m:r>
                      <a:rPr kumimoji="0" lang="en-GB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.</m:t>
                    </m:r>
                    <m:r>
                      <a:rPr kumimoji="0" lang="en-GB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𝟐𝟓</m:t>
                    </m:r>
                  </m:oMath>
                </a14:m>
                <a:r>
                  <a:rPr kumimoji="0" lang="en-GB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m</a:t>
                </a:r>
                <a:endParaRPr lang="en-GB" sz="16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8205F6B-BAE6-FC9D-B1FC-1EA6C677EF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5817" y="6043649"/>
                <a:ext cx="2072751" cy="523220"/>
              </a:xfrm>
              <a:prstGeom prst="rect">
                <a:avLst/>
              </a:prstGeom>
              <a:blipFill>
                <a:blip r:embed="rId21"/>
                <a:stretch>
                  <a:fillRect t="-10465" r="-1765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CE6EBD26-32ED-795D-56A6-BFA8F117988F}"/>
                  </a:ext>
                </a:extLst>
              </p:cNvPr>
              <p:cNvSpPr txBox="1"/>
              <p:nvPr/>
            </p:nvSpPr>
            <p:spPr>
              <a:xfrm>
                <a:off x="4110083" y="1655597"/>
                <a:ext cx="102883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=40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𝑔</m:t>
                      </m:r>
                    </m:oMath>
                  </m:oMathPara>
                </a14:m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CE6EBD26-32ED-795D-56A6-BFA8F11798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0083" y="1655597"/>
                <a:ext cx="1028830" cy="461665"/>
              </a:xfrm>
              <a:prstGeom prst="rect">
                <a:avLst/>
              </a:prstGeom>
              <a:blipFill>
                <a:blip r:embed="rId22"/>
                <a:stretch>
                  <a:fillRect r="-4142" b="-17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E9A7F20-1056-4E63-D120-2F186347469C}"/>
                  </a:ext>
                </a:extLst>
              </p:cNvPr>
              <p:cNvSpPr txBox="1"/>
              <p:nvPr/>
            </p:nvSpPr>
            <p:spPr>
              <a:xfrm>
                <a:off x="8161722" y="1669180"/>
                <a:ext cx="102883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=80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𝑔</m:t>
                      </m:r>
                    </m:oMath>
                  </m:oMathPara>
                </a14:m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E9A7F20-1056-4E63-D120-2F18634746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1722" y="1669180"/>
                <a:ext cx="1028830" cy="461665"/>
              </a:xfrm>
              <a:prstGeom prst="rect">
                <a:avLst/>
              </a:prstGeom>
              <a:blipFill>
                <a:blip r:embed="rId23"/>
                <a:stretch>
                  <a:fillRect r="-4142" b="-157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Oval 25">
            <a:extLst>
              <a:ext uri="{FF2B5EF4-FFF2-40B4-BE49-F238E27FC236}">
                <a16:creationId xmlns:a16="http://schemas.microsoft.com/office/drawing/2014/main" id="{78F9AB4E-7535-AF56-A932-FE48F0F9C578}"/>
              </a:ext>
            </a:extLst>
          </p:cNvPr>
          <p:cNvSpPr/>
          <p:nvPr/>
        </p:nvSpPr>
        <p:spPr>
          <a:xfrm>
            <a:off x="2805852" y="2661923"/>
            <a:ext cx="288032" cy="28803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9960435E-BA5A-7ADC-155D-22A46EF08A58}"/>
              </a:ext>
            </a:extLst>
          </p:cNvPr>
          <p:cNvCxnSpPr>
            <a:cxnSpLocks/>
          </p:cNvCxnSpPr>
          <p:nvPr/>
        </p:nvCxnSpPr>
        <p:spPr>
          <a:xfrm>
            <a:off x="2901346" y="3284984"/>
            <a:ext cx="958375" cy="0"/>
          </a:xfrm>
          <a:prstGeom prst="straightConnector1">
            <a:avLst/>
          </a:prstGeom>
          <a:ln>
            <a:prstDash val="dash"/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18251C81-9B6D-7EA3-18CB-ACBC9D7EF3B8}"/>
              </a:ext>
            </a:extLst>
          </p:cNvPr>
          <p:cNvCxnSpPr>
            <a:cxnSpLocks/>
          </p:cNvCxnSpPr>
          <p:nvPr/>
        </p:nvCxnSpPr>
        <p:spPr>
          <a:xfrm>
            <a:off x="8040216" y="3191476"/>
            <a:ext cx="1246408" cy="0"/>
          </a:xfrm>
          <a:prstGeom prst="straightConnector1">
            <a:avLst/>
          </a:prstGeom>
          <a:ln>
            <a:prstDash val="dash"/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15C6B3E8-0D06-BBE4-E75C-068A2632648B}"/>
              </a:ext>
            </a:extLst>
          </p:cNvPr>
          <p:cNvCxnSpPr>
            <a:cxnSpLocks/>
          </p:cNvCxnSpPr>
          <p:nvPr/>
        </p:nvCxnSpPr>
        <p:spPr>
          <a:xfrm flipV="1">
            <a:off x="4110083" y="3284984"/>
            <a:ext cx="1697885" cy="5695"/>
          </a:xfrm>
          <a:prstGeom prst="straightConnector1">
            <a:avLst/>
          </a:prstGeom>
          <a:ln>
            <a:prstDash val="dash"/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A150D6BD-DFFA-58D4-A93D-EA1CE4B7B4BB}"/>
              </a:ext>
            </a:extLst>
          </p:cNvPr>
          <p:cNvCxnSpPr>
            <a:cxnSpLocks/>
          </p:cNvCxnSpPr>
          <p:nvPr/>
        </p:nvCxnSpPr>
        <p:spPr>
          <a:xfrm flipV="1">
            <a:off x="2915728" y="2345009"/>
            <a:ext cx="4908464" cy="34306"/>
          </a:xfrm>
          <a:prstGeom prst="straightConnector1">
            <a:avLst/>
          </a:prstGeom>
          <a:ln>
            <a:prstDash val="dash"/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06E3BD27-8DEB-AA83-6EE3-C550A37E947F}"/>
                  </a:ext>
                </a:extLst>
              </p:cNvPr>
              <p:cNvSpPr txBox="1"/>
              <p:nvPr/>
            </p:nvSpPr>
            <p:spPr>
              <a:xfrm>
                <a:off x="5462981" y="1976894"/>
                <a:ext cx="55692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r>
                  <a:rPr lang="en-GB" sz="2000" dirty="0"/>
                  <a:t>m</a:t>
                </a:r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06E3BD27-8DEB-AA83-6EE3-C550A37E94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2981" y="1976894"/>
                <a:ext cx="556925" cy="400110"/>
              </a:xfrm>
              <a:prstGeom prst="rect">
                <a:avLst/>
              </a:prstGeom>
              <a:blipFill>
                <a:blip r:embed="rId24"/>
                <a:stretch>
                  <a:fillRect t="-7576" r="-6522" b="-25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3BBF5E66-B15A-2EAC-3ADE-710ADBCB23AD}"/>
                  </a:ext>
                </a:extLst>
              </p:cNvPr>
              <p:cNvSpPr txBox="1"/>
              <p:nvPr/>
            </p:nvSpPr>
            <p:spPr>
              <a:xfrm>
                <a:off x="5989937" y="5437150"/>
                <a:ext cx="4265595" cy="4617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40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320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100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80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br>
                  <a:rPr lang="en-GB" sz="2800" b="1" i="1" dirty="0">
                    <a:latin typeface="Cambria Math" panose="02040503050406030204" pitchFamily="18" charset="0"/>
                  </a:rPr>
                </a:br>
                <a:endParaRPr lang="en-GB" sz="3200" b="1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3BBF5E66-B15A-2EAC-3ADE-710ADBCB23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9937" y="5437150"/>
                <a:ext cx="4265595" cy="461729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71651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  <p:bldP spid="27" grpId="0"/>
      <p:bldP spid="41" grpId="0"/>
      <p:bldP spid="42" grpId="0"/>
      <p:bldP spid="5" grpId="0"/>
      <p:bldP spid="9" grpId="0" animBg="1"/>
      <p:bldP spid="18" grpId="0" animBg="1"/>
      <p:bldP spid="4" grpId="0"/>
      <p:bldP spid="15" grpId="0"/>
      <p:bldP spid="22" grpId="0"/>
      <p:bldP spid="24" grpId="0"/>
      <p:bldP spid="25" grpId="0"/>
      <p:bldP spid="26" grpId="0" animBg="1"/>
      <p:bldP spid="48" grpId="0"/>
      <p:bldP spid="4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3E75992-37E3-4455-895D-827AD68D93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1504" y="908720"/>
            <a:ext cx="9217024" cy="572721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A22119E-F8EE-3F8E-7AAC-2B8CACDF4528}"/>
              </a:ext>
            </a:extLst>
          </p:cNvPr>
          <p:cNvSpPr txBox="1"/>
          <p:nvPr/>
        </p:nvSpPr>
        <p:spPr>
          <a:xfrm>
            <a:off x="4439816" y="16176"/>
            <a:ext cx="34563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/>
              <a:t>Question C</a:t>
            </a:r>
          </a:p>
        </p:txBody>
      </p:sp>
    </p:spTree>
    <p:extLst>
      <p:ext uri="{BB962C8B-B14F-4D97-AF65-F5344CB8AC3E}">
        <p14:creationId xmlns:p14="http://schemas.microsoft.com/office/powerpoint/2010/main" val="9381326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A6FD5A8-2495-45A0-9E57-A541993C90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808" r="26042"/>
          <a:stretch/>
        </p:blipFill>
        <p:spPr>
          <a:xfrm>
            <a:off x="6240016" y="4829826"/>
            <a:ext cx="5349798" cy="144016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4283658-8537-46FC-A3BA-C5083A6669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72" t="8900" r="6897"/>
          <a:stretch/>
        </p:blipFill>
        <p:spPr>
          <a:xfrm>
            <a:off x="335360" y="2132856"/>
            <a:ext cx="6264696" cy="299701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40DADED-4358-1B9F-A416-EB8E9E2AF84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74" t="38450" r="2576" b="19551"/>
          <a:stretch/>
        </p:blipFill>
        <p:spPr>
          <a:xfrm>
            <a:off x="263352" y="116632"/>
            <a:ext cx="6937985" cy="1913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067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B4BC641-E24A-470D-A675-29B8E63FD2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38" t="10132" r="80766" b="63918"/>
          <a:stretch>
            <a:fillRect/>
          </a:stretch>
        </p:blipFill>
        <p:spPr>
          <a:xfrm>
            <a:off x="1199455" y="4077072"/>
            <a:ext cx="1584177" cy="91249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4283658-8537-46FC-A3BA-C5083A6669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72" t="8900" r="6897"/>
          <a:stretch/>
        </p:blipFill>
        <p:spPr>
          <a:xfrm>
            <a:off x="3035374" y="836712"/>
            <a:ext cx="6121252" cy="292839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467701E-E2DB-9E2C-81D6-8232CA8E72E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04" t="83599" r="73040" b="4851"/>
          <a:stretch>
            <a:fillRect/>
          </a:stretch>
        </p:blipFill>
        <p:spPr>
          <a:xfrm>
            <a:off x="767408" y="236063"/>
            <a:ext cx="2664296" cy="7920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E0E59EB-2A40-D964-6ACC-8A2B910396BB}"/>
              </a:ext>
            </a:extLst>
          </p:cNvPr>
          <p:cNvSpPr txBox="1"/>
          <p:nvPr/>
        </p:nvSpPr>
        <p:spPr>
          <a:xfrm>
            <a:off x="623392" y="1196752"/>
            <a:ext cx="369085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611D4DF-CB23-7A5B-4FF2-065A24049B05}"/>
              </a:ext>
            </a:extLst>
          </p:cNvPr>
          <p:cNvSpPr/>
          <p:nvPr/>
        </p:nvSpPr>
        <p:spPr>
          <a:xfrm>
            <a:off x="3071664" y="2252613"/>
            <a:ext cx="288032" cy="28803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AC08D3-2BC5-CE00-3B24-19482478757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7096" t="47140" r="32920"/>
          <a:stretch>
            <a:fillRect/>
          </a:stretch>
        </p:blipFill>
        <p:spPr>
          <a:xfrm>
            <a:off x="4079776" y="5085184"/>
            <a:ext cx="2509792" cy="133094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D3BB351-9986-77EF-06E2-D9823A64A51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4192"/>
          <a:stretch>
            <a:fillRect/>
          </a:stretch>
        </p:blipFill>
        <p:spPr>
          <a:xfrm>
            <a:off x="3035374" y="4077072"/>
            <a:ext cx="6345506" cy="908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628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22727</TotalTime>
  <Words>429</Words>
  <Application>Microsoft Office PowerPoint</Application>
  <PresentationFormat>Widescreen</PresentationFormat>
  <Paragraphs>58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845</cp:revision>
  <dcterms:created xsi:type="dcterms:W3CDTF">2013-02-28T07:36:55Z</dcterms:created>
  <dcterms:modified xsi:type="dcterms:W3CDTF">2025-10-29T03:50:16Z</dcterms:modified>
</cp:coreProperties>
</file>