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E55836-66D3-4F9F-9352-955AA37D67F6}" v="8" dt="2023-03-15T05:32:58.0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CE55836-66D3-4F9F-9352-955AA37D67F6}"/>
    <pc:docChg chg="modSld">
      <pc:chgData name="Stewart Gale" userId="3647ddd2-6040-41ae-a96d-232c23482af8" providerId="ADAL" clId="{7CE55836-66D3-4F9F-9352-955AA37D67F6}" dt="2023-03-15T05:32:58.035" v="44" actId="164"/>
      <pc:docMkLst>
        <pc:docMk/>
      </pc:docMkLst>
      <pc:sldChg chg="addSp modSp mod">
        <pc:chgData name="Stewart Gale" userId="3647ddd2-6040-41ae-a96d-232c23482af8" providerId="ADAL" clId="{7CE55836-66D3-4F9F-9352-955AA37D67F6}" dt="2023-03-15T05:32:58.035" v="44" actId="164"/>
        <pc:sldMkLst>
          <pc:docMk/>
          <pc:sldMk cId="3813873814" sldId="258"/>
        </pc:sldMkLst>
        <pc:spChg chg="add mod">
          <ac:chgData name="Stewart Gale" userId="3647ddd2-6040-41ae-a96d-232c23482af8" providerId="ADAL" clId="{7CE55836-66D3-4F9F-9352-955AA37D67F6}" dt="2023-03-15T05:32:58.035" v="44" actId="164"/>
          <ac:spMkLst>
            <pc:docMk/>
            <pc:sldMk cId="3813873814" sldId="258"/>
            <ac:spMk id="4" creationId="{C7CD1E4B-FAC0-A40D-2D4A-504EFCA8B84C}"/>
          </ac:spMkLst>
        </pc:spChg>
        <pc:spChg chg="add mod">
          <ac:chgData name="Stewart Gale" userId="3647ddd2-6040-41ae-a96d-232c23482af8" providerId="ADAL" clId="{7CE55836-66D3-4F9F-9352-955AA37D67F6}" dt="2023-03-15T05:32:58.035" v="44" actId="164"/>
          <ac:spMkLst>
            <pc:docMk/>
            <pc:sldMk cId="3813873814" sldId="258"/>
            <ac:spMk id="5" creationId="{578D27BB-42FA-4B22-57B9-B4377C9BB0C9}"/>
          </ac:spMkLst>
        </pc:spChg>
        <pc:spChg chg="add mod">
          <ac:chgData name="Stewart Gale" userId="3647ddd2-6040-41ae-a96d-232c23482af8" providerId="ADAL" clId="{7CE55836-66D3-4F9F-9352-955AA37D67F6}" dt="2023-03-15T05:32:58.035" v="44" actId="164"/>
          <ac:spMkLst>
            <pc:docMk/>
            <pc:sldMk cId="3813873814" sldId="258"/>
            <ac:spMk id="6" creationId="{EE94D75F-499E-86BD-0124-CE36088F54B5}"/>
          </ac:spMkLst>
        </pc:spChg>
        <pc:spChg chg="add mod">
          <ac:chgData name="Stewart Gale" userId="3647ddd2-6040-41ae-a96d-232c23482af8" providerId="ADAL" clId="{7CE55836-66D3-4F9F-9352-955AA37D67F6}" dt="2023-03-15T05:32:58.035" v="44" actId="164"/>
          <ac:spMkLst>
            <pc:docMk/>
            <pc:sldMk cId="3813873814" sldId="258"/>
            <ac:spMk id="7" creationId="{5C303DA5-454D-AB63-017C-413EBAD873F8}"/>
          </ac:spMkLst>
        </pc:spChg>
        <pc:spChg chg="add mod">
          <ac:chgData name="Stewart Gale" userId="3647ddd2-6040-41ae-a96d-232c23482af8" providerId="ADAL" clId="{7CE55836-66D3-4F9F-9352-955AA37D67F6}" dt="2023-03-15T05:32:58.035" v="44" actId="164"/>
          <ac:spMkLst>
            <pc:docMk/>
            <pc:sldMk cId="3813873814" sldId="258"/>
            <ac:spMk id="8" creationId="{52CDD85C-E956-D687-4BF7-518203EE2D03}"/>
          </ac:spMkLst>
        </pc:spChg>
        <pc:spChg chg="add mod">
          <ac:chgData name="Stewart Gale" userId="3647ddd2-6040-41ae-a96d-232c23482af8" providerId="ADAL" clId="{7CE55836-66D3-4F9F-9352-955AA37D67F6}" dt="2023-03-15T05:32:58.035" v="44" actId="164"/>
          <ac:spMkLst>
            <pc:docMk/>
            <pc:sldMk cId="3813873814" sldId="258"/>
            <ac:spMk id="9" creationId="{8EB3C92B-AC44-29A3-5D58-DEE8B78BC7EB}"/>
          </ac:spMkLst>
        </pc:spChg>
        <pc:spChg chg="add mod">
          <ac:chgData name="Stewart Gale" userId="3647ddd2-6040-41ae-a96d-232c23482af8" providerId="ADAL" clId="{7CE55836-66D3-4F9F-9352-955AA37D67F6}" dt="2023-03-15T05:32:58.035" v="44" actId="164"/>
          <ac:spMkLst>
            <pc:docMk/>
            <pc:sldMk cId="3813873814" sldId="258"/>
            <ac:spMk id="10" creationId="{FAB82AD6-11BC-A6CA-9C41-5FC5F530FCA5}"/>
          </ac:spMkLst>
        </pc:spChg>
        <pc:spChg chg="add mod">
          <ac:chgData name="Stewart Gale" userId="3647ddd2-6040-41ae-a96d-232c23482af8" providerId="ADAL" clId="{7CE55836-66D3-4F9F-9352-955AA37D67F6}" dt="2023-03-15T05:32:58.035" v="44" actId="164"/>
          <ac:spMkLst>
            <pc:docMk/>
            <pc:sldMk cId="3813873814" sldId="258"/>
            <ac:spMk id="11" creationId="{7BBB3C70-E4EA-61A5-88B0-96F33F497459}"/>
          </ac:spMkLst>
        </pc:spChg>
        <pc:spChg chg="add mod">
          <ac:chgData name="Stewart Gale" userId="3647ddd2-6040-41ae-a96d-232c23482af8" providerId="ADAL" clId="{7CE55836-66D3-4F9F-9352-955AA37D67F6}" dt="2023-03-15T05:32:58.035" v="44" actId="164"/>
          <ac:spMkLst>
            <pc:docMk/>
            <pc:sldMk cId="3813873814" sldId="258"/>
            <ac:spMk id="12" creationId="{E458809F-8CBB-A033-456C-39A40387DD26}"/>
          </ac:spMkLst>
        </pc:spChg>
        <pc:spChg chg="add mod">
          <ac:chgData name="Stewart Gale" userId="3647ddd2-6040-41ae-a96d-232c23482af8" providerId="ADAL" clId="{7CE55836-66D3-4F9F-9352-955AA37D67F6}" dt="2023-03-15T05:32:58.035" v="44" actId="164"/>
          <ac:spMkLst>
            <pc:docMk/>
            <pc:sldMk cId="3813873814" sldId="258"/>
            <ac:spMk id="13" creationId="{8BCB633C-8F34-659A-F0BF-9069AD44E271}"/>
          </ac:spMkLst>
        </pc:spChg>
        <pc:grpChg chg="add mod">
          <ac:chgData name="Stewart Gale" userId="3647ddd2-6040-41ae-a96d-232c23482af8" providerId="ADAL" clId="{7CE55836-66D3-4F9F-9352-955AA37D67F6}" dt="2023-03-15T05:32:58.035" v="44" actId="164"/>
          <ac:grpSpMkLst>
            <pc:docMk/>
            <pc:sldMk cId="3813873814" sldId="258"/>
            <ac:grpSpMk id="14" creationId="{6A8FFCB6-1ED6-3A4D-D4AB-B9EA731C6C30}"/>
          </ac:grpSpMkLst>
        </pc:grpChg>
        <pc:picChg chg="mod">
          <ac:chgData name="Stewart Gale" userId="3647ddd2-6040-41ae-a96d-232c23482af8" providerId="ADAL" clId="{7CE55836-66D3-4F9F-9352-955AA37D67F6}" dt="2023-03-15T05:31:00.713" v="13" actId="14100"/>
          <ac:picMkLst>
            <pc:docMk/>
            <pc:sldMk cId="3813873814" sldId="258"/>
            <ac:picMk id="2" creationId="{00000000-0000-0000-0000-000000000000}"/>
          </ac:picMkLst>
        </pc:picChg>
        <pc:picChg chg="add mod modCrop">
          <ac:chgData name="Stewart Gale" userId="3647ddd2-6040-41ae-a96d-232c23482af8" providerId="ADAL" clId="{7CE55836-66D3-4F9F-9352-955AA37D67F6}" dt="2023-03-15T05:32:58.035" v="44" actId="164"/>
          <ac:picMkLst>
            <pc:docMk/>
            <pc:sldMk cId="3813873814" sldId="258"/>
            <ac:picMk id="3" creationId="{4B5C4986-715C-8319-157C-07ADBA51F71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30C53-440C-4CF9-AAB9-322D7579EAA3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F8B44-7634-4D1E-9F67-EA7B47F29C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186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30C53-440C-4CF9-AAB9-322D7579EAA3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F8B44-7634-4D1E-9F67-EA7B47F29C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476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30C53-440C-4CF9-AAB9-322D7579EAA3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F8B44-7634-4D1E-9F67-EA7B47F29C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3139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30C53-440C-4CF9-AAB9-322D7579EAA3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F8B44-7634-4D1E-9F67-EA7B47F29C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676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30C53-440C-4CF9-AAB9-322D7579EAA3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F8B44-7634-4D1E-9F67-EA7B47F29C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49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30C53-440C-4CF9-AAB9-322D7579EAA3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F8B44-7634-4D1E-9F67-EA7B47F29C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4206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30C53-440C-4CF9-AAB9-322D7579EAA3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F8B44-7634-4D1E-9F67-EA7B47F29C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1972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30C53-440C-4CF9-AAB9-322D7579EAA3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F8B44-7634-4D1E-9F67-EA7B47F29C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827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30C53-440C-4CF9-AAB9-322D7579EAA3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F8B44-7634-4D1E-9F67-EA7B47F29C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285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30C53-440C-4CF9-AAB9-322D7579EAA3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F8B44-7634-4D1E-9F67-EA7B47F29C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731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30C53-440C-4CF9-AAB9-322D7579EAA3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F8B44-7634-4D1E-9F67-EA7B47F29C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0752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30C53-440C-4CF9-AAB9-322D7579EAA3}" type="datetimeFigureOut">
              <a:rPr lang="en-GB" smtClean="0"/>
              <a:t>15/03/2023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F8B44-7634-4D1E-9F67-EA7B47F29C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706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27"/>
          <a:stretch/>
        </p:blipFill>
        <p:spPr bwMode="auto">
          <a:xfrm>
            <a:off x="410095" y="0"/>
            <a:ext cx="11421687" cy="50153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6A8FFCB6-1ED6-3A4D-D4AB-B9EA731C6C30}"/>
              </a:ext>
            </a:extLst>
          </p:cNvPr>
          <p:cNvGrpSpPr/>
          <p:nvPr/>
        </p:nvGrpSpPr>
        <p:grpSpPr>
          <a:xfrm>
            <a:off x="410095" y="5081847"/>
            <a:ext cx="9637221" cy="1584959"/>
            <a:chOff x="410095" y="5081847"/>
            <a:chExt cx="9637221" cy="158495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B5C4986-715C-8319-157C-07ADBA51F7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66246" r="15748"/>
            <a:stretch/>
          </p:blipFill>
          <p:spPr>
            <a:xfrm>
              <a:off x="410095" y="5081847"/>
              <a:ext cx="9637221" cy="1584959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7CD1E4B-FAC0-A40D-2D4A-504EFCA8B84C}"/>
                </a:ext>
              </a:extLst>
            </p:cNvPr>
            <p:cNvSpPr/>
            <p:nvPr/>
          </p:nvSpPr>
          <p:spPr>
            <a:xfrm>
              <a:off x="1230284" y="5935286"/>
              <a:ext cx="382385" cy="1551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78D27BB-42FA-4B22-57B9-B4377C9BB0C9}"/>
                </a:ext>
              </a:extLst>
            </p:cNvPr>
            <p:cNvSpPr/>
            <p:nvPr/>
          </p:nvSpPr>
          <p:spPr>
            <a:xfrm>
              <a:off x="1172095" y="6273336"/>
              <a:ext cx="382385" cy="1551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E94D75F-499E-86BD-0124-CE36088F54B5}"/>
                </a:ext>
              </a:extLst>
            </p:cNvPr>
            <p:cNvSpPr/>
            <p:nvPr/>
          </p:nvSpPr>
          <p:spPr>
            <a:xfrm>
              <a:off x="3084022" y="5949140"/>
              <a:ext cx="382385" cy="1551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C303DA5-454D-AB63-017C-413EBAD873F8}"/>
                </a:ext>
              </a:extLst>
            </p:cNvPr>
            <p:cNvSpPr/>
            <p:nvPr/>
          </p:nvSpPr>
          <p:spPr>
            <a:xfrm>
              <a:off x="3092335" y="6267793"/>
              <a:ext cx="382385" cy="1551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2CDD85C-E956-D687-4BF7-518203EE2D03}"/>
                </a:ext>
              </a:extLst>
            </p:cNvPr>
            <p:cNvSpPr/>
            <p:nvPr/>
          </p:nvSpPr>
          <p:spPr>
            <a:xfrm>
              <a:off x="4813069" y="5949140"/>
              <a:ext cx="734291" cy="2521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EB3C92B-AC44-29A3-5D58-DEE8B78BC7EB}"/>
                </a:ext>
              </a:extLst>
            </p:cNvPr>
            <p:cNvSpPr/>
            <p:nvPr/>
          </p:nvSpPr>
          <p:spPr>
            <a:xfrm>
              <a:off x="5012574" y="6267793"/>
              <a:ext cx="382385" cy="1551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AB82AD6-11BC-A6CA-9C41-5FC5F530FCA5}"/>
                </a:ext>
              </a:extLst>
            </p:cNvPr>
            <p:cNvSpPr/>
            <p:nvPr/>
          </p:nvSpPr>
          <p:spPr>
            <a:xfrm>
              <a:off x="6718068" y="5944982"/>
              <a:ext cx="734291" cy="2521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BBB3C70-E4EA-61A5-88B0-96F33F497459}"/>
                </a:ext>
              </a:extLst>
            </p:cNvPr>
            <p:cNvSpPr/>
            <p:nvPr/>
          </p:nvSpPr>
          <p:spPr>
            <a:xfrm>
              <a:off x="6917573" y="6263635"/>
              <a:ext cx="382385" cy="1551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458809F-8CBB-A033-456C-39A40387DD26}"/>
                </a:ext>
              </a:extLst>
            </p:cNvPr>
            <p:cNvSpPr/>
            <p:nvPr/>
          </p:nvSpPr>
          <p:spPr>
            <a:xfrm>
              <a:off x="8715899" y="5935286"/>
              <a:ext cx="734291" cy="2521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BCB633C-8F34-659A-F0BF-9069AD44E271}"/>
                </a:ext>
              </a:extLst>
            </p:cNvPr>
            <p:cNvSpPr/>
            <p:nvPr/>
          </p:nvSpPr>
          <p:spPr>
            <a:xfrm>
              <a:off x="8915404" y="6253939"/>
              <a:ext cx="382385" cy="1551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813873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10693" y="2094807"/>
            <a:ext cx="75534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037868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5292"/>
          <a:stretch/>
        </p:blipFill>
        <p:spPr>
          <a:xfrm>
            <a:off x="308650" y="345084"/>
            <a:ext cx="11651850" cy="617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61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2020-02-16T18:48:37Z</dcterms:created>
  <dcterms:modified xsi:type="dcterms:W3CDTF">2023-03-15T05:33:02Z</dcterms:modified>
</cp:coreProperties>
</file>