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55" r:id="rId2"/>
    <p:sldId id="546" r:id="rId3"/>
    <p:sldId id="553" r:id="rId4"/>
    <p:sldId id="554" r:id="rId5"/>
    <p:sldId id="516" r:id="rId6"/>
    <p:sldId id="312" r:id="rId7"/>
    <p:sldId id="31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8929FC-3694-441F-8AA2-D66BAD619BF7}" v="162" dt="2023-06-21T16:48:47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4655" autoAdjust="0"/>
  </p:normalViewPr>
  <p:slideViewPr>
    <p:cSldViewPr>
      <p:cViewPr varScale="1">
        <p:scale>
          <a:sx n="78" d="100"/>
          <a:sy n="78" d="100"/>
        </p:scale>
        <p:origin x="45" y="27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40B3E7F-3CDE-4C17-9FF6-659D863B7B35}"/>
    <pc:docChg chg="undo custSel addSld delSld modSld sldOrd">
      <pc:chgData name="Stewart Gale" userId="3647ddd2-6040-41ae-a96d-232c23482af8" providerId="ADAL" clId="{C40B3E7F-3CDE-4C17-9FF6-659D863B7B35}" dt="2023-02-23T06:14:59.150" v="869" actId="20577"/>
      <pc:docMkLst>
        <pc:docMk/>
      </pc:docMkLst>
      <pc:sldChg chg="delSp modSp mod">
        <pc:chgData name="Stewart Gale" userId="3647ddd2-6040-41ae-a96d-232c23482af8" providerId="ADAL" clId="{C40B3E7F-3CDE-4C17-9FF6-659D863B7B35}" dt="2022-09-01T07:22:27.559" v="6" actId="113"/>
        <pc:sldMkLst>
          <pc:docMk/>
          <pc:sldMk cId="3617830027" sldId="484"/>
        </pc:sldMkLst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19.769" v="3" actId="478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2.457" v="4" actId="1076"/>
          <ac:spMkLst>
            <pc:docMk/>
            <pc:sldMk cId="3617830027" sldId="484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C40B3E7F-3CDE-4C17-9FF6-659D863B7B35}" dt="2022-09-01T08:22:23.221" v="661" actId="47"/>
        <pc:sldMkLst>
          <pc:docMk/>
          <pc:sldMk cId="4161425287" sldId="488"/>
        </pc:sldMkLst>
      </pc:sldChg>
      <pc:sldChg chg="add del">
        <pc:chgData name="Stewart Gale" userId="3647ddd2-6040-41ae-a96d-232c23482af8" providerId="ADAL" clId="{C40B3E7F-3CDE-4C17-9FF6-659D863B7B35}" dt="2022-09-01T07:30:22.510" v="147" actId="47"/>
        <pc:sldMkLst>
          <pc:docMk/>
          <pc:sldMk cId="988028996" sldId="511"/>
        </pc:sldMkLst>
      </pc:sldChg>
      <pc:sldChg chg="delSp del mod delAnim">
        <pc:chgData name="Stewart Gale" userId="3647ddd2-6040-41ae-a96d-232c23482af8" providerId="ADAL" clId="{C40B3E7F-3CDE-4C17-9FF6-659D863B7B35}" dt="2022-09-01T08:34:35.718" v="770" actId="47"/>
        <pc:sldMkLst>
          <pc:docMk/>
          <pc:sldMk cId="3863178959" sldId="512"/>
        </pc:sldMkLst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14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23" creationId="{00000000-0000-0000-0000-000000000000}"/>
          </ac:spMkLst>
        </pc:spChg>
      </pc:sldChg>
      <pc:sldChg chg="delSp modSp mod delAnim">
        <pc:chgData name="Stewart Gale" userId="3647ddd2-6040-41ae-a96d-232c23482af8" providerId="ADAL" clId="{C40B3E7F-3CDE-4C17-9FF6-659D863B7B35}" dt="2022-09-01T08:34:32.427" v="769" actId="1076"/>
        <pc:sldMkLst>
          <pc:docMk/>
          <pc:sldMk cId="267006943" sldId="514"/>
        </pc:sldMkLst>
        <pc:spChg chg="mod">
          <ac:chgData name="Stewart Gale" userId="3647ddd2-6040-41ae-a96d-232c23482af8" providerId="ADAL" clId="{C40B3E7F-3CDE-4C17-9FF6-659D863B7B35}" dt="2022-09-01T08:34:32.427" v="769" actId="1076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8:33:30.460" v="730" actId="478"/>
          <ac:spMkLst>
            <pc:docMk/>
            <pc:sldMk cId="267006943" sldId="51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1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4:01.292" v="751" actId="478"/>
          <ac:spMkLst>
            <pc:docMk/>
            <pc:sldMk cId="267006943" sldId="514"/>
            <ac:spMk id="12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C40B3E7F-3CDE-4C17-9FF6-659D863B7B35}" dt="2023-02-23T06:14:59.150" v="869" actId="20577"/>
        <pc:sldMkLst>
          <pc:docMk/>
          <pc:sldMk cId="4277973962" sldId="516"/>
        </pc:sldMkLst>
        <pc:spChg chg="mod">
          <ac:chgData name="Stewart Gale" userId="3647ddd2-6040-41ae-a96d-232c23482af8" providerId="ADAL" clId="{C40B3E7F-3CDE-4C17-9FF6-659D863B7B35}" dt="2023-02-23T06:14:56.067" v="867" actId="20577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5:40.077" v="789" actId="20577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7:58.822" v="855" actId="1076"/>
          <ac:spMkLst>
            <pc:docMk/>
            <pc:sldMk cId="4277973962" sldId="516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4:51.150" v="863" actId="20577"/>
          <ac:spMkLst>
            <pc:docMk/>
            <pc:sldMk cId="4277973962" sldId="516"/>
            <ac:spMk id="10" creationId="{9A0CB3D0-CF86-045E-2236-154C9875E0B5}"/>
          </ac:spMkLst>
        </pc:spChg>
        <pc:spChg chg="add mod">
          <ac:chgData name="Stewart Gale" userId="3647ddd2-6040-41ae-a96d-232c23482af8" providerId="ADAL" clId="{C40B3E7F-3CDE-4C17-9FF6-659D863B7B35}" dt="2023-02-23T06:14:53.460" v="865" actId="20577"/>
          <ac:spMkLst>
            <pc:docMk/>
            <pc:sldMk cId="4277973962" sldId="516"/>
            <ac:spMk id="12" creationId="{5FAC245E-B310-A87F-CDB8-8196DD9F8871}"/>
          </ac:spMkLst>
        </pc:spChg>
        <pc:spChg chg="add mod">
          <ac:chgData name="Stewart Gale" userId="3647ddd2-6040-41ae-a96d-232c23482af8" providerId="ADAL" clId="{C40B3E7F-3CDE-4C17-9FF6-659D863B7B35}" dt="2023-02-23T06:14:59.150" v="869" actId="20577"/>
          <ac:spMkLst>
            <pc:docMk/>
            <pc:sldMk cId="4277973962" sldId="516"/>
            <ac:spMk id="14" creationId="{8997EF8E-2382-2D9D-7A6B-AF463B0764FC}"/>
          </ac:spMkLst>
        </pc:spChg>
        <pc:cxnChg chg="del mod">
          <ac:chgData name="Stewart Gale" userId="3647ddd2-6040-41ae-a96d-232c23482af8" providerId="ADAL" clId="{C40B3E7F-3CDE-4C17-9FF6-659D863B7B35}" dt="2022-09-01T08:37:15.025" v="840" actId="478"/>
          <ac:cxnSpMkLst>
            <pc:docMk/>
            <pc:sldMk cId="4277973962" sldId="516"/>
            <ac:cxnSpMk id="9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8:22.429" v="859" actId="47"/>
        <pc:sldMkLst>
          <pc:docMk/>
          <pc:sldMk cId="639909493" sldId="517"/>
        </pc:sldMkLst>
      </pc:sldChg>
      <pc:sldChg chg="del">
        <pc:chgData name="Stewart Gale" userId="3647ddd2-6040-41ae-a96d-232c23482af8" providerId="ADAL" clId="{C40B3E7F-3CDE-4C17-9FF6-659D863B7B35}" dt="2022-09-01T08:22:48.002" v="664" actId="47"/>
        <pc:sldMkLst>
          <pc:docMk/>
          <pc:sldMk cId="3091330308" sldId="542"/>
        </pc:sldMkLst>
      </pc:sldChg>
      <pc:sldChg chg="modSp mod">
        <pc:chgData name="Stewart Gale" userId="3647ddd2-6040-41ae-a96d-232c23482af8" providerId="ADAL" clId="{C40B3E7F-3CDE-4C17-9FF6-659D863B7B35}" dt="2022-09-01T08:15:45.460" v="561" actId="14100"/>
        <pc:sldMkLst>
          <pc:docMk/>
          <pc:sldMk cId="1778548756" sldId="544"/>
        </pc:sldMkLst>
        <pc:spChg chg="mod">
          <ac:chgData name="Stewart Gale" userId="3647ddd2-6040-41ae-a96d-232c23482af8" providerId="ADAL" clId="{C40B3E7F-3CDE-4C17-9FF6-659D863B7B35}" dt="2022-09-01T08:15:45.460" v="561" actId="14100"/>
          <ac:spMkLst>
            <pc:docMk/>
            <pc:sldMk cId="1778548756" sldId="544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C40B3E7F-3CDE-4C17-9FF6-659D863B7B35}" dt="2022-09-01T07:25:17.906" v="69"/>
        <pc:sldMkLst>
          <pc:docMk/>
          <pc:sldMk cId="2255806164" sldId="545"/>
        </pc:sldMkLst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5.284" v="66" actId="1076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C40B3E7F-3CDE-4C17-9FF6-659D863B7B35}" dt="2022-09-01T07:24:01.387" v="37" actId="14100"/>
          <ac:spMkLst>
            <pc:docMk/>
            <pc:sldMk cId="2255806164" sldId="545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9.440" v="68" actId="1076"/>
          <ac:spMkLst>
            <pc:docMk/>
            <pc:sldMk cId="2255806164" sldId="545"/>
            <ac:spMk id="10" creationId="{FB19F147-CACD-3FE9-628C-EB67F6282AE8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1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9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2:36.405" v="7" actId="478"/>
          <ac:cxnSpMkLst>
            <pc:docMk/>
            <pc:sldMk cId="2255806164" sldId="545"/>
            <ac:cxnSpMk id="6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C40B3E7F-3CDE-4C17-9FF6-659D863B7B35}" dt="2022-09-01T08:31:23.703" v="700" actId="122"/>
        <pc:sldMkLst>
          <pc:docMk/>
          <pc:sldMk cId="372398580" sldId="546"/>
        </pc:sldMkLst>
        <pc:spChg chg="mod">
          <ac:chgData name="Stewart Gale" userId="3647ddd2-6040-41ae-a96d-232c23482af8" providerId="ADAL" clId="{C40B3E7F-3CDE-4C17-9FF6-659D863B7B35}" dt="2022-09-01T08:30:54.791" v="687" actId="403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15.920" v="672" actId="20577"/>
          <ac:spMkLst>
            <pc:docMk/>
            <pc:sldMk cId="372398580" sldId="546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38.555" v="682" actId="478"/>
          <ac:spMkLst>
            <pc:docMk/>
            <pc:sldMk cId="372398580" sldId="54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16.974" v="697" actId="403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01.244" v="689" actId="1076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23.703" v="700" actId="122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58.216" v="688" actId="1076"/>
          <ac:spMkLst>
            <pc:docMk/>
            <pc:sldMk cId="372398580" sldId="546"/>
            <ac:spMk id="13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42.197" v="683" actId="478"/>
          <ac:spMkLst>
            <pc:docMk/>
            <pc:sldMk cId="372398580" sldId="546"/>
            <ac:spMk id="14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1:16.974" v="697" actId="403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1:10.088" v="692" actId="14100"/>
          <ac:cxnSpMkLst>
            <pc:docMk/>
            <pc:sldMk cId="372398580" sldId="546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C40B3E7F-3CDE-4C17-9FF6-659D863B7B35}" dt="2022-09-01T08:30:42.197" v="683" actId="478"/>
          <ac:cxnSpMkLst>
            <pc:docMk/>
            <pc:sldMk cId="372398580" sldId="546"/>
            <ac:cxnSpMk id="15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5:16.200" v="779" actId="47"/>
        <pc:sldMkLst>
          <pc:docMk/>
          <pc:sldMk cId="2139322821" sldId="547"/>
        </pc:sldMkLst>
      </pc:sldChg>
      <pc:sldChg chg="del">
        <pc:chgData name="Stewart Gale" userId="3647ddd2-6040-41ae-a96d-232c23482af8" providerId="ADAL" clId="{C40B3E7F-3CDE-4C17-9FF6-659D863B7B35}" dt="2022-09-01T07:29:14.707" v="137" actId="47"/>
        <pc:sldMkLst>
          <pc:docMk/>
          <pc:sldMk cId="2487831076" sldId="548"/>
        </pc:sldMkLst>
      </pc:sldChg>
      <pc:sldChg chg="addSp delSp modSp add mod delAnim modAnim">
        <pc:chgData name="Stewart Gale" userId="3647ddd2-6040-41ae-a96d-232c23482af8" providerId="ADAL" clId="{C40B3E7F-3CDE-4C17-9FF6-659D863B7B35}" dt="2023-02-23T06:11:58.391" v="861" actId="20577"/>
        <pc:sldMkLst>
          <pc:docMk/>
          <pc:sldMk cId="890502590" sldId="549"/>
        </pc:sldMkLst>
        <pc:spChg chg="del mod">
          <ac:chgData name="Stewart Gale" userId="3647ddd2-6040-41ae-a96d-232c23482af8" providerId="ADAL" clId="{C40B3E7F-3CDE-4C17-9FF6-659D863B7B35}" dt="2022-09-01T08:21:16.005" v="644" actId="478"/>
          <ac:spMkLst>
            <pc:docMk/>
            <pc:sldMk cId="890502590" sldId="549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1:58.391" v="861" actId="20577"/>
          <ac:spMkLst>
            <pc:docMk/>
            <pc:sldMk cId="890502590" sldId="549"/>
            <ac:spMk id="6" creationId="{F3A22E28-B633-C30B-F19D-F1B8AE779611}"/>
          </ac:spMkLst>
        </pc:spChg>
        <pc:spChg chg="del mod">
          <ac:chgData name="Stewart Gale" userId="3647ddd2-6040-41ae-a96d-232c23482af8" providerId="ADAL" clId="{C40B3E7F-3CDE-4C17-9FF6-659D863B7B35}" dt="2022-09-01T07:26:04.135" v="87" actId="478"/>
          <ac:spMkLst>
            <pc:docMk/>
            <pc:sldMk cId="890502590" sldId="549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21:28.997" v="647" actId="1076"/>
          <ac:spMkLst>
            <pc:docMk/>
            <pc:sldMk cId="890502590" sldId="549"/>
            <ac:spMk id="9" creationId="{E1608305-C5AF-CE06-5A20-7B415FAFFB65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1" creationId="{5E80254D-AB5F-AD31-17B8-9027D5E7B7F7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3" creationId="{182CDBC8-632A-B5EB-B70F-42D0517B34C1}"/>
          </ac:spMkLst>
        </pc:spChg>
        <pc:spChg chg="del">
          <ac:chgData name="Stewart Gale" userId="3647ddd2-6040-41ae-a96d-232c23482af8" providerId="ADAL" clId="{C40B3E7F-3CDE-4C17-9FF6-659D863B7B35}" dt="2022-09-01T07:24:21.608" v="38" actId="21"/>
          <ac:spMkLst>
            <pc:docMk/>
            <pc:sldMk cId="890502590" sldId="549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0:12.482" v="144" actId="21"/>
          <ac:spMkLst>
            <pc:docMk/>
            <pc:sldMk cId="890502590" sldId="549"/>
            <ac:spMk id="16" creationId="{ECAD26E7-58EB-6FE4-2E71-B29AEB208B81}"/>
          </ac:spMkLst>
        </pc:spChg>
        <pc:spChg chg="del">
          <ac:chgData name="Stewart Gale" userId="3647ddd2-6040-41ae-a96d-232c23482af8" providerId="ADAL" clId="{C40B3E7F-3CDE-4C17-9FF6-659D863B7B35}" dt="2022-09-01T07:25:31.295" v="70" actId="478"/>
          <ac:spMkLst>
            <pc:docMk/>
            <pc:sldMk cId="890502590" sldId="549"/>
            <ac:spMk id="31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25:52.596" v="83" actId="478"/>
          <ac:spMkLst>
            <pc:docMk/>
            <pc:sldMk cId="890502590" sldId="549"/>
            <ac:spMk id="3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5:31.295" v="70" actId="478"/>
          <ac:cxnSpMkLst>
            <pc:docMk/>
            <pc:sldMk cId="890502590" sldId="549"/>
            <ac:cxnSpMk id="6" creationId="{00000000-0000-0000-0000-000000000000}"/>
          </ac:cxnSpMkLst>
        </pc:cxnChg>
        <pc:cxnChg chg="add mod">
          <ac:chgData name="Stewart Gale" userId="3647ddd2-6040-41ae-a96d-232c23482af8" providerId="ADAL" clId="{C40B3E7F-3CDE-4C17-9FF6-659D863B7B35}" dt="2022-09-01T08:21:47.225" v="651" actId="1076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new del mod">
        <pc:chgData name="Stewart Gale" userId="3647ddd2-6040-41ae-a96d-232c23482af8" providerId="ADAL" clId="{C40B3E7F-3CDE-4C17-9FF6-659D863B7B35}" dt="2022-09-01T08:17:00.502" v="595" actId="47"/>
        <pc:sldMkLst>
          <pc:docMk/>
          <pc:sldMk cId="40051942" sldId="550"/>
        </pc:sldMkLst>
        <pc:spChg chg="add">
          <ac:chgData name="Stewart Gale" userId="3647ddd2-6040-41ae-a96d-232c23482af8" providerId="ADAL" clId="{C40B3E7F-3CDE-4C17-9FF6-659D863B7B35}" dt="2022-09-01T07:30:16.992" v="146" actId="22"/>
          <ac:spMkLst>
            <pc:docMk/>
            <pc:sldMk cId="40051942" sldId="550"/>
            <ac:spMk id="3" creationId="{0BEFF35A-FAAA-AF30-E59B-BF83443335AD}"/>
          </ac:spMkLst>
        </pc:spChg>
      </pc:sldChg>
      <pc:sldChg chg="addSp delSp modSp add mod ord delAnim">
        <pc:chgData name="Stewart Gale" userId="3647ddd2-6040-41ae-a96d-232c23482af8" providerId="ADAL" clId="{C40B3E7F-3CDE-4C17-9FF6-659D863B7B35}" dt="2022-09-01T08:14:34.607" v="510" actId="1076"/>
        <pc:sldMkLst>
          <pc:docMk/>
          <pc:sldMk cId="2463592448" sldId="551"/>
        </pc:sldMkLst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5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2:15.686" v="377" actId="478"/>
          <ac:spMkLst>
            <pc:docMk/>
            <pc:sldMk cId="2463592448" sldId="551"/>
            <ac:spMk id="8" creationId="{2CB52D06-6421-2E5E-E279-8DAA09D536EC}"/>
          </ac:spMkLst>
        </pc:spChg>
        <pc:spChg chg="del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9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35:04.836" v="471" actId="1076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C40B3E7F-3CDE-4C17-9FF6-659D863B7B35}" dt="2022-09-01T07:32:17.668" v="378" actId="313"/>
          <ac:spMkLst>
            <pc:docMk/>
            <pc:sldMk cId="2463592448" sldId="551"/>
            <ac:spMk id="12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14:34.607" v="510" actId="1076"/>
          <ac:spMkLst>
            <pc:docMk/>
            <pc:sldMk cId="2463592448" sldId="551"/>
            <ac:spMk id="14" creationId="{4371C663-0670-3E36-DE5F-793C5AED6760}"/>
          </ac:spMkLst>
        </pc:spChg>
        <pc:spChg chg="add mod">
          <ac:chgData name="Stewart Gale" userId="3647ddd2-6040-41ae-a96d-232c23482af8" providerId="ADAL" clId="{C40B3E7F-3CDE-4C17-9FF6-659D863B7B35}" dt="2022-09-01T07:34:57.970" v="468" actId="1076"/>
          <ac:spMkLst>
            <pc:docMk/>
            <pc:sldMk cId="2463592448" sldId="551"/>
            <ac:spMk id="16" creationId="{65DB2D67-7D4B-B147-7DEB-A14DF458A8E3}"/>
          </ac:spMkLst>
        </pc:spChg>
        <pc:spChg chg="add mod">
          <ac:chgData name="Stewart Gale" userId="3647ddd2-6040-41ae-a96d-232c23482af8" providerId="ADAL" clId="{C40B3E7F-3CDE-4C17-9FF6-659D863B7B35}" dt="2022-09-01T07:39:36.017" v="509" actId="20577"/>
          <ac:spMkLst>
            <pc:docMk/>
            <pc:sldMk cId="2463592448" sldId="551"/>
            <ac:spMk id="18" creationId="{26976A6F-4BD5-6D6A-0C21-B518592B6536}"/>
          </ac:spMkLst>
        </pc:spChg>
      </pc:sldChg>
      <pc:sldChg chg="addSp delSp modSp add mod modAnim">
        <pc:chgData name="Stewart Gale" userId="3647ddd2-6040-41ae-a96d-232c23482af8" providerId="ADAL" clId="{C40B3E7F-3CDE-4C17-9FF6-659D863B7B35}" dt="2022-09-01T08:16:57.074" v="594"/>
        <pc:sldMkLst>
          <pc:docMk/>
          <pc:sldMk cId="2405780128" sldId="552"/>
        </pc:sldMkLst>
        <pc:spChg chg="add mod">
          <ac:chgData name="Stewart Gale" userId="3647ddd2-6040-41ae-a96d-232c23482af8" providerId="ADAL" clId="{C40B3E7F-3CDE-4C17-9FF6-659D863B7B35}" dt="2022-09-01T08:16:50.334" v="592" actId="1076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C40B3E7F-3CDE-4C17-9FF6-659D863B7B35}" dt="2022-09-01T08:15:25.274" v="548" actId="1076"/>
          <ac:spMkLst>
            <pc:docMk/>
            <pc:sldMk cId="2405780128" sldId="552"/>
            <ac:spMk id="8" creationId="{2CB52D06-6421-2E5E-E279-8DAA09D536EC}"/>
          </ac:spMkLst>
        </pc:spChg>
        <pc:spChg chg="add mod">
          <ac:chgData name="Stewart Gale" userId="3647ddd2-6040-41ae-a96d-232c23482af8" providerId="ADAL" clId="{C40B3E7F-3CDE-4C17-9FF6-659D863B7B35}" dt="2022-09-01T08:16:53.843" v="593" actId="1076"/>
          <ac:spMkLst>
            <pc:docMk/>
            <pc:sldMk cId="2405780128" sldId="552"/>
            <ac:spMk id="9" creationId="{5E72710F-D828-3CBF-7E4E-B446EB3242AC}"/>
          </ac:spMkLst>
        </pc:spChg>
        <pc:spChg chg="del">
          <ac:chgData name="Stewart Gale" userId="3647ddd2-6040-41ae-a96d-232c23482af8" providerId="ADAL" clId="{C40B3E7F-3CDE-4C17-9FF6-659D863B7B35}" dt="2022-09-01T07:32:12.897" v="376" actId="478"/>
          <ac:spMkLst>
            <pc:docMk/>
            <pc:sldMk cId="2405780128" sldId="552"/>
            <ac:spMk id="12" creationId="{00000000-0000-0000-0000-000000000000}"/>
          </ac:spMkLst>
        </pc:spChg>
      </pc:sldChg>
      <pc:sldChg chg="modSp add mod">
        <pc:chgData name="Stewart Gale" userId="3647ddd2-6040-41ae-a96d-232c23482af8" providerId="ADAL" clId="{C40B3E7F-3CDE-4C17-9FF6-659D863B7B35}" dt="2022-09-01T08:32:15.988" v="717" actId="14100"/>
        <pc:sldMkLst>
          <pc:docMk/>
          <pc:sldMk cId="2967710719" sldId="553"/>
        </pc:sldMkLst>
        <pc:spChg chg="mod">
          <ac:chgData name="Stewart Gale" userId="3647ddd2-6040-41ae-a96d-232c23482af8" providerId="ADAL" clId="{C40B3E7F-3CDE-4C17-9FF6-659D863B7B35}" dt="2022-09-01T08:31:52.899" v="709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56.956" v="710" actId="1076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13.099" v="716" actId="1076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9.608" v="708" actId="1076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05.659" v="713" actId="1076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6.961" v="707" actId="1076"/>
          <ac:spMkLst>
            <pc:docMk/>
            <pc:sldMk cId="2967710719" sldId="553"/>
            <ac:spMk id="13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2:15.988" v="717" actId="14100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10.645" v="715" actId="14100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03.021" v="712" actId="14100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add mod">
        <pc:chgData name="Stewart Gale" userId="3647ddd2-6040-41ae-a96d-232c23482af8" providerId="ADAL" clId="{C40B3E7F-3CDE-4C17-9FF6-659D863B7B35}" dt="2022-09-01T08:35:09.179" v="778" actId="1076"/>
        <pc:sldMkLst>
          <pc:docMk/>
          <pc:sldMk cId="786068008" sldId="554"/>
        </pc:sldMkLst>
        <pc:spChg chg="mod">
          <ac:chgData name="Stewart Gale" userId="3647ddd2-6040-41ae-a96d-232c23482af8" providerId="ADAL" clId="{C40B3E7F-3CDE-4C17-9FF6-659D863B7B35}" dt="2022-09-01T08:35:09.179" v="778" actId="1076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2" creationId="{00000000-0000-0000-0000-000000000000}"/>
          </ac:spMkLst>
        </pc:spChg>
      </pc:sldChg>
    </pc:docChg>
  </pc:docChgLst>
  <pc:docChgLst>
    <pc:chgData name="Stewart Gale" userId="3647ddd2-6040-41ae-a96d-232c23482af8" providerId="ADAL" clId="{BB8929FC-3694-441F-8AA2-D66BAD619BF7}"/>
    <pc:docChg chg="undo custSel addSld delSld modSld sldOrd modMainMaster modNotesMaster">
      <pc:chgData name="Stewart Gale" userId="3647ddd2-6040-41ae-a96d-232c23482af8" providerId="ADAL" clId="{BB8929FC-3694-441F-8AA2-D66BAD619BF7}" dt="2023-06-21T16:48:47.877" v="320"/>
      <pc:docMkLst>
        <pc:docMk/>
      </pc:docMkLst>
      <pc:sldChg chg="add del">
        <pc:chgData name="Stewart Gale" userId="3647ddd2-6040-41ae-a96d-232c23482af8" providerId="ADAL" clId="{BB8929FC-3694-441F-8AA2-D66BAD619BF7}" dt="2023-06-21T16:46:07.905" v="263" actId="47"/>
        <pc:sldMkLst>
          <pc:docMk/>
          <pc:sldMk cId="35156719" sldId="303"/>
        </pc:sldMkLst>
      </pc:sldChg>
      <pc:sldChg chg="addSp delSp modSp add mod modAnim">
        <pc:chgData name="Stewart Gale" userId="3647ddd2-6040-41ae-a96d-232c23482af8" providerId="ADAL" clId="{BB8929FC-3694-441F-8AA2-D66BAD619BF7}" dt="2023-06-21T16:44:54.601" v="250"/>
        <pc:sldMkLst>
          <pc:docMk/>
          <pc:sldMk cId="3087357637" sldId="312"/>
        </pc:sldMkLst>
        <pc:spChg chg="del">
          <ac:chgData name="Stewart Gale" userId="3647ddd2-6040-41ae-a96d-232c23482af8" providerId="ADAL" clId="{BB8929FC-3694-441F-8AA2-D66BAD619BF7}" dt="2023-06-21T16:40:26.129" v="168" actId="478"/>
          <ac:spMkLst>
            <pc:docMk/>
            <pc:sldMk cId="3087357637" sldId="312"/>
            <ac:spMk id="5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0:26.129" v="168" actId="478"/>
          <ac:spMkLst>
            <pc:docMk/>
            <pc:sldMk cId="3087357637" sldId="312"/>
            <ac:spMk id="6" creationId="{00000000-0000-0000-0000-000000000000}"/>
          </ac:spMkLst>
        </pc:spChg>
        <pc:spChg chg="del mod">
          <ac:chgData name="Stewart Gale" userId="3647ddd2-6040-41ae-a96d-232c23482af8" providerId="ADAL" clId="{BB8929FC-3694-441F-8AA2-D66BAD619BF7}" dt="2023-06-21T16:41:24.434" v="214" actId="478"/>
          <ac:spMkLst>
            <pc:docMk/>
            <pc:sldMk cId="3087357637" sldId="312"/>
            <ac:spMk id="7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4:23.751" v="246" actId="1076"/>
          <ac:spMkLst>
            <pc:docMk/>
            <pc:sldMk cId="3087357637" sldId="312"/>
            <ac:spMk id="8" creationId="{00000000-0000-0000-0000-000000000000}"/>
          </ac:spMkLst>
        </pc:spChg>
        <pc:spChg chg="add mod">
          <ac:chgData name="Stewart Gale" userId="3647ddd2-6040-41ae-a96d-232c23482af8" providerId="ADAL" clId="{BB8929FC-3694-441F-8AA2-D66BAD619BF7}" dt="2023-06-21T16:41:38.262" v="215"/>
          <ac:spMkLst>
            <pc:docMk/>
            <pc:sldMk cId="3087357637" sldId="312"/>
            <ac:spMk id="10" creationId="{3E24E09D-E0AD-D623-1E21-44F933A3E38A}"/>
          </ac:spMkLst>
        </pc:spChg>
        <pc:spChg chg="add mod">
          <ac:chgData name="Stewart Gale" userId="3647ddd2-6040-41ae-a96d-232c23482af8" providerId="ADAL" clId="{BB8929FC-3694-441F-8AA2-D66BAD619BF7}" dt="2023-06-21T16:44:23.751" v="246" actId="1076"/>
          <ac:spMkLst>
            <pc:docMk/>
            <pc:sldMk cId="3087357637" sldId="312"/>
            <ac:spMk id="20" creationId="{4CA66C99-B766-CE5F-7703-C69E30BAEC75}"/>
          </ac:spMkLst>
        </pc:spChg>
        <pc:spChg chg="add mod">
          <ac:chgData name="Stewart Gale" userId="3647ddd2-6040-41ae-a96d-232c23482af8" providerId="ADAL" clId="{BB8929FC-3694-441F-8AA2-D66BAD619BF7}" dt="2023-06-21T16:44:23.751" v="246" actId="1076"/>
          <ac:spMkLst>
            <pc:docMk/>
            <pc:sldMk cId="3087357637" sldId="312"/>
            <ac:spMk id="22" creationId="{637AD9B6-0070-D9F0-8A39-CE7CB43E1B41}"/>
          </ac:spMkLst>
        </pc:spChg>
        <pc:spChg chg="add mod">
          <ac:chgData name="Stewart Gale" userId="3647ddd2-6040-41ae-a96d-232c23482af8" providerId="ADAL" clId="{BB8929FC-3694-441F-8AA2-D66BAD619BF7}" dt="2023-06-21T16:44:23.751" v="246" actId="1076"/>
          <ac:spMkLst>
            <pc:docMk/>
            <pc:sldMk cId="3087357637" sldId="312"/>
            <ac:spMk id="24" creationId="{274A04FF-8CD0-E977-191A-27504C2B8185}"/>
          </ac:spMkLst>
        </pc:spChg>
        <pc:spChg chg="add mod">
          <ac:chgData name="Stewart Gale" userId="3647ddd2-6040-41ae-a96d-232c23482af8" providerId="ADAL" clId="{BB8929FC-3694-441F-8AA2-D66BAD619BF7}" dt="2023-06-21T16:44:23.751" v="246" actId="1076"/>
          <ac:spMkLst>
            <pc:docMk/>
            <pc:sldMk cId="3087357637" sldId="312"/>
            <ac:spMk id="26" creationId="{DEC0D5A0-57A5-880F-8EE3-BF6270B0A326}"/>
          </ac:spMkLst>
        </pc:spChg>
        <pc:grpChg chg="del">
          <ac:chgData name="Stewart Gale" userId="3647ddd2-6040-41ae-a96d-232c23482af8" providerId="ADAL" clId="{BB8929FC-3694-441F-8AA2-D66BAD619BF7}" dt="2023-06-21T16:40:28.773" v="169" actId="478"/>
          <ac:grpSpMkLst>
            <pc:docMk/>
            <pc:sldMk cId="3087357637" sldId="312"/>
            <ac:grpSpMk id="2" creationId="{00000000-0000-0000-0000-000000000000}"/>
          </ac:grpSpMkLst>
        </pc:grpChg>
        <pc:grpChg chg="del">
          <ac:chgData name="Stewart Gale" userId="3647ddd2-6040-41ae-a96d-232c23482af8" providerId="ADAL" clId="{BB8929FC-3694-441F-8AA2-D66BAD619BF7}" dt="2023-06-21T16:42:35.168" v="217" actId="478"/>
          <ac:grpSpMkLst>
            <pc:docMk/>
            <pc:sldMk cId="3087357637" sldId="312"/>
            <ac:grpSpMk id="12" creationId="{00000000-0000-0000-0000-000000000000}"/>
          </ac:grpSpMkLst>
        </pc:grpChg>
        <pc:grpChg chg="del">
          <ac:chgData name="Stewart Gale" userId="3647ddd2-6040-41ae-a96d-232c23482af8" providerId="ADAL" clId="{BB8929FC-3694-441F-8AA2-D66BAD619BF7}" dt="2023-06-21T16:42:35.168" v="217" actId="478"/>
          <ac:grpSpMkLst>
            <pc:docMk/>
            <pc:sldMk cId="3087357637" sldId="312"/>
            <ac:grpSpMk id="13" creationId="{00000000-0000-0000-0000-000000000000}"/>
          </ac:grpSpMkLst>
        </pc:grpChg>
        <pc:grpChg chg="del">
          <ac:chgData name="Stewart Gale" userId="3647ddd2-6040-41ae-a96d-232c23482af8" providerId="ADAL" clId="{BB8929FC-3694-441F-8AA2-D66BAD619BF7}" dt="2023-06-21T16:42:35.168" v="217" actId="478"/>
          <ac:grpSpMkLst>
            <pc:docMk/>
            <pc:sldMk cId="3087357637" sldId="312"/>
            <ac:grpSpMk id="17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6:42:35.168" v="217" actId="478"/>
          <ac:cxnSpMkLst>
            <pc:docMk/>
            <pc:sldMk cId="3087357637" sldId="312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42:35.168" v="217" actId="478"/>
          <ac:cxnSpMkLst>
            <pc:docMk/>
            <pc:sldMk cId="3087357637" sldId="31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42:35.168" v="217" actId="478"/>
          <ac:cxnSpMkLst>
            <pc:docMk/>
            <pc:sldMk cId="3087357637" sldId="312"/>
            <ac:cxnSpMk id="19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BB8929FC-3694-441F-8AA2-D66BAD619BF7}" dt="2023-06-21T16:48:47.877" v="320"/>
        <pc:sldMkLst>
          <pc:docMk/>
          <pc:sldMk cId="3180151724" sldId="313"/>
        </pc:sldMkLst>
        <pc:spChg chg="mod">
          <ac:chgData name="Stewart Gale" userId="3647ddd2-6040-41ae-a96d-232c23482af8" providerId="ADAL" clId="{BB8929FC-3694-441F-8AA2-D66BAD619BF7}" dt="2023-06-21T16:47:27.179" v="294" actId="113"/>
          <ac:spMkLst>
            <pc:docMk/>
            <pc:sldMk cId="3180151724" sldId="313"/>
            <ac:spMk id="5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27.817" v="255" actId="478"/>
          <ac:spMkLst>
            <pc:docMk/>
            <pc:sldMk cId="3180151724" sldId="313"/>
            <ac:spMk id="6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6:16.989" v="265" actId="478"/>
          <ac:spMkLst>
            <pc:docMk/>
            <pc:sldMk cId="3180151724" sldId="313"/>
            <ac:spMk id="7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23.903" v="253" actId="478"/>
          <ac:spMkLst>
            <pc:docMk/>
            <pc:sldMk cId="3180151724" sldId="313"/>
            <ac:spMk id="8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24.620" v="254" actId="478"/>
          <ac:spMkLst>
            <pc:docMk/>
            <pc:sldMk cId="3180151724" sldId="313"/>
            <ac:spMk id="9" creationId="{00000000-0000-0000-0000-000000000000}"/>
          </ac:spMkLst>
        </pc:spChg>
        <pc:spChg chg="add mod">
          <ac:chgData name="Stewart Gale" userId="3647ddd2-6040-41ae-a96d-232c23482af8" providerId="ADAL" clId="{BB8929FC-3694-441F-8AA2-D66BAD619BF7}" dt="2023-06-21T16:48:38.382" v="318" actId="1076"/>
          <ac:spMkLst>
            <pc:docMk/>
            <pc:sldMk cId="3180151724" sldId="313"/>
            <ac:spMk id="11" creationId="{7F74996A-738B-98B5-1BD9-9C6BD2FA97C1}"/>
          </ac:spMkLst>
        </pc:spChg>
        <pc:spChg chg="add mod">
          <ac:chgData name="Stewart Gale" userId="3647ddd2-6040-41ae-a96d-232c23482af8" providerId="ADAL" clId="{BB8929FC-3694-441F-8AA2-D66BAD619BF7}" dt="2023-06-21T16:47:56.357" v="305" actId="1076"/>
          <ac:spMkLst>
            <pc:docMk/>
            <pc:sldMk cId="3180151724" sldId="313"/>
            <ac:spMk id="13" creationId="{9EC0BFE6-817A-158B-C71F-F4C38A5723A2}"/>
          </ac:spMkLst>
        </pc:spChg>
        <pc:spChg chg="add mod">
          <ac:chgData name="Stewart Gale" userId="3647ddd2-6040-41ae-a96d-232c23482af8" providerId="ADAL" clId="{BB8929FC-3694-441F-8AA2-D66BAD619BF7}" dt="2023-06-21T16:47:35.815" v="300" actId="113"/>
          <ac:spMkLst>
            <pc:docMk/>
            <pc:sldMk cId="3180151724" sldId="313"/>
            <ac:spMk id="15" creationId="{A7737CCB-EDA9-DC15-720C-058734A013A3}"/>
          </ac:spMkLst>
        </pc:spChg>
        <pc:spChg chg="add mod">
          <ac:chgData name="Stewart Gale" userId="3647ddd2-6040-41ae-a96d-232c23482af8" providerId="ADAL" clId="{BB8929FC-3694-441F-8AA2-D66BAD619BF7}" dt="2023-06-21T16:48:38.382" v="318" actId="1076"/>
          <ac:spMkLst>
            <pc:docMk/>
            <pc:sldMk cId="3180151724" sldId="313"/>
            <ac:spMk id="17" creationId="{E53C580C-5985-3DA1-37FA-BC3F4A1BC8EC}"/>
          </ac:spMkLst>
        </pc:spChg>
        <pc:spChg chg="add mod">
          <ac:chgData name="Stewart Gale" userId="3647ddd2-6040-41ae-a96d-232c23482af8" providerId="ADAL" clId="{BB8929FC-3694-441F-8AA2-D66BAD619BF7}" dt="2023-06-21T16:48:38.382" v="318" actId="1076"/>
          <ac:spMkLst>
            <pc:docMk/>
            <pc:sldMk cId="3180151724" sldId="313"/>
            <ac:spMk id="19" creationId="{DB0F5D61-BBE7-BD08-9700-A8C7FCCF8DC5}"/>
          </ac:spMkLst>
        </pc:spChg>
        <pc:grpChg chg="del">
          <ac:chgData name="Stewart Gale" userId="3647ddd2-6040-41ae-a96d-232c23482af8" providerId="ADAL" clId="{BB8929FC-3694-441F-8AA2-D66BAD619BF7}" dt="2023-06-21T16:46:18.758" v="266" actId="478"/>
          <ac:grpSpMkLst>
            <pc:docMk/>
            <pc:sldMk cId="3180151724" sldId="313"/>
            <ac:grpSpMk id="2" creationId="{00000000-0000-0000-0000-000000000000}"/>
          </ac:grpSpMkLst>
        </pc:grpChg>
      </pc:sldChg>
      <pc:sldChg chg="add del">
        <pc:chgData name="Stewart Gale" userId="3647ddd2-6040-41ae-a96d-232c23482af8" providerId="ADAL" clId="{BB8929FC-3694-441F-8AA2-D66BAD619BF7}" dt="2023-06-21T16:45:34.690" v="256" actId="47"/>
        <pc:sldMkLst>
          <pc:docMk/>
          <pc:sldMk cId="821322954" sldId="314"/>
        </pc:sldMkLst>
      </pc:sldChg>
      <pc:sldChg chg="add del">
        <pc:chgData name="Stewart Gale" userId="3647ddd2-6040-41ae-a96d-232c23482af8" providerId="ADAL" clId="{BB8929FC-3694-441F-8AA2-D66BAD619BF7}" dt="2023-06-21T16:45:38.737" v="257" actId="47"/>
        <pc:sldMkLst>
          <pc:docMk/>
          <pc:sldMk cId="1593513558" sldId="316"/>
        </pc:sldMkLst>
      </pc:sldChg>
      <pc:sldChg chg="add del">
        <pc:chgData name="Stewart Gale" userId="3647ddd2-6040-41ae-a96d-232c23482af8" providerId="ADAL" clId="{BB8929FC-3694-441F-8AA2-D66BAD619BF7}" dt="2023-06-21T16:45:42.650" v="258" actId="47"/>
        <pc:sldMkLst>
          <pc:docMk/>
          <pc:sldMk cId="2071081344" sldId="317"/>
        </pc:sldMkLst>
      </pc:sldChg>
      <pc:sldChg chg="delSp add del mod delAnim">
        <pc:chgData name="Stewart Gale" userId="3647ddd2-6040-41ae-a96d-232c23482af8" providerId="ADAL" clId="{BB8929FC-3694-441F-8AA2-D66BAD619BF7}" dt="2023-06-21T16:46:04.946" v="262" actId="47"/>
        <pc:sldMkLst>
          <pc:docMk/>
          <pc:sldMk cId="1733231351" sldId="321"/>
        </pc:sldMkLst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7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8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9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10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11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54.516" v="261" actId="478"/>
          <ac:spMkLst>
            <pc:docMk/>
            <pc:sldMk cId="1733231351" sldId="321"/>
            <ac:spMk id="12" creationId="{00000000-0000-0000-0000-000000000000}"/>
          </ac:spMkLst>
        </pc:spChg>
      </pc:sldChg>
      <pc:sldChg chg="modSp del">
        <pc:chgData name="Stewart Gale" userId="3647ddd2-6040-41ae-a96d-232c23482af8" providerId="ADAL" clId="{BB8929FC-3694-441F-8AA2-D66BAD619BF7}" dt="2023-06-21T10:53:42.788" v="33" actId="47"/>
        <pc:sldMkLst>
          <pc:docMk/>
          <pc:sldMk cId="3617830027" sldId="484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617830027" sldId="484"/>
            <ac:spMk id="6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617830027" sldId="484"/>
            <ac:spMk id="12" creationId="{00000000-0000-0000-0000-000000000000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361783002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addSp delSp modSp del mod modAnim">
        <pc:chgData name="Stewart Gale" userId="3647ddd2-6040-41ae-a96d-232c23482af8" providerId="ADAL" clId="{BB8929FC-3694-441F-8AA2-D66BAD619BF7}" dt="2023-06-21T16:38:50.464" v="149" actId="47"/>
        <pc:sldMkLst>
          <pc:docMk/>
          <pc:sldMk cId="267006943" sldId="514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6700694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6:30.195" v="126" actId="1076"/>
          <ac:spMkLst>
            <pc:docMk/>
            <pc:sldMk cId="267006943" sldId="514"/>
            <ac:spMk id="5" creationId="{00000000-0000-0000-0000-000000000000}"/>
          </ac:spMkLst>
        </pc:spChg>
        <pc:spChg chg="add mod">
          <ac:chgData name="Stewart Gale" userId="3647ddd2-6040-41ae-a96d-232c23482af8" providerId="ADAL" clId="{BB8929FC-3694-441F-8AA2-D66BAD619BF7}" dt="2023-06-21T16:38:28.652" v="148" actId="20577"/>
          <ac:spMkLst>
            <pc:docMk/>
            <pc:sldMk cId="267006943" sldId="514"/>
            <ac:spMk id="6" creationId="{DA52257B-EB56-EE63-5955-F3CB6AD11CFB}"/>
          </ac:spMkLst>
        </pc:spChg>
        <pc:spChg chg="mod">
          <ac:chgData name="Stewart Gale" userId="3647ddd2-6040-41ae-a96d-232c23482af8" providerId="ADAL" clId="{BB8929FC-3694-441F-8AA2-D66BAD619BF7}" dt="2023-06-21T16:37:53.110" v="141" actId="404"/>
          <ac:spMkLst>
            <pc:docMk/>
            <pc:sldMk cId="267006943" sldId="514"/>
            <ac:spMk id="9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8:07.513" v="142" actId="1076"/>
          <ac:spMkLst>
            <pc:docMk/>
            <pc:sldMk cId="267006943" sldId="514"/>
            <ac:spMk id="11" creationId="{00000000-0000-0000-0000-000000000000}"/>
          </ac:spMkLst>
        </pc:spChg>
        <pc:grpChg chg="del mod">
          <ac:chgData name="Stewart Gale" userId="3647ddd2-6040-41ae-a96d-232c23482af8" providerId="ADAL" clId="{BB8929FC-3694-441F-8AA2-D66BAD619BF7}" dt="2023-06-21T16:35:02.828" v="57" actId="478"/>
          <ac:grpSpMkLst>
            <pc:docMk/>
            <pc:sldMk cId="26700694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267006943" sldId="51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BB8929FC-3694-441F-8AA2-D66BAD619BF7}" dt="2023-06-21T16:41:21.148" v="213" actId="1076"/>
        <pc:sldMkLst>
          <pc:docMk/>
          <pc:sldMk cId="4277973962" sldId="516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4277973962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1:21.148" v="213" actId="1076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1:03.853" v="209" actId="1076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1:21.148" v="213" actId="1076"/>
          <ac:spMkLst>
            <pc:docMk/>
            <pc:sldMk cId="4277973962" sldId="516"/>
            <ac:spMk id="8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1:21.148" v="213" actId="1076"/>
          <ac:spMkLst>
            <pc:docMk/>
            <pc:sldMk cId="4277973962" sldId="516"/>
            <ac:spMk id="10" creationId="{9A0CB3D0-CF86-045E-2236-154C9875E0B5}"/>
          </ac:spMkLst>
        </pc:spChg>
        <pc:spChg chg="mod">
          <ac:chgData name="Stewart Gale" userId="3647ddd2-6040-41ae-a96d-232c23482af8" providerId="ADAL" clId="{BB8929FC-3694-441F-8AA2-D66BAD619BF7}" dt="2023-06-21T16:41:21.148" v="213" actId="1076"/>
          <ac:spMkLst>
            <pc:docMk/>
            <pc:sldMk cId="4277973962" sldId="516"/>
            <ac:spMk id="12" creationId="{5FAC245E-B310-A87F-CDB8-8196DD9F8871}"/>
          </ac:spMkLst>
        </pc:spChg>
        <pc:spChg chg="mod">
          <ac:chgData name="Stewart Gale" userId="3647ddd2-6040-41ae-a96d-232c23482af8" providerId="ADAL" clId="{BB8929FC-3694-441F-8AA2-D66BAD619BF7}" dt="2023-06-21T16:41:21.148" v="213" actId="1076"/>
          <ac:spMkLst>
            <pc:docMk/>
            <pc:sldMk cId="4277973962" sldId="516"/>
            <ac:spMk id="14" creationId="{8997EF8E-2382-2D9D-7A6B-AF463B0764FC}"/>
          </ac:spMkLst>
        </pc:spChg>
        <pc:grpChg chg="del mod">
          <ac:chgData name="Stewart Gale" userId="3647ddd2-6040-41ae-a96d-232c23482af8" providerId="ADAL" clId="{BB8929FC-3694-441F-8AA2-D66BAD619BF7}" dt="2023-06-21T16:38:54.799" v="150" actId="478"/>
          <ac:grpSpMkLst>
            <pc:docMk/>
            <pc:sldMk cId="4277973962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4277973962" sldId="516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BB8929FC-3694-441F-8AA2-D66BAD619BF7}" dt="2023-06-21T10:53:14.433" v="2" actId="47"/>
        <pc:sldMkLst>
          <pc:docMk/>
          <pc:sldMk cId="1778548756" sldId="544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1778548756" sldId="544"/>
            <ac:spMk id="3" creationId="{1DCD659B-9B0F-4736-B272-47379BEFFD3A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1778548756" sldId="544"/>
            <ac:spMk id="5" creationId="{00000000-0000-0000-0000-000000000000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1778548756" sldId="54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1778548756" sldId="544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BB8929FC-3694-441F-8AA2-D66BAD619BF7}" dt="2023-06-21T10:53:43.481" v="34" actId="47"/>
        <pc:sldMkLst>
          <pc:docMk/>
          <pc:sldMk cId="2255806164" sldId="545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255806164" sldId="545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255806164" sldId="545"/>
            <ac:spMk id="8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255806164" sldId="545"/>
            <ac:spMk id="10" creationId="{FB19F147-CACD-3FE9-628C-EB67F6282AE8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2255806164" sldId="5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2255806164" sldId="54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BB8929FC-3694-441F-8AA2-D66BAD619BF7}" dt="2023-06-21T16:34:33.708" v="49" actId="1076"/>
        <pc:sldMkLst>
          <pc:docMk/>
          <pc:sldMk cId="372398580" sldId="546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33.708" v="49" actId="1076"/>
          <ac:spMkLst>
            <pc:docMk/>
            <pc:sldMk cId="372398580" sldId="546"/>
            <ac:spMk id="6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372398580" sldId="546"/>
            <ac:spMk id="13" creationId="{00000000-0000-0000-0000-000000000000}"/>
          </ac:spMkLst>
        </pc:spChg>
        <pc:grpChg chg="del mod">
          <ac:chgData name="Stewart Gale" userId="3647ddd2-6040-41ae-a96d-232c23482af8" providerId="ADAL" clId="{BB8929FC-3694-441F-8AA2-D66BAD619BF7}" dt="2023-06-21T16:34:21.789" v="42" actId="478"/>
          <ac:grpSpMkLst>
            <pc:docMk/>
            <pc:sldMk cId="372398580" sldId="5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372398580" sldId="54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372398580" sldId="546"/>
            <ac:cxnSpMk id="12" creationId="{00000000-0000-0000-0000-000000000000}"/>
          </ac:cxnSpMkLst>
        </pc:cxnChg>
      </pc:sldChg>
      <pc:sldChg chg="modSp del">
        <pc:chgData name="Stewart Gale" userId="3647ddd2-6040-41ae-a96d-232c23482af8" providerId="ADAL" clId="{BB8929FC-3694-441F-8AA2-D66BAD619BF7}" dt="2023-06-21T10:53:44.372" v="35" actId="47"/>
        <pc:sldMkLst>
          <pc:docMk/>
          <pc:sldMk cId="890502590" sldId="549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6" creationId="{F3A22E28-B633-C30B-F19D-F1B8AE779611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9" creationId="{E1608305-C5AF-CE06-5A20-7B415FAFFB65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11" creationId="{5E80254D-AB5F-AD31-17B8-9027D5E7B7F7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13" creationId="{182CDBC8-632A-B5EB-B70F-42D0517B34C1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890502590" sldId="549"/>
            <ac:spMk id="40" creationId="{00000000-0000-0000-0000-000000000000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890502590" sldId="5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890502590" sldId="54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modSp del">
        <pc:chgData name="Stewart Gale" userId="3647ddd2-6040-41ae-a96d-232c23482af8" providerId="ADAL" clId="{BB8929FC-3694-441F-8AA2-D66BAD619BF7}" dt="2023-06-21T10:53:41.815" v="31" actId="47"/>
        <pc:sldMkLst>
          <pc:docMk/>
          <pc:sldMk cId="2463592448" sldId="551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12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14" creationId="{4371C663-0670-3E36-DE5F-793C5AED676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16" creationId="{65DB2D67-7D4B-B147-7DEB-A14DF458A8E3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63592448" sldId="551"/>
            <ac:spMk id="18" creationId="{26976A6F-4BD5-6D6A-0C21-B518592B6536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2463592448" sldId="55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2463592448" sldId="55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BB8929FC-3694-441F-8AA2-D66BAD619BF7}" dt="2023-06-21T10:53:42.278" v="32" actId="47"/>
        <pc:sldMkLst>
          <pc:docMk/>
          <pc:sldMk cId="2405780128" sldId="552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05780128" sldId="552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05780128" sldId="552"/>
            <ac:spMk id="8" creationId="{2CB52D06-6421-2E5E-E279-8DAA09D536EC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405780128" sldId="552"/>
            <ac:spMk id="9" creationId="{5E72710F-D828-3CBF-7E4E-B446EB3242AC}"/>
          </ac:spMkLst>
        </pc:spChg>
        <pc:grpChg chg="mod">
          <ac:chgData name="Stewart Gale" userId="3647ddd2-6040-41ae-a96d-232c23482af8" providerId="ADAL" clId="{BB8929FC-3694-441F-8AA2-D66BAD619BF7}" dt="2023-06-21T10:23:09.198" v="0"/>
          <ac:grpSpMkLst>
            <pc:docMk/>
            <pc:sldMk cId="2405780128" sldId="55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2405780128" sldId="55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BB8929FC-3694-441F-8AA2-D66BAD619BF7}" dt="2023-06-21T16:34:57.429" v="56" actId="1076"/>
        <pc:sldMkLst>
          <pc:docMk/>
          <pc:sldMk cId="2967710719" sldId="553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2967710719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2.754" v="55" actId="1076"/>
          <ac:spMkLst>
            <pc:docMk/>
            <pc:sldMk cId="2967710719" sldId="553"/>
            <ac:spMk id="6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1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4:57.429" v="56" actId="1076"/>
          <ac:spMkLst>
            <pc:docMk/>
            <pc:sldMk cId="2967710719" sldId="553"/>
            <ac:spMk id="14" creationId="{00000000-0000-0000-0000-000000000000}"/>
          </ac:spMkLst>
        </pc:spChg>
        <pc:grpChg chg="del mod">
          <ac:chgData name="Stewart Gale" userId="3647ddd2-6040-41ae-a96d-232c23482af8" providerId="ADAL" clId="{BB8929FC-3694-441F-8AA2-D66BAD619BF7}" dt="2023-06-21T16:34:42.946" v="50" actId="478"/>
          <ac:grpSpMkLst>
            <pc:docMk/>
            <pc:sldMk cId="2967710719" sldId="5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2967710719" sldId="55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34:57.429" v="56" actId="1076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34:57.429" v="56" actId="1076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34:57.429" v="56" actId="1076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delSp modSp mod ord">
        <pc:chgData name="Stewart Gale" userId="3647ddd2-6040-41ae-a96d-232c23482af8" providerId="ADAL" clId="{BB8929FC-3694-441F-8AA2-D66BAD619BF7}" dt="2023-06-21T16:35:27.027" v="65" actId="1076"/>
        <pc:sldMkLst>
          <pc:docMk/>
          <pc:sldMk cId="786068008" sldId="554"/>
        </pc:sld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k cId="786068008" sldId="554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5:22.887" v="64" actId="14100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5:27.027" v="65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5:27.027" v="65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5:27.027" v="65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35:27.027" v="65" actId="1076"/>
          <ac:spMkLst>
            <pc:docMk/>
            <pc:sldMk cId="786068008" sldId="554"/>
            <ac:spMk id="12" creationId="{00000000-0000-0000-0000-000000000000}"/>
          </ac:spMkLst>
        </pc:spChg>
        <pc:grpChg chg="del mod">
          <ac:chgData name="Stewart Gale" userId="3647ddd2-6040-41ae-a96d-232c23482af8" providerId="ADAL" clId="{BB8929FC-3694-441F-8AA2-D66BAD619BF7}" dt="2023-06-21T16:35:15.344" v="60" actId="478"/>
          <ac:grpSpMkLst>
            <pc:docMk/>
            <pc:sldMk cId="786068008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0:23:09.198" v="0"/>
          <ac:cxnSpMkLst>
            <pc:docMk/>
            <pc:sldMk cId="786068008" sldId="554"/>
            <ac:cxnSpMk id="4" creationId="{00000000-0000-0000-0000-000000000000}"/>
          </ac:cxnSpMkLst>
        </pc:cxnChg>
      </pc:sldChg>
      <pc:sldChg chg="modSp add mod">
        <pc:chgData name="Stewart Gale" userId="3647ddd2-6040-41ae-a96d-232c23482af8" providerId="ADAL" clId="{BB8929FC-3694-441F-8AA2-D66BAD619BF7}" dt="2023-06-21T16:34:18.394" v="41" actId="1076"/>
        <pc:sldMkLst>
          <pc:docMk/>
          <pc:sldMk cId="3912334464" sldId="555"/>
        </pc:sldMkLst>
        <pc:spChg chg="mod">
          <ac:chgData name="Stewart Gale" userId="3647ddd2-6040-41ae-a96d-232c23482af8" providerId="ADAL" clId="{BB8929FC-3694-441F-8AA2-D66BAD619BF7}" dt="2023-06-21T16:34:18.394" v="41" actId="1076"/>
          <ac:spMkLst>
            <pc:docMk/>
            <pc:sldMk cId="3912334464" sldId="555"/>
            <ac:spMk id="5" creationId="{00000000-0000-0000-0000-000000000000}"/>
          </ac:spMkLst>
        </pc:spChg>
      </pc:sldChg>
      <pc:sldChg chg="delSp modSp add del mod">
        <pc:chgData name="Stewart Gale" userId="3647ddd2-6040-41ae-a96d-232c23482af8" providerId="ADAL" clId="{BB8929FC-3694-441F-8AA2-D66BAD619BF7}" dt="2023-06-21T16:46:12.169" v="264" actId="47"/>
        <pc:sldMkLst>
          <pc:docMk/>
          <pc:sldMk cId="1103715531" sldId="556"/>
        </pc:sldMkLst>
        <pc:spChg chg="mod">
          <ac:chgData name="Stewart Gale" userId="3647ddd2-6040-41ae-a96d-232c23482af8" providerId="ADAL" clId="{BB8929FC-3694-441F-8AA2-D66BAD619BF7}" dt="2023-06-21T16:45:14.937" v="252" actId="1076"/>
          <ac:spMkLst>
            <pc:docMk/>
            <pc:sldMk cId="1103715531" sldId="556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6:45:14.937" v="252" actId="1076"/>
          <ac:spMkLst>
            <pc:docMk/>
            <pc:sldMk cId="1103715531" sldId="556"/>
            <ac:spMk id="6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06.993" v="251" actId="478"/>
          <ac:spMkLst>
            <pc:docMk/>
            <pc:sldMk cId="1103715531" sldId="556"/>
            <ac:spMk id="7" creationId="{00000000-0000-0000-0000-000000000000}"/>
          </ac:spMkLst>
        </pc:spChg>
        <pc:spChg chg="del">
          <ac:chgData name="Stewart Gale" userId="3647ddd2-6040-41ae-a96d-232c23482af8" providerId="ADAL" clId="{BB8929FC-3694-441F-8AA2-D66BAD619BF7}" dt="2023-06-21T16:45:06.993" v="251" actId="478"/>
          <ac:spMkLst>
            <pc:docMk/>
            <pc:sldMk cId="1103715531" sldId="556"/>
            <ac:spMk id="8" creationId="{00000000-0000-0000-0000-000000000000}"/>
          </ac:spMkLst>
        </pc:spChg>
        <pc:grpChg chg="del">
          <ac:chgData name="Stewart Gale" userId="3647ddd2-6040-41ae-a96d-232c23482af8" providerId="ADAL" clId="{BB8929FC-3694-441F-8AA2-D66BAD619BF7}" dt="2023-06-21T16:45:06.993" v="251" actId="478"/>
          <ac:grpSpMkLst>
            <pc:docMk/>
            <pc:sldMk cId="1103715531" sldId="556"/>
            <ac:grpSpMk id="12" creationId="{00000000-0000-0000-0000-000000000000}"/>
          </ac:grpSpMkLst>
        </pc:grpChg>
        <pc:grpChg chg="del">
          <ac:chgData name="Stewart Gale" userId="3647ddd2-6040-41ae-a96d-232c23482af8" providerId="ADAL" clId="{BB8929FC-3694-441F-8AA2-D66BAD619BF7}" dt="2023-06-21T16:45:06.993" v="251" actId="478"/>
          <ac:grpSpMkLst>
            <pc:docMk/>
            <pc:sldMk cId="1103715531" sldId="556"/>
            <ac:grpSpMk id="13" creationId="{00000000-0000-0000-0000-000000000000}"/>
          </ac:grpSpMkLst>
        </pc:grpChg>
        <pc:grpChg chg="del">
          <ac:chgData name="Stewart Gale" userId="3647ddd2-6040-41ae-a96d-232c23482af8" providerId="ADAL" clId="{BB8929FC-3694-441F-8AA2-D66BAD619BF7}" dt="2023-06-21T16:45:06.993" v="251" actId="478"/>
          <ac:grpSpMkLst>
            <pc:docMk/>
            <pc:sldMk cId="1103715531" sldId="556"/>
            <ac:grpSpMk id="17" creationId="{00000000-0000-0000-0000-000000000000}"/>
          </ac:grpSpMkLst>
        </pc:grpChg>
        <pc:cxnChg chg="mod">
          <ac:chgData name="Stewart Gale" userId="3647ddd2-6040-41ae-a96d-232c23482af8" providerId="ADAL" clId="{BB8929FC-3694-441F-8AA2-D66BAD619BF7}" dt="2023-06-21T16:45:06.993" v="251" actId="478"/>
          <ac:cxnSpMkLst>
            <pc:docMk/>
            <pc:sldMk cId="1103715531" sldId="55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45:06.993" v="251" actId="478"/>
          <ac:cxnSpMkLst>
            <pc:docMk/>
            <pc:sldMk cId="1103715531" sldId="55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B8929FC-3694-441F-8AA2-D66BAD619BF7}" dt="2023-06-21T16:45:06.993" v="251" actId="478"/>
          <ac:cxnSpMkLst>
            <pc:docMk/>
            <pc:sldMk cId="1103715531" sldId="556"/>
            <ac:cxnSpMk id="19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BB8929FC-3694-441F-8AA2-D66BAD619BF7}" dt="2023-06-21T10:23:09.19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B8929FC-3694-441F-8AA2-D66BAD619BF7}" dt="2023-06-21T10:23:09.19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B8929FC-3694-441F-8AA2-D66BAD619BF7}" dt="2023-06-21T10:23:09.19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B8929FC-3694-441F-8AA2-D66BAD619BF7}" dt="2023-06-21T10:23:09.19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36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772816"/>
            <a:ext cx="1152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u="sng" dirty="0"/>
              <a:t>FM: Solving Quadratics </a:t>
            </a:r>
          </a:p>
          <a:p>
            <a:pPr algn="ctr"/>
            <a:r>
              <a:rPr lang="en-GB" sz="8000" b="1" u="sng" dirty="0"/>
              <a:t>by Completing the Square</a:t>
            </a:r>
          </a:p>
        </p:txBody>
      </p:sp>
    </p:spTree>
    <p:extLst>
      <p:ext uri="{BB962C8B-B14F-4D97-AF65-F5344CB8AC3E}">
        <p14:creationId xmlns:p14="http://schemas.microsoft.com/office/powerpoint/2010/main" val="391233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95600" y="363814"/>
                <a:ext cx="7056784" cy="15863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Express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en-GB" sz="4800" b="1" dirty="0"/>
                  <a:t> </a:t>
                </a:r>
              </a:p>
              <a:p>
                <a:pPr algn="ctr"/>
                <a:r>
                  <a:rPr lang="en-GB" sz="4800" dirty="0"/>
                  <a:t>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63814"/>
                <a:ext cx="7056784" cy="1586396"/>
              </a:xfrm>
              <a:prstGeom prst="rect">
                <a:avLst/>
              </a:prstGeom>
              <a:blipFill>
                <a:blip r:embed="rId2"/>
                <a:stretch>
                  <a:fillRect t="-1736" b="-131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879167" y="2928403"/>
            <a:ext cx="152920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Factorise</a:t>
            </a:r>
          </a:p>
        </p:txBody>
      </p:sp>
      <p:cxnSp>
        <p:nvCxnSpPr>
          <p:cNvPr id="10" name="Straight Arrow Connector 9"/>
          <p:cNvCxnSpPr>
            <a:cxnSpLocks/>
            <a:stCxn id="8" idx="1"/>
          </p:cNvCxnSpPr>
          <p:nvPr/>
        </p:nvCxnSpPr>
        <p:spPr>
          <a:xfrm flipH="1">
            <a:off x="7156834" y="3159236"/>
            <a:ext cx="722333" cy="30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64152" y="5785580"/>
            <a:ext cx="2808312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Complete the square inside the bracket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7939180" y="4784842"/>
            <a:ext cx="821117" cy="973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84133" y="2715563"/>
                <a:ext cx="4277838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133" y="2715563"/>
                <a:ext cx="4277838" cy="8565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35439" y="4012281"/>
                <a:ext cx="5400581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439" y="4012281"/>
                <a:ext cx="5400581" cy="856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835438" y="5373217"/>
                <a:ext cx="390863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438" y="5373217"/>
                <a:ext cx="3908634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9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5" grpId="0"/>
      <p:bldP spid="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59596" y="375169"/>
                <a:ext cx="6552728" cy="14618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Express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en-GB" sz="4400" b="1" dirty="0"/>
                  <a:t> </a:t>
                </a:r>
              </a:p>
              <a:p>
                <a:pPr algn="ctr"/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6" y="375169"/>
                <a:ext cx="6552728" cy="1461875"/>
              </a:xfrm>
              <a:prstGeom prst="rect">
                <a:avLst/>
              </a:prstGeom>
              <a:blipFill>
                <a:blip r:embed="rId2"/>
                <a:stretch>
                  <a:fillRect t="-1887" b="-128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738079" y="5487342"/>
                <a:ext cx="37432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079" y="5487342"/>
                <a:ext cx="374324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754673" y="2905361"/>
            <a:ext cx="107786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Factorise</a:t>
            </a:r>
          </a:p>
        </p:txBody>
      </p:sp>
      <p:cxnSp>
        <p:nvCxnSpPr>
          <p:cNvPr id="10" name="Straight Arrow Connector 9"/>
          <p:cNvCxnSpPr>
            <a:cxnSpLocks/>
            <a:stCxn id="8" idx="1"/>
          </p:cNvCxnSpPr>
          <p:nvPr/>
        </p:nvCxnSpPr>
        <p:spPr>
          <a:xfrm flipH="1" flipV="1">
            <a:off x="6405859" y="2865443"/>
            <a:ext cx="1348815" cy="224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774010" y="4163946"/>
            <a:ext cx="2808312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Complete the square inside the bracket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7119439" y="3972547"/>
            <a:ext cx="635235" cy="567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95104" y="5411749"/>
            <a:ext cx="28083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Expand out outer bracket.</a:t>
            </a:r>
          </a:p>
        </p:txBody>
      </p:sp>
      <p:cxnSp>
        <p:nvCxnSpPr>
          <p:cNvPr id="15" name="Straight Arrow Connector 14"/>
          <p:cNvCxnSpPr>
            <a:cxnSpLocks/>
            <a:stCxn id="14" idx="1"/>
          </p:cNvCxnSpPr>
          <p:nvPr/>
        </p:nvCxnSpPr>
        <p:spPr>
          <a:xfrm flipH="1" flipV="1">
            <a:off x="6837906" y="5020609"/>
            <a:ext cx="757198" cy="5758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59596" y="2420888"/>
                <a:ext cx="4170568" cy="717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6" y="2420888"/>
                <a:ext cx="4170568" cy="717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406726" y="3446249"/>
                <a:ext cx="5181313" cy="717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726" y="3446249"/>
                <a:ext cx="5181313" cy="7176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424809" y="4469437"/>
                <a:ext cx="500519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−18+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809" y="4469437"/>
                <a:ext cx="500519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71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4" grpId="0" animBg="1"/>
      <p:bldP spid="5" grpId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639616" y="452167"/>
                <a:ext cx="6840760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Express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52167"/>
                <a:ext cx="6840760" cy="1446550"/>
              </a:xfrm>
              <a:prstGeom prst="rect">
                <a:avLst/>
              </a:prstGeom>
              <a:blipFill>
                <a:blip r:embed="rId2"/>
                <a:stretch>
                  <a:fillRect t="-2281" b="-129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977558" y="2366698"/>
                <a:ext cx="3785267" cy="717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558" y="2366698"/>
                <a:ext cx="3785267" cy="7176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977557" y="3495669"/>
                <a:ext cx="4702634" cy="717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557" y="3495669"/>
                <a:ext cx="4702634" cy="717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993719" y="4604285"/>
                <a:ext cx="45427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−27+4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719" y="4604285"/>
                <a:ext cx="454278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007768" y="5661248"/>
                <a:ext cx="373807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−23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661248"/>
                <a:ext cx="373807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0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911424" y="354431"/>
                <a:ext cx="1015312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the equation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by completing the square.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54431"/>
                <a:ext cx="10153128" cy="1446550"/>
              </a:xfrm>
              <a:prstGeom prst="rect">
                <a:avLst/>
              </a:prstGeom>
              <a:blipFill>
                <a:blip r:embed="rId3"/>
                <a:stretch>
                  <a:fillRect t="-2281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503712" y="2132856"/>
                <a:ext cx="4704223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132856"/>
                <a:ext cx="4704223" cy="6463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807968" y="4788248"/>
                <a:ext cx="3362816" cy="708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−9=± 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77</m:t>
                          </m:r>
                        </m:e>
                      </m:rad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788248"/>
                <a:ext cx="3362816" cy="708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0CB3D0-CF86-045E-2236-154C9875E0B5}"/>
                  </a:ext>
                </a:extLst>
              </p:cNvPr>
              <p:cNvSpPr txBox="1"/>
              <p:nvPr/>
            </p:nvSpPr>
            <p:spPr>
              <a:xfrm>
                <a:off x="4274674" y="3129407"/>
                <a:ext cx="39320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−77=0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0CB3D0-CF86-045E-2236-154C9875E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674" y="3129407"/>
                <a:ext cx="393207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AC245E-B310-A87F-CDB8-8196DD9F8871}"/>
                  </a:ext>
                </a:extLst>
              </p:cNvPr>
              <p:cNvSpPr txBox="1"/>
              <p:nvPr/>
            </p:nvSpPr>
            <p:spPr>
              <a:xfrm>
                <a:off x="4274674" y="3976945"/>
                <a:ext cx="41298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−77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=77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AC245E-B310-A87F-CDB8-8196DD9F8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674" y="3976945"/>
                <a:ext cx="412980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97EF8E-2382-2D9D-7A6B-AF463B0764FC}"/>
                  </a:ext>
                </a:extLst>
              </p:cNvPr>
              <p:cNvSpPr txBox="1"/>
              <p:nvPr/>
            </p:nvSpPr>
            <p:spPr>
              <a:xfrm>
                <a:off x="6672064" y="5744055"/>
                <a:ext cx="2778862" cy="708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=9±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77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97EF8E-2382-2D9D-7A6B-AF463B076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5744055"/>
                <a:ext cx="2778862" cy="7080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97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855640" y="1903720"/>
                <a:ext cx="5256584" cy="831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−5=0</m:t>
                      </m:r>
                    </m:oMath>
                  </m:oMathPara>
                </a14:m>
                <a:br>
                  <a:rPr lang="en-GB" sz="48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903720"/>
                <a:ext cx="5256584" cy="8310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24E09D-E0AD-D623-1E21-44F933A3E38A}"/>
                  </a:ext>
                </a:extLst>
              </p:cNvPr>
              <p:cNvSpPr txBox="1"/>
              <p:nvPr/>
            </p:nvSpPr>
            <p:spPr>
              <a:xfrm>
                <a:off x="911424" y="354431"/>
                <a:ext cx="1015312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the equation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by completing the square.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24E09D-E0AD-D623-1E21-44F933A3E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54431"/>
                <a:ext cx="10153128" cy="1446550"/>
              </a:xfrm>
              <a:prstGeom prst="rect">
                <a:avLst/>
              </a:prstGeom>
              <a:blipFill>
                <a:blip r:embed="rId3"/>
                <a:stretch>
                  <a:fillRect t="-2281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A66C99-B766-CE5F-7703-C69E30BAEC75}"/>
                  </a:ext>
                </a:extLst>
              </p:cNvPr>
              <p:cNvSpPr txBox="1"/>
              <p:nvPr/>
            </p:nvSpPr>
            <p:spPr>
              <a:xfrm>
                <a:off x="4367808" y="5733256"/>
                <a:ext cx="6096000" cy="917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=−1±</m:t>
                      </m:r>
                      <m:rad>
                        <m:radPr>
                          <m:degHide m:val="on"/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A66C99-B766-CE5F-7703-C69E30BAE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733256"/>
                <a:ext cx="6096000" cy="9178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7AD9B6-0070-D9F0-8A39-CE7CB43E1B41}"/>
                  </a:ext>
                </a:extLst>
              </p:cNvPr>
              <p:cNvSpPr txBox="1"/>
              <p:nvPr/>
            </p:nvSpPr>
            <p:spPr>
              <a:xfrm>
                <a:off x="3287688" y="4763785"/>
                <a:ext cx="6096000" cy="917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+1=±</m:t>
                      </m:r>
                      <m:rad>
                        <m:radPr>
                          <m:degHide m:val="on"/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7AD9B6-0070-D9F0-8A39-CE7CB43E1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4763785"/>
                <a:ext cx="6096000" cy="9178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4A04FF-8CD0-E977-191A-27504C2B8185}"/>
                  </a:ext>
                </a:extLst>
              </p:cNvPr>
              <p:cNvSpPr txBox="1"/>
              <p:nvPr/>
            </p:nvSpPr>
            <p:spPr>
              <a:xfrm>
                <a:off x="2471936" y="3893439"/>
                <a:ext cx="60960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4A04FF-8CD0-E977-191A-27504C2B8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936" y="3893439"/>
                <a:ext cx="609600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EC0D5A0-57A5-880F-8EE3-BF6270B0A326}"/>
                  </a:ext>
                </a:extLst>
              </p:cNvPr>
              <p:cNvSpPr txBox="1"/>
              <p:nvPr/>
            </p:nvSpPr>
            <p:spPr>
              <a:xfrm>
                <a:off x="1919536" y="2953962"/>
                <a:ext cx="60960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EC0D5A0-57A5-880F-8EE3-BF6270B0A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953962"/>
                <a:ext cx="609600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73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2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79376" y="476672"/>
                <a:ext cx="115212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 err="1"/>
                  <a:t>i</a:t>
                </a:r>
                <a:r>
                  <a:rPr lang="en-GB" sz="3600" b="1" dirty="0"/>
                  <a:t>) </a:t>
                </a:r>
                <a:r>
                  <a:rPr lang="en-GB" sz="3600" dirty="0"/>
                  <a:t>Put the expression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600" dirty="0"/>
                  <a:t>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6672"/>
                <a:ext cx="11521280" cy="646331"/>
              </a:xfrm>
              <a:prstGeom prst="rect">
                <a:avLst/>
              </a:prstGeom>
              <a:blipFill>
                <a:blip r:embed="rId2"/>
                <a:stretch>
                  <a:fillRect l="-1640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F74996A-738B-98B5-1BD9-9C6BD2FA97C1}"/>
                  </a:ext>
                </a:extLst>
              </p:cNvPr>
              <p:cNvSpPr txBox="1"/>
              <p:nvPr/>
            </p:nvSpPr>
            <p:spPr>
              <a:xfrm>
                <a:off x="2999656" y="3157674"/>
                <a:ext cx="6097022" cy="847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br>
                  <a:rPr kumimoji="0" lang="en-GB" sz="4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8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F74996A-738B-98B5-1BD9-9C6BD2FA9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157674"/>
                <a:ext cx="6097022" cy="847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0BFE6-817A-158B-C71F-F4C38A5723A2}"/>
                  </a:ext>
                </a:extLst>
              </p:cNvPr>
              <p:cNvSpPr txBox="1"/>
              <p:nvPr/>
            </p:nvSpPr>
            <p:spPr>
              <a:xfrm>
                <a:off x="4367808" y="1246409"/>
                <a:ext cx="388843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0BFE6-817A-158B-C71F-F4C38A572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1246409"/>
                <a:ext cx="3888432" cy="784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737CCB-EDA9-DC15-720C-058734A013A3}"/>
                  </a:ext>
                </a:extLst>
              </p:cNvPr>
              <p:cNvSpPr txBox="1"/>
              <p:nvPr/>
            </p:nvSpPr>
            <p:spPr>
              <a:xfrm>
                <a:off x="479376" y="2284114"/>
                <a:ext cx="10801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ii)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Hence find the exact solutions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+6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+1=0</m:t>
                    </m:r>
                  </m:oMath>
                </a14:m>
                <a: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737CCB-EDA9-DC15-720C-058734A01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84114"/>
                <a:ext cx="10801200" cy="646331"/>
              </a:xfrm>
              <a:prstGeom prst="rect">
                <a:avLst/>
              </a:prstGeom>
              <a:blipFill>
                <a:blip r:embed="rId5"/>
                <a:stretch>
                  <a:fillRect l="-1750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3C580C-5985-3DA1-37FA-BC3F4A1BC8EC}"/>
                  </a:ext>
                </a:extLst>
              </p:cNvPr>
              <p:cNvSpPr txBox="1"/>
              <p:nvPr/>
            </p:nvSpPr>
            <p:spPr>
              <a:xfrm>
                <a:off x="3791744" y="4216135"/>
                <a:ext cx="6097022" cy="9179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br>
                  <a:rPr kumimoji="0" lang="en-GB" sz="4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3C580C-5985-3DA1-37FA-BC3F4A1BC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216135"/>
                <a:ext cx="6097022" cy="9179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0F5D61-BBE7-BD08-9700-A8C7FCCF8DC5}"/>
                  </a:ext>
                </a:extLst>
              </p:cNvPr>
              <p:cNvSpPr txBox="1"/>
              <p:nvPr/>
            </p:nvSpPr>
            <p:spPr>
              <a:xfrm>
                <a:off x="4871864" y="5365401"/>
                <a:ext cx="6097022" cy="917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0F5D61-BBE7-BD08-9700-A8C7FCCF8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5365401"/>
                <a:ext cx="6097022" cy="9178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15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20817</TotalTime>
  <Words>251</Words>
  <Application>Microsoft Office PowerPoint</Application>
  <PresentationFormat>Widescreen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759</cp:revision>
  <dcterms:created xsi:type="dcterms:W3CDTF">2013-02-28T07:36:55Z</dcterms:created>
  <dcterms:modified xsi:type="dcterms:W3CDTF">2023-06-21T16:48:56Z</dcterms:modified>
</cp:coreProperties>
</file>