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2010" y="39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1601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54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175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6183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2660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3507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988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765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241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4159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659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4F11E-32DA-4582-A769-A9353F1A839C}" type="datetimeFigureOut">
              <a:rPr lang="en-GB" smtClean="0"/>
              <a:t>02/02/2020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155BD-66BF-4BB1-9960-1C0F59C813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0705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076" y="38286"/>
            <a:ext cx="6788068" cy="9083606"/>
            <a:chOff x="-2076" y="38286"/>
            <a:chExt cx="6788068" cy="9083606"/>
          </a:xfrm>
        </p:grpSpPr>
        <p:grpSp>
          <p:nvGrpSpPr>
            <p:cNvPr id="6" name="Group 5"/>
            <p:cNvGrpSpPr/>
            <p:nvPr/>
          </p:nvGrpSpPr>
          <p:grpSpPr>
            <a:xfrm>
              <a:off x="-2076" y="38286"/>
              <a:ext cx="6788068" cy="9083606"/>
              <a:chOff x="-2076" y="38286"/>
              <a:chExt cx="6788068" cy="9083606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1" t="32143" r="29289" b="15306"/>
              <a:stretch/>
            </p:blipFill>
            <p:spPr bwMode="auto">
              <a:xfrm>
                <a:off x="116632" y="755576"/>
                <a:ext cx="6669360" cy="2686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4"/>
              <p:cNvGrpSpPr/>
              <p:nvPr/>
            </p:nvGrpSpPr>
            <p:grpSpPr>
              <a:xfrm>
                <a:off x="44624" y="3435340"/>
                <a:ext cx="6685385" cy="3030976"/>
                <a:chOff x="44624" y="3773272"/>
                <a:chExt cx="6685385" cy="3030976"/>
              </a:xfrm>
            </p:grpSpPr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624" t="33418" r="6521" b="16832"/>
                <a:stretch/>
              </p:blipFill>
              <p:spPr bwMode="auto">
                <a:xfrm>
                  <a:off x="44624" y="3828706"/>
                  <a:ext cx="2137408" cy="2831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50" t="13776" r="52751" b="35459"/>
                <a:stretch/>
              </p:blipFill>
              <p:spPr bwMode="auto">
                <a:xfrm>
                  <a:off x="2363283" y="3773272"/>
                  <a:ext cx="4366726" cy="30309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01" t="13520" r="6422" b="36658"/>
              <a:stretch/>
            </p:blipFill>
            <p:spPr bwMode="auto">
              <a:xfrm>
                <a:off x="-2076" y="6300192"/>
                <a:ext cx="4439188" cy="2821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2" t="50000" r="77574" b="17126"/>
              <a:stretch/>
            </p:blipFill>
            <p:spPr bwMode="auto">
              <a:xfrm>
                <a:off x="4725144" y="6372200"/>
                <a:ext cx="1872208" cy="2749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74" t="56916" r="17516" b="26876"/>
              <a:stretch/>
            </p:blipFill>
            <p:spPr bwMode="auto">
              <a:xfrm>
                <a:off x="4293096" y="38286"/>
                <a:ext cx="2304256" cy="645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" name="Group 2"/>
              <p:cNvGrpSpPr/>
              <p:nvPr/>
            </p:nvGrpSpPr>
            <p:grpSpPr>
              <a:xfrm>
                <a:off x="72009" y="72008"/>
                <a:ext cx="4149079" cy="755576"/>
                <a:chOff x="72009" y="72008"/>
                <a:chExt cx="4149079" cy="755576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87" t="14541" r="45859" b="70153"/>
                <a:stretch/>
              </p:blipFill>
              <p:spPr bwMode="auto">
                <a:xfrm>
                  <a:off x="72009" y="72008"/>
                  <a:ext cx="4149079" cy="755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TextBox 1"/>
                <p:cNvSpPr txBox="1"/>
                <p:nvPr/>
              </p:nvSpPr>
              <p:spPr>
                <a:xfrm>
                  <a:off x="332656" y="251520"/>
                  <a:ext cx="16561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 smtClean="0"/>
                    <a:t>Give answers to 1dp</a:t>
                  </a:r>
                  <a:endParaRPr lang="en-GB" sz="1200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260648" y="683568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5 and 6</a:t>
                </a:r>
                <a:endParaRPr lang="en-GB" sz="9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564904" y="681336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4 and 5</a:t>
                </a:r>
                <a:endParaRPr lang="en-GB" sz="9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869160" y="683568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3 and 4</a:t>
                </a:r>
                <a:endParaRPr lang="en-GB" sz="9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89413" y="3333056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4 and 5</a:t>
                </a:r>
                <a:endParaRPr lang="en-GB" sz="9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64904" y="3375358"/>
                <a:ext cx="151216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21 and 22</a:t>
                </a:r>
                <a:endParaRPr lang="en-GB" sz="9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797152" y="3375358"/>
                <a:ext cx="165618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5 and 6</a:t>
                </a:r>
                <a:endParaRPr lang="en-GB" sz="9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96970" y="6235484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11 and 12</a:t>
                </a:r>
                <a:endParaRPr lang="en-GB" sz="9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64904" y="6240751"/>
                <a:ext cx="165618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5 and 6</a:t>
                </a:r>
                <a:endParaRPr lang="en-GB" sz="9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797152" y="6285384"/>
                <a:ext cx="165618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3 and 4</a:t>
                </a:r>
                <a:endParaRPr lang="en-GB" sz="900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32656" y="296372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36912" y="293145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41168" y="293145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4982" y="586585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36912" y="591605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41168" y="591605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7425" y="867645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72916" y="867645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33054" y="873917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90043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3419872"/>
            <a:ext cx="68580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 smtClean="0"/>
              <a:t>Answers</a:t>
            </a:r>
            <a:endParaRPr lang="en-GB" sz="11500" b="1" dirty="0"/>
          </a:p>
        </p:txBody>
      </p:sp>
    </p:spTree>
    <p:extLst>
      <p:ext uri="{BB962C8B-B14F-4D97-AF65-F5344CB8AC3E}">
        <p14:creationId xmlns:p14="http://schemas.microsoft.com/office/powerpoint/2010/main" val="156252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2076" y="38286"/>
            <a:ext cx="6788068" cy="9083606"/>
            <a:chOff x="-2076" y="38286"/>
            <a:chExt cx="6788068" cy="9083606"/>
          </a:xfrm>
        </p:grpSpPr>
        <p:grpSp>
          <p:nvGrpSpPr>
            <p:cNvPr id="6" name="Group 5"/>
            <p:cNvGrpSpPr/>
            <p:nvPr/>
          </p:nvGrpSpPr>
          <p:grpSpPr>
            <a:xfrm>
              <a:off x="-2076" y="38286"/>
              <a:ext cx="6788068" cy="9083606"/>
              <a:chOff x="-2076" y="38286"/>
              <a:chExt cx="6788068" cy="9083606"/>
            </a:xfrm>
          </p:grpSpPr>
          <p:pic>
            <p:nvPicPr>
              <p:cNvPr id="1027" name="Picture 3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981" t="32143" r="29289" b="15306"/>
              <a:stretch/>
            </p:blipFill>
            <p:spPr bwMode="auto">
              <a:xfrm>
                <a:off x="116632" y="755576"/>
                <a:ext cx="6669360" cy="2686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5" name="Group 4"/>
              <p:cNvGrpSpPr/>
              <p:nvPr/>
            </p:nvGrpSpPr>
            <p:grpSpPr>
              <a:xfrm>
                <a:off x="44624" y="3435340"/>
                <a:ext cx="6685385" cy="3030976"/>
                <a:chOff x="44624" y="3773272"/>
                <a:chExt cx="6685385" cy="3030976"/>
              </a:xfrm>
            </p:grpSpPr>
            <p:pic>
              <p:nvPicPr>
                <p:cNvPr id="1028" name="Picture 4"/>
                <p:cNvPicPr>
                  <a:picLocks noChangeAspect="1" noChangeArrowheads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2624" t="33418" r="6521" b="16832"/>
                <a:stretch/>
              </p:blipFill>
              <p:spPr bwMode="auto">
                <a:xfrm>
                  <a:off x="44624" y="3828706"/>
                  <a:ext cx="2137408" cy="283152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1029" name="Picture 5"/>
                <p:cNvPicPr>
                  <a:picLocks noChangeAspect="1" noChangeArrowheads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50" t="13776" r="52751" b="35459"/>
                <a:stretch/>
              </p:blipFill>
              <p:spPr bwMode="auto">
                <a:xfrm>
                  <a:off x="2363283" y="3773272"/>
                  <a:ext cx="4366726" cy="30309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pic>
            <p:nvPicPr>
              <p:cNvPr id="1030" name="Picture 6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01" t="13520" r="6422" b="36658"/>
              <a:stretch/>
            </p:blipFill>
            <p:spPr bwMode="auto">
              <a:xfrm>
                <a:off x="-2076" y="6300192"/>
                <a:ext cx="4439188" cy="28217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2" name="Picture 8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2" t="50000" r="77574" b="17126"/>
              <a:stretch/>
            </p:blipFill>
            <p:spPr bwMode="auto">
              <a:xfrm>
                <a:off x="4725144" y="6372200"/>
                <a:ext cx="1872208" cy="27496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33" name="Picture 9"/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9074" t="56916" r="17516" b="26876"/>
              <a:stretch/>
            </p:blipFill>
            <p:spPr bwMode="auto">
              <a:xfrm>
                <a:off x="4293096" y="38286"/>
                <a:ext cx="2304256" cy="6452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" name="Group 2"/>
              <p:cNvGrpSpPr/>
              <p:nvPr/>
            </p:nvGrpSpPr>
            <p:grpSpPr>
              <a:xfrm>
                <a:off x="72009" y="72008"/>
                <a:ext cx="4149079" cy="755576"/>
                <a:chOff x="72009" y="72008"/>
                <a:chExt cx="4149079" cy="755576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2487" t="14541" r="45859" b="70153"/>
                <a:stretch/>
              </p:blipFill>
              <p:spPr bwMode="auto">
                <a:xfrm>
                  <a:off x="72009" y="72008"/>
                  <a:ext cx="4149079" cy="75557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2" name="TextBox 1"/>
                <p:cNvSpPr txBox="1"/>
                <p:nvPr/>
              </p:nvSpPr>
              <p:spPr>
                <a:xfrm>
                  <a:off x="332656" y="251520"/>
                  <a:ext cx="1656184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1200" dirty="0" smtClean="0"/>
                    <a:t>Give answers to 1dp</a:t>
                  </a:r>
                  <a:endParaRPr lang="en-GB" sz="1200" dirty="0"/>
                </a:p>
              </p:txBody>
            </p:sp>
          </p:grpSp>
          <p:sp>
            <p:nvSpPr>
              <p:cNvPr id="4" name="TextBox 3"/>
              <p:cNvSpPr txBox="1"/>
              <p:nvPr/>
            </p:nvSpPr>
            <p:spPr>
              <a:xfrm>
                <a:off x="260648" y="683568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5 and 6</a:t>
                </a:r>
                <a:endParaRPr lang="en-GB" sz="9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564904" y="681336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4 and 5</a:t>
                </a:r>
                <a:endParaRPr lang="en-GB" sz="900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4869160" y="683568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3 and 4</a:t>
                </a:r>
                <a:endParaRPr lang="en-GB" sz="900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289413" y="3333056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4 and 5</a:t>
                </a:r>
                <a:endParaRPr lang="en-GB" sz="900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2564904" y="3375358"/>
                <a:ext cx="151216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21 and 22</a:t>
                </a:r>
                <a:endParaRPr lang="en-GB" sz="900" dirty="0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4797152" y="3375358"/>
                <a:ext cx="165618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5 and 6</a:t>
                </a:r>
                <a:endParaRPr lang="en-GB" sz="900" dirty="0"/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296970" y="6235484"/>
                <a:ext cx="1584176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11 and 12</a:t>
                </a:r>
                <a:endParaRPr lang="en-GB" sz="900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2564904" y="6240751"/>
                <a:ext cx="165618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5 and 6</a:t>
                </a:r>
                <a:endParaRPr lang="en-GB" sz="900" dirty="0"/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4797152" y="6285384"/>
                <a:ext cx="165618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900" dirty="0"/>
                  <a:t>x</a:t>
                </a:r>
                <a:r>
                  <a:rPr lang="en-GB" sz="900" dirty="0" smtClean="0"/>
                  <a:t> is between 3 and 4</a:t>
                </a:r>
                <a:endParaRPr lang="en-GB" sz="900" dirty="0"/>
              </a:p>
            </p:txBody>
          </p:sp>
        </p:grpSp>
        <p:sp>
          <p:nvSpPr>
            <p:cNvPr id="7" name="TextBox 6"/>
            <p:cNvSpPr txBox="1"/>
            <p:nvPr/>
          </p:nvSpPr>
          <p:spPr>
            <a:xfrm>
              <a:off x="332656" y="2963724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636912" y="293145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4941168" y="2931458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04982" y="586585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636912" y="591605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941168" y="591605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7425" y="867645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2672916" y="8676456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4933054" y="8739172"/>
              <a:ext cx="1368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i="1" dirty="0" smtClean="0"/>
                <a:t>x</a:t>
              </a:r>
              <a:r>
                <a:rPr lang="en-GB" dirty="0" smtClean="0"/>
                <a:t> = </a:t>
              </a:r>
              <a:endParaRPr lang="en-GB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89413" y="1331640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5.9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20785" y="1331640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94060" y="1634682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6.0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325432" y="1634682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60648" y="1934126"/>
            <a:ext cx="45980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5.95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10683" y="1945129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589022" y="1320637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4.6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620394" y="1320637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93669" y="1623679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4.7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3625041" y="1623679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2559084" y="1934126"/>
            <a:ext cx="43322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4.65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610292" y="1934126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946442" y="1328850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3.5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77814" y="1328850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51089" y="1631892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3.6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982461" y="1631892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858692" y="1942339"/>
            <a:ext cx="48093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3.55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5967712" y="1942339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35837" y="4081011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367209" y="4081011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40484" y="4431991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>
                <a:solidFill>
                  <a:srgbClr val="FF0000"/>
                </a:solidFill>
              </a:rPr>
              <a:t>4</a:t>
            </a:r>
            <a:r>
              <a:rPr lang="en-GB" sz="1100" dirty="0" smtClean="0">
                <a:solidFill>
                  <a:srgbClr val="FF0000"/>
                </a:solidFill>
              </a:rPr>
              <a:t>.4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371856" y="4431991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60649" y="4742438"/>
            <a:ext cx="46837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4.45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94253" y="4757827"/>
            <a:ext cx="5565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519338" y="4130055"/>
            <a:ext cx="4729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21.7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620394" y="4130055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2527261" y="4499992"/>
            <a:ext cx="4696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21.8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3625041" y="4481035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2896" y="4860032"/>
            <a:ext cx="5371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21.75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3610291" y="4860032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859408" y="4165295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5.7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890780" y="4165295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864055" y="4516275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5.6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895427" y="4516275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4797152" y="4886454"/>
            <a:ext cx="5040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srgbClr val="FF0000"/>
                </a:solidFill>
              </a:rPr>
              <a:t>5.65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487497" y="5972620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5.7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880678" y="4886454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289413" y="6967003"/>
            <a:ext cx="4603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11.6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377901" y="6967003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289414" y="7317983"/>
            <a:ext cx="4650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11.7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382548" y="7317983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60648" y="7668344"/>
            <a:ext cx="54729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11.65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367799" y="7628430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2598469" y="6974686"/>
            <a:ext cx="46590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srgbClr val="FF0000"/>
                </a:solidFill>
              </a:rPr>
              <a:t>5.4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3692461" y="6948264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589022" y="7308304"/>
            <a:ext cx="4799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srgbClr val="FF0000"/>
                </a:solidFill>
              </a:rPr>
              <a:t>5.5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3697108" y="7299244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2598469" y="7648862"/>
            <a:ext cx="45580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5.45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3131757" y="8727878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3682359" y="7648862"/>
            <a:ext cx="5240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4869161" y="7258352"/>
            <a:ext cx="442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srgbClr val="FF0000"/>
                </a:solidFill>
              </a:rPr>
              <a:t>3.7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5939400" y="7258352"/>
            <a:ext cx="46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4869160" y="7537395"/>
            <a:ext cx="44679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dirty="0" smtClean="0">
                <a:solidFill>
                  <a:srgbClr val="FF0000"/>
                </a:solidFill>
              </a:rPr>
              <a:t>3.8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5944047" y="7537395"/>
            <a:ext cx="46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Big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858693" y="7766774"/>
            <a:ext cx="44251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3.75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5363313" y="8806543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3.8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5929298" y="7812360"/>
            <a:ext cx="4653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 smtClean="0">
                <a:solidFill>
                  <a:srgbClr val="FF0000"/>
                </a:solidFill>
              </a:rPr>
              <a:t>Small</a:t>
            </a:r>
            <a:endParaRPr lang="en-GB" sz="1000" dirty="0">
              <a:solidFill>
                <a:srgbClr val="FF0000"/>
              </a:solidFill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953824" y="3033991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5.9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218943" y="3033991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4.6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487497" y="3008137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3.5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917502" y="5956224"/>
            <a:ext cx="40328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4.4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3119346" y="5988030"/>
            <a:ext cx="4909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21.8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807947" y="8733763"/>
            <a:ext cx="5027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 smtClean="0">
                <a:solidFill>
                  <a:srgbClr val="FF0000"/>
                </a:solidFill>
              </a:rPr>
              <a:t>11.6</a:t>
            </a:r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441343" y="743532"/>
            <a:ext cx="1789259" cy="258841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2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4806083" y="726832"/>
            <a:ext cx="1789259" cy="258841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3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219564" y="3390363"/>
            <a:ext cx="1789259" cy="28526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4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2450929" y="3431738"/>
            <a:ext cx="1789259" cy="282878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5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808992" y="3394834"/>
            <a:ext cx="1789259" cy="285268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6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19" name="Rectangle 118"/>
          <p:cNvSpPr/>
          <p:nvPr/>
        </p:nvSpPr>
        <p:spPr>
          <a:xfrm>
            <a:off x="231013" y="6291838"/>
            <a:ext cx="1789259" cy="277095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7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0" name="Rectangle 119"/>
          <p:cNvSpPr/>
          <p:nvPr/>
        </p:nvSpPr>
        <p:spPr>
          <a:xfrm>
            <a:off x="2446501" y="6299226"/>
            <a:ext cx="1789259" cy="2783963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8</a:t>
            </a:r>
            <a:endParaRPr lang="en-GB" sz="3200" dirty="0">
              <a:solidFill>
                <a:srgbClr val="FF0000"/>
              </a:solidFill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798127" y="6321046"/>
            <a:ext cx="1789259" cy="277095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>
                <a:solidFill>
                  <a:srgbClr val="FF0000"/>
                </a:solidFill>
              </a:rPr>
              <a:t>Hole 9</a:t>
            </a:r>
            <a:endParaRPr lang="en-GB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90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6" grpId="0" animBg="1"/>
      <p:bldP spid="99" grpId="0" animBg="1"/>
      <p:bldP spid="105" grpId="0" animBg="1"/>
      <p:bldP spid="108" grpId="0" animBg="1"/>
      <p:bldP spid="119" grpId="0" animBg="1"/>
      <p:bldP spid="120" grpId="0" animBg="1"/>
      <p:bldP spid="12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232</Words>
  <Application>Microsoft Office PowerPoint</Application>
  <PresentationFormat>On-screen Show (4:3)</PresentationFormat>
  <Paragraphs>110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>Jumeirah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9</cp:revision>
  <dcterms:created xsi:type="dcterms:W3CDTF">2015-03-01T09:04:05Z</dcterms:created>
  <dcterms:modified xsi:type="dcterms:W3CDTF">2020-02-02T10:48:05Z</dcterms:modified>
</cp:coreProperties>
</file>