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58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911F70-EC5D-47D1-AD46-8D6DAB2AD85E}" v="1" dt="2022-01-16T11:59:58.8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1911F70-EC5D-47D1-AD46-8D6DAB2AD85E}"/>
    <pc:docChg chg="custSel addSld modSld sldOrd">
      <pc:chgData name="Stewart Gale" userId="3647ddd2-6040-41ae-a96d-232c23482af8" providerId="ADAL" clId="{31911F70-EC5D-47D1-AD46-8D6DAB2AD85E}" dt="2022-01-24T06:04:39.162" v="53" actId="1076"/>
      <pc:docMkLst>
        <pc:docMk/>
      </pc:docMkLst>
      <pc:sldChg chg="addSp delSp modSp mod">
        <pc:chgData name="Stewart Gale" userId="3647ddd2-6040-41ae-a96d-232c23482af8" providerId="ADAL" clId="{31911F70-EC5D-47D1-AD46-8D6DAB2AD85E}" dt="2022-01-24T06:04:39.162" v="53" actId="1076"/>
        <pc:sldMkLst>
          <pc:docMk/>
          <pc:sldMk cId="3397923535" sldId="258"/>
        </pc:sldMkLst>
        <pc:spChg chg="del">
          <ac:chgData name="Stewart Gale" userId="3647ddd2-6040-41ae-a96d-232c23482af8" providerId="ADAL" clId="{31911F70-EC5D-47D1-AD46-8D6DAB2AD85E}" dt="2022-01-16T12:00:24.154" v="15" actId="478"/>
          <ac:spMkLst>
            <pc:docMk/>
            <pc:sldMk cId="3397923535" sldId="258"/>
            <ac:spMk id="4" creationId="{00000000-0000-0000-0000-000000000000}"/>
          </ac:spMkLst>
        </pc:spChg>
        <pc:spChg chg="mod">
          <ac:chgData name="Stewart Gale" userId="3647ddd2-6040-41ae-a96d-232c23482af8" providerId="ADAL" clId="{31911F70-EC5D-47D1-AD46-8D6DAB2AD85E}" dt="2022-01-24T06:04:39.162" v="53" actId="1076"/>
          <ac:spMkLst>
            <pc:docMk/>
            <pc:sldMk cId="3397923535" sldId="258"/>
            <ac:spMk id="6" creationId="{00000000-0000-0000-0000-000000000000}"/>
          </ac:spMkLst>
        </pc:spChg>
        <pc:spChg chg="mod">
          <ac:chgData name="Stewart Gale" userId="3647ddd2-6040-41ae-a96d-232c23482af8" providerId="ADAL" clId="{31911F70-EC5D-47D1-AD46-8D6DAB2AD85E}" dt="2022-01-24T06:04:39.162" v="53" actId="1076"/>
          <ac:spMkLst>
            <pc:docMk/>
            <pc:sldMk cId="3397923535" sldId="258"/>
            <ac:spMk id="7" creationId="{00000000-0000-0000-0000-000000000000}"/>
          </ac:spMkLst>
        </pc:spChg>
        <pc:spChg chg="mod">
          <ac:chgData name="Stewart Gale" userId="3647ddd2-6040-41ae-a96d-232c23482af8" providerId="ADAL" clId="{31911F70-EC5D-47D1-AD46-8D6DAB2AD85E}" dt="2022-01-24T06:04:39.162" v="53" actId="1076"/>
          <ac:spMkLst>
            <pc:docMk/>
            <pc:sldMk cId="3397923535" sldId="258"/>
            <ac:spMk id="9" creationId="{00000000-0000-0000-0000-000000000000}"/>
          </ac:spMkLst>
        </pc:spChg>
        <pc:spChg chg="mod">
          <ac:chgData name="Stewart Gale" userId="3647ddd2-6040-41ae-a96d-232c23482af8" providerId="ADAL" clId="{31911F70-EC5D-47D1-AD46-8D6DAB2AD85E}" dt="2022-01-24T06:04:39.162" v="53" actId="1076"/>
          <ac:spMkLst>
            <pc:docMk/>
            <pc:sldMk cId="3397923535" sldId="258"/>
            <ac:spMk id="10" creationId="{00000000-0000-0000-0000-000000000000}"/>
          </ac:spMkLst>
        </pc:spChg>
        <pc:spChg chg="mod">
          <ac:chgData name="Stewart Gale" userId="3647ddd2-6040-41ae-a96d-232c23482af8" providerId="ADAL" clId="{31911F70-EC5D-47D1-AD46-8D6DAB2AD85E}" dt="2022-01-24T06:04:39.162" v="53" actId="1076"/>
          <ac:spMkLst>
            <pc:docMk/>
            <pc:sldMk cId="3397923535" sldId="258"/>
            <ac:spMk id="11" creationId="{00000000-0000-0000-0000-000000000000}"/>
          </ac:spMkLst>
        </pc:spChg>
        <pc:spChg chg="add mod">
          <ac:chgData name="Stewart Gale" userId="3647ddd2-6040-41ae-a96d-232c23482af8" providerId="ADAL" clId="{31911F70-EC5D-47D1-AD46-8D6DAB2AD85E}" dt="2022-01-24T06:04:39.162" v="53" actId="1076"/>
          <ac:spMkLst>
            <pc:docMk/>
            <pc:sldMk cId="3397923535" sldId="258"/>
            <ac:spMk id="12" creationId="{BFCF5D66-1A06-4905-AB63-98E394A4961C}"/>
          </ac:spMkLst>
        </pc:spChg>
        <pc:spChg chg="add mod">
          <ac:chgData name="Stewart Gale" userId="3647ddd2-6040-41ae-a96d-232c23482af8" providerId="ADAL" clId="{31911F70-EC5D-47D1-AD46-8D6DAB2AD85E}" dt="2022-01-24T06:04:39.162" v="53" actId="1076"/>
          <ac:spMkLst>
            <pc:docMk/>
            <pc:sldMk cId="3397923535" sldId="258"/>
            <ac:spMk id="13" creationId="{2B8C6D87-6F71-4428-9166-6F0D8F6B3589}"/>
          </ac:spMkLst>
        </pc:spChg>
      </pc:sldChg>
      <pc:sldChg chg="delSp modSp add mod ord">
        <pc:chgData name="Stewart Gale" userId="3647ddd2-6040-41ae-a96d-232c23482af8" providerId="ADAL" clId="{31911F70-EC5D-47D1-AD46-8D6DAB2AD85E}" dt="2022-01-16T12:00:21.741" v="14"/>
        <pc:sldMkLst>
          <pc:docMk/>
          <pc:sldMk cId="25937997" sldId="264"/>
        </pc:sldMkLst>
        <pc:spChg chg="mod">
          <ac:chgData name="Stewart Gale" userId="3647ddd2-6040-41ae-a96d-232c23482af8" providerId="ADAL" clId="{31911F70-EC5D-47D1-AD46-8D6DAB2AD85E}" dt="2022-01-16T12:00:19.526" v="12" actId="1076"/>
          <ac:spMkLst>
            <pc:docMk/>
            <pc:sldMk cId="25937997" sldId="264"/>
            <ac:spMk id="4" creationId="{00000000-0000-0000-0000-000000000000}"/>
          </ac:spMkLst>
        </pc:spChg>
        <pc:spChg chg="del">
          <ac:chgData name="Stewart Gale" userId="3647ddd2-6040-41ae-a96d-232c23482af8" providerId="ADAL" clId="{31911F70-EC5D-47D1-AD46-8D6DAB2AD85E}" dt="2022-01-16T12:00:03.762" v="1" actId="478"/>
          <ac:spMkLst>
            <pc:docMk/>
            <pc:sldMk cId="25937997" sldId="264"/>
            <ac:spMk id="6" creationId="{00000000-0000-0000-0000-000000000000}"/>
          </ac:spMkLst>
        </pc:spChg>
        <pc:spChg chg="del">
          <ac:chgData name="Stewart Gale" userId="3647ddd2-6040-41ae-a96d-232c23482af8" providerId="ADAL" clId="{31911F70-EC5D-47D1-AD46-8D6DAB2AD85E}" dt="2022-01-16T12:00:03.762" v="1" actId="478"/>
          <ac:spMkLst>
            <pc:docMk/>
            <pc:sldMk cId="25937997" sldId="264"/>
            <ac:spMk id="7" creationId="{00000000-0000-0000-0000-000000000000}"/>
          </ac:spMkLst>
        </pc:spChg>
        <pc:spChg chg="del">
          <ac:chgData name="Stewart Gale" userId="3647ddd2-6040-41ae-a96d-232c23482af8" providerId="ADAL" clId="{31911F70-EC5D-47D1-AD46-8D6DAB2AD85E}" dt="2022-01-16T12:00:03.762" v="1" actId="478"/>
          <ac:spMkLst>
            <pc:docMk/>
            <pc:sldMk cId="25937997" sldId="264"/>
            <ac:spMk id="9" creationId="{00000000-0000-0000-0000-000000000000}"/>
          </ac:spMkLst>
        </pc:spChg>
        <pc:spChg chg="del">
          <ac:chgData name="Stewart Gale" userId="3647ddd2-6040-41ae-a96d-232c23482af8" providerId="ADAL" clId="{31911F70-EC5D-47D1-AD46-8D6DAB2AD85E}" dt="2022-01-16T12:00:03.762" v="1" actId="478"/>
          <ac:spMkLst>
            <pc:docMk/>
            <pc:sldMk cId="25937997" sldId="264"/>
            <ac:spMk id="10" creationId="{00000000-0000-0000-0000-000000000000}"/>
          </ac:spMkLst>
        </pc:spChg>
        <pc:spChg chg="del">
          <ac:chgData name="Stewart Gale" userId="3647ddd2-6040-41ae-a96d-232c23482af8" providerId="ADAL" clId="{31911F70-EC5D-47D1-AD46-8D6DAB2AD85E}" dt="2022-01-16T12:00:03.762" v="1" actId="478"/>
          <ac:spMkLst>
            <pc:docMk/>
            <pc:sldMk cId="25937997" sldId="264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0CE51-8A82-47B8-9830-77B396C92E74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6822A-A9C6-4C0B-9A79-63327377D8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768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1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469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623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53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412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65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43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56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297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416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79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41F52-47BC-4A2E-8188-B7248B96B72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8E81A-72E3-450D-B14E-346A5ED57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615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2123" y="1568211"/>
            <a:ext cx="11022677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u="sng" dirty="0"/>
              <a:t>LO: Factorising </a:t>
            </a:r>
          </a:p>
          <a:p>
            <a:pPr algn="ctr"/>
            <a:r>
              <a:rPr lang="en-GB" sz="7200" b="1" dirty="0"/>
              <a:t>(Single and Double Brackets)</a:t>
            </a:r>
          </a:p>
        </p:txBody>
      </p:sp>
    </p:spTree>
    <p:extLst>
      <p:ext uri="{BB962C8B-B14F-4D97-AF65-F5344CB8AC3E}">
        <p14:creationId xmlns:p14="http://schemas.microsoft.com/office/powerpoint/2010/main" val="25937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7913" y="705998"/>
            <a:ext cx="111030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Look out for the following types:</a:t>
            </a:r>
          </a:p>
        </p:txBody>
      </p:sp>
      <p:sp>
        <p:nvSpPr>
          <p:cNvPr id="7" name="Rectangle 6"/>
          <p:cNvSpPr/>
          <p:nvPr/>
        </p:nvSpPr>
        <p:spPr>
          <a:xfrm>
            <a:off x="454432" y="2110915"/>
            <a:ext cx="4849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Single Bracket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88182" y="2135402"/>
            <a:ext cx="53700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Double Brackets</a:t>
            </a:r>
            <a:endParaRPr lang="en-GB" sz="4800" b="1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46124" y="3971846"/>
            <a:ext cx="52098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Coefficient of a &gt; 1</a:t>
            </a:r>
            <a:endParaRPr lang="en-GB" sz="4400" dirty="0"/>
          </a:p>
        </p:txBody>
      </p:sp>
      <p:sp>
        <p:nvSpPr>
          <p:cNvPr id="11" name="Rectangle 10"/>
          <p:cNvSpPr/>
          <p:nvPr/>
        </p:nvSpPr>
        <p:spPr>
          <a:xfrm>
            <a:off x="5746866" y="4911382"/>
            <a:ext cx="60904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latin typeface="Arial" panose="020B0604020202020204" pitchFamily="34" charset="0"/>
                <a:ea typeface="Times New Roman" panose="02020603050405020304" pitchFamily="18" charset="0"/>
              </a:rPr>
              <a:t>Difference of two squares</a:t>
            </a:r>
            <a:endParaRPr lang="en-GB" sz="5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CF5D66-1A06-4905-AB63-98E394A4961C}"/>
              </a:ext>
            </a:extLst>
          </p:cNvPr>
          <p:cNvSpPr txBox="1"/>
          <p:nvPr/>
        </p:nvSpPr>
        <p:spPr>
          <a:xfrm>
            <a:off x="6171507" y="3032310"/>
            <a:ext cx="50257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Coefficient of a is 1</a:t>
            </a:r>
            <a:endParaRPr kumimoji="0" lang="en-GB" sz="4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8C6D87-6F71-4428-9166-6F0D8F6B3589}"/>
              </a:ext>
            </a:extLst>
          </p:cNvPr>
          <p:cNvSpPr txBox="1"/>
          <p:nvPr/>
        </p:nvSpPr>
        <p:spPr>
          <a:xfrm>
            <a:off x="809104" y="3032310"/>
            <a:ext cx="4028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Common Factor</a:t>
            </a:r>
            <a:endParaRPr kumimoji="0" lang="en-GB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923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37064" y="285004"/>
            <a:ext cx="72837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dirty="0">
                <a:latin typeface="Arial" panose="020B0604020202020204" pitchFamily="34" charset="0"/>
                <a:ea typeface="Times New Roman" panose="02020603050405020304" pitchFamily="18" charset="0"/>
              </a:rPr>
              <a:t>Common Factor:</a:t>
            </a:r>
            <a:r>
              <a:rPr lang="en-GB" sz="66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2927373" y="1393000"/>
            <a:ext cx="6593472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1500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baseline="30000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+ </a:t>
            </a:r>
            <a:r>
              <a:rPr lang="en-GB" sz="11500" dirty="0">
                <a:solidFill>
                  <a:srgbClr val="33CC33"/>
                </a:solidFill>
                <a:latin typeface="Arial" panose="020B0604020202020204" pitchFamily="34" charset="0"/>
              </a:rPr>
              <a:t>10</a:t>
            </a:r>
            <a:r>
              <a:rPr lang="en-GB" sz="11500" i="1" dirty="0">
                <a:solidFill>
                  <a:srgbClr val="33CC33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GB" sz="115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04659" y="3928199"/>
            <a:ext cx="634340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1500" dirty="0">
                <a:latin typeface="Arial" panose="020B0604020202020204" pitchFamily="34" charset="0"/>
              </a:rPr>
              <a:t>2</a:t>
            </a:r>
            <a:r>
              <a:rPr lang="en-GB" sz="11500" i="1" dirty="0">
                <a:latin typeface="Times New Roman" panose="02020603050405020304" pitchFamily="18" charset="0"/>
              </a:rPr>
              <a:t>x</a:t>
            </a:r>
            <a:r>
              <a:rPr lang="en-GB" sz="11500" dirty="0">
                <a:latin typeface="Arial" panose="020B0604020202020204" pitchFamily="34" charset="0"/>
              </a:rPr>
              <a:t>(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+ </a:t>
            </a:r>
            <a:r>
              <a:rPr lang="en-GB" sz="11500" dirty="0">
                <a:solidFill>
                  <a:srgbClr val="33CC33"/>
                </a:solidFill>
                <a:latin typeface="Arial" panose="020B0604020202020204" pitchFamily="34" charset="0"/>
              </a:rPr>
              <a:t>5</a:t>
            </a:r>
            <a:r>
              <a:rPr lang="en-GB" sz="11500" dirty="0"/>
              <a:t>)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GB" sz="1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42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49383" y="212960"/>
            <a:ext cx="86747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dirty="0"/>
              <a:t>Coefficient of a is 1</a:t>
            </a:r>
            <a:r>
              <a:rPr lang="en-GB" sz="8000" b="1" dirty="0">
                <a:ea typeface="Times New Roman" panose="02020603050405020304" pitchFamily="18" charset="0"/>
              </a:rPr>
              <a:t>:</a:t>
            </a:r>
            <a:r>
              <a:rPr lang="en-GB" sz="80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2249833" y="1581423"/>
            <a:ext cx="7673873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baseline="30000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+ </a:t>
            </a:r>
            <a:r>
              <a:rPr lang="en-GB" sz="11500" dirty="0">
                <a:solidFill>
                  <a:srgbClr val="33CC33"/>
                </a:solidFill>
                <a:latin typeface="Arial" panose="020B0604020202020204" pitchFamily="34" charset="0"/>
              </a:rPr>
              <a:t>8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i="1" dirty="0">
                <a:solidFill>
                  <a:srgbClr val="33CC33"/>
                </a:solidFill>
                <a:latin typeface="Times New Roman" panose="02020603050405020304" pitchFamily="18" charset="0"/>
              </a:rPr>
              <a:t> </a:t>
            </a:r>
            <a:r>
              <a:rPr lang="en-GB" sz="11500" dirty="0"/>
              <a:t>+</a:t>
            </a:r>
            <a:r>
              <a:rPr lang="en-GB" sz="11500" dirty="0">
                <a:solidFill>
                  <a:srgbClr val="33CC33"/>
                </a:solidFill>
              </a:rPr>
              <a:t> </a:t>
            </a:r>
            <a:r>
              <a:rPr lang="en-GB" sz="11500" dirty="0">
                <a:solidFill>
                  <a:srgbClr val="FF00FF"/>
                </a:solidFill>
              </a:rPr>
              <a:t>15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0806" y="4055661"/>
            <a:ext cx="8511925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dirty="0">
                <a:latin typeface="Arial" panose="020B0604020202020204" pitchFamily="34" charset="0"/>
              </a:rPr>
              <a:t>(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+ </a:t>
            </a:r>
            <a:r>
              <a:rPr lang="en-GB" sz="11500" dirty="0">
                <a:latin typeface="Arial" panose="020B0604020202020204" pitchFamily="34" charset="0"/>
              </a:rPr>
              <a:t>5</a:t>
            </a:r>
            <a:r>
              <a:rPr lang="en-GB" sz="11500" dirty="0"/>
              <a:t>)</a:t>
            </a:r>
            <a:r>
              <a:rPr lang="en-GB" sz="11500" dirty="0">
                <a:latin typeface="Arial" panose="020B0604020202020204" pitchFamily="34" charset="0"/>
              </a:rPr>
              <a:t>(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+ </a:t>
            </a:r>
            <a:r>
              <a:rPr lang="en-GB" sz="11500" dirty="0">
                <a:latin typeface="Arial" panose="020B0604020202020204" pitchFamily="34" charset="0"/>
              </a:rPr>
              <a:t>3</a:t>
            </a:r>
            <a:r>
              <a:rPr lang="en-GB" sz="11500" dirty="0"/>
              <a:t>)</a:t>
            </a:r>
            <a:endParaRPr lang="en-GB" sz="1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20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93965" y="79956"/>
            <a:ext cx="86747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dirty="0"/>
              <a:t>Coefficient of a &gt; 1</a:t>
            </a:r>
            <a:r>
              <a:rPr lang="en-GB" sz="8000" b="1" dirty="0">
                <a:ea typeface="Times New Roman" panose="02020603050405020304" pitchFamily="18" charset="0"/>
              </a:rPr>
              <a:t>:</a:t>
            </a:r>
            <a:r>
              <a:rPr lang="en-GB" sz="8000" b="1" dirty="0">
                <a:solidFill>
                  <a:srgbClr val="FF0000"/>
                </a:solidFill>
              </a:rPr>
              <a:t>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769638"/>
              </p:ext>
            </p:extLst>
          </p:nvPr>
        </p:nvGraphicFramePr>
        <p:xfrm>
          <a:off x="2268015" y="3565157"/>
          <a:ext cx="7164160" cy="923925"/>
        </p:xfrm>
        <a:graphic>
          <a:graphicData uri="http://schemas.openxmlformats.org/drawingml/2006/table">
            <a:tbl>
              <a:tblPr/>
              <a:tblGrid>
                <a:gridCol w="7164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6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GB" sz="6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6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60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6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6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 </a:t>
                      </a:r>
                      <a:r>
                        <a:rPr lang="en-GB" sz="60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en-GB" sz="6000" b="0" i="1" u="none" strike="noStrike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6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+ (</a:t>
                      </a:r>
                      <a:r>
                        <a:rPr lang="en-GB" sz="60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GB" sz="6000" b="0" i="1" u="none" strike="noStrike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6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+ </a:t>
                      </a:r>
                      <a:r>
                        <a:rPr lang="en-GB" sz="6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860334" y="2446766"/>
            <a:ext cx="59795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6000" dirty="0"/>
              <a:t>2</a:t>
            </a:r>
            <a:r>
              <a:rPr lang="en-GB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6000" baseline="30000" dirty="0"/>
              <a:t>2</a:t>
            </a:r>
            <a:r>
              <a:rPr lang="en-GB" sz="6000" dirty="0">
                <a:solidFill>
                  <a:srgbClr val="000000"/>
                </a:solidFill>
              </a:rPr>
              <a:t> </a:t>
            </a:r>
            <a:r>
              <a:rPr lang="en-GB" sz="6000" dirty="0">
                <a:solidFill>
                  <a:srgbClr val="00B050"/>
                </a:solidFill>
              </a:rPr>
              <a:t>+ </a:t>
            </a:r>
            <a:r>
              <a:rPr lang="en-GB" sz="6000" dirty="0">
                <a:solidFill>
                  <a:srgbClr val="00B050"/>
                </a:solidFill>
                <a:cs typeface="Times New Roman" panose="02020603050405020304" pitchFamily="18" charset="0"/>
              </a:rPr>
              <a:t>10</a:t>
            </a:r>
            <a:r>
              <a:rPr lang="en-GB" sz="6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6000" dirty="0">
                <a:solidFill>
                  <a:srgbClr val="00B050"/>
                </a:solidFill>
              </a:rPr>
              <a:t> + 3</a:t>
            </a:r>
            <a:r>
              <a:rPr lang="en-GB" sz="6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6000" dirty="0">
                <a:solidFill>
                  <a:srgbClr val="000000"/>
                </a:solidFill>
              </a:rPr>
              <a:t> </a:t>
            </a:r>
            <a:r>
              <a:rPr lang="en-GB" sz="6000" dirty="0"/>
              <a:t>+ 15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607663"/>
              </p:ext>
            </p:extLst>
          </p:nvPr>
        </p:nvGraphicFramePr>
        <p:xfrm>
          <a:off x="3441538" y="5760171"/>
          <a:ext cx="4898525" cy="923925"/>
        </p:xfrm>
        <a:graphic>
          <a:graphicData uri="http://schemas.openxmlformats.org/drawingml/2006/table">
            <a:tbl>
              <a:tblPr/>
              <a:tblGrid>
                <a:gridCol w="4898525">
                  <a:extLst>
                    <a:ext uri="{9D8B030D-6E8A-4147-A177-3AD203B41FA5}">
                      <a16:colId xmlns:a16="http://schemas.microsoft.com/office/drawing/2014/main" val="64047965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6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GB" sz="6000" b="0" i="0" u="none" strike="noStrike" dirty="0">
                          <a:solidFill>
                            <a:srgbClr val="FF00FF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6000" b="0" i="1" u="none" strike="noStrike" dirty="0">
                          <a:solidFill>
                            <a:srgbClr val="FF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6000" b="0" i="0" u="none" strike="noStrike" baseline="0" dirty="0">
                          <a:solidFill>
                            <a:srgbClr val="FF00FF"/>
                          </a:solidFill>
                          <a:effectLst/>
                          <a:latin typeface="Arial" panose="020B0604020202020204" pitchFamily="34" charset="0"/>
                          <a:cs typeface="+mn-cs"/>
                        </a:rPr>
                        <a:t> </a:t>
                      </a:r>
                      <a:r>
                        <a:rPr lang="en-GB" sz="6000" b="0" i="0" u="none" strike="noStrike" dirty="0">
                          <a:solidFill>
                            <a:srgbClr val="FF00FF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r>
                        <a:rPr lang="en-GB" sz="6000" b="0" i="0" u="none" strike="noStrike" baseline="0" dirty="0">
                          <a:solidFill>
                            <a:srgbClr val="FF00FF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6000" b="0" i="0" u="none" strike="noStrike" dirty="0">
                          <a:solidFill>
                            <a:srgbClr val="FF00FF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GB" sz="6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)(</a:t>
                      </a:r>
                      <a:r>
                        <a:rPr lang="en-GB" sz="60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60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+mn-cs"/>
                        </a:rPr>
                        <a:t> </a:t>
                      </a:r>
                      <a:r>
                        <a:rPr lang="en-GB" sz="6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r>
                        <a:rPr lang="en-GB" sz="60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6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en-GB" sz="6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426225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3580083" y="1298099"/>
            <a:ext cx="454002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/>
              <a:t>2</a:t>
            </a:r>
            <a:r>
              <a:rPr lang="en-GB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6000" baseline="30000" dirty="0"/>
              <a:t>2</a:t>
            </a:r>
            <a:r>
              <a:rPr lang="en-GB" sz="6000" dirty="0"/>
              <a:t> + </a:t>
            </a:r>
            <a:r>
              <a:rPr lang="en-GB" sz="6000" dirty="0">
                <a:solidFill>
                  <a:srgbClr val="00B050"/>
                </a:solidFill>
              </a:rPr>
              <a:t>13</a:t>
            </a:r>
            <a:r>
              <a:rPr lang="en-GB" sz="6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6000" dirty="0"/>
              <a:t> + 15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581843"/>
              </p:ext>
            </p:extLst>
          </p:nvPr>
        </p:nvGraphicFramePr>
        <p:xfrm>
          <a:off x="2822724" y="4679186"/>
          <a:ext cx="5936646" cy="923925"/>
        </p:xfrm>
        <a:graphic>
          <a:graphicData uri="http://schemas.openxmlformats.org/drawingml/2006/table">
            <a:tbl>
              <a:tblPr/>
              <a:tblGrid>
                <a:gridCol w="5936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6000" b="0" i="0" u="none" strike="noStrike" dirty="0">
                          <a:solidFill>
                            <a:srgbClr val="FF00FF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6000" b="0" i="1" u="none" strike="noStrike" dirty="0">
                          <a:solidFill>
                            <a:srgbClr val="FF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6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GB" sz="60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6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+ 5</a:t>
                      </a:r>
                      <a:r>
                        <a:rPr lang="en-GB" sz="6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en-GB" sz="6000" b="0" i="0" u="none" strike="noStrike" dirty="0">
                          <a:solidFill>
                            <a:srgbClr val="FF00FF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lang="en-GB" sz="6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6000" b="0" i="0" u="none" strike="noStrike" dirty="0">
                          <a:solidFill>
                            <a:srgbClr val="FF00FF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GB" sz="6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GB" sz="60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6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+ 5</a:t>
                      </a:r>
                      <a:r>
                        <a:rPr lang="en-GB" sz="6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9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6007" y="212960"/>
            <a:ext cx="114992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dirty="0"/>
              <a:t>Difference of Two Squares</a:t>
            </a:r>
            <a:r>
              <a:rPr lang="en-GB" sz="7200" b="1" dirty="0">
                <a:ea typeface="Times New Roman" panose="02020603050405020304" pitchFamily="18" charset="0"/>
              </a:rPr>
              <a:t>:</a:t>
            </a:r>
            <a:r>
              <a:rPr lang="en-GB" sz="72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2249833" y="1581423"/>
            <a:ext cx="7315345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baseline="30000" dirty="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11500" dirty="0"/>
              <a:t>– 81</a:t>
            </a:r>
            <a:endParaRPr lang="en-GB" sz="11500" dirty="0">
              <a:solidFill>
                <a:srgbClr val="FF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30806" y="4055661"/>
            <a:ext cx="8511925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dirty="0">
                <a:latin typeface="Arial" panose="020B0604020202020204" pitchFamily="34" charset="0"/>
              </a:rPr>
              <a:t>(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+ </a:t>
            </a:r>
            <a:r>
              <a:rPr lang="en-GB" sz="11500" dirty="0">
                <a:latin typeface="Arial" panose="020B0604020202020204" pitchFamily="34" charset="0"/>
              </a:rPr>
              <a:t>9</a:t>
            </a:r>
            <a:r>
              <a:rPr lang="en-GB" sz="11500" dirty="0"/>
              <a:t>)</a:t>
            </a:r>
            <a:r>
              <a:rPr lang="en-GB" sz="11500" dirty="0">
                <a:latin typeface="Arial" panose="020B0604020202020204" pitchFamily="34" charset="0"/>
              </a:rPr>
              <a:t>(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Arial" panose="020B0604020202020204" pitchFamily="34" charset="0"/>
              </a:rPr>
              <a:t> – 9</a:t>
            </a:r>
            <a:r>
              <a:rPr lang="en-GB" sz="11500" dirty="0"/>
              <a:t>)</a:t>
            </a:r>
            <a:endParaRPr lang="en-GB" sz="1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35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136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2016-01-31T05:18:58Z</dcterms:created>
  <dcterms:modified xsi:type="dcterms:W3CDTF">2022-01-24T06:04:41Z</dcterms:modified>
</cp:coreProperties>
</file>