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8" r:id="rId2"/>
    <p:sldId id="307" r:id="rId3"/>
    <p:sldId id="306" r:id="rId4"/>
    <p:sldId id="305" r:id="rId5"/>
    <p:sldId id="276" r:id="rId6"/>
    <p:sldId id="303" r:id="rId7"/>
    <p:sldId id="285" r:id="rId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A3BA70-471A-4EAE-B278-537FA5D54C5C}" v="2" dt="2026-09-09T04:59:22.3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7" autoAdjust="0"/>
    <p:restoredTop sz="94660"/>
  </p:normalViewPr>
  <p:slideViewPr>
    <p:cSldViewPr>
      <p:cViewPr varScale="1">
        <p:scale>
          <a:sx n="91" d="100"/>
          <a:sy n="91" d="100"/>
        </p:scale>
        <p:origin x="225" y="5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9-09T04:59:22.332" v="3" actId="20577"/>
      <pc:docMkLst>
        <pc:docMk/>
      </pc:docMkLst>
      <pc:sldChg chg="modSp">
        <pc:chgData name="Stewart Gale" userId="3647ddd2-6040-41ae-a96d-232c23482af8" providerId="ADAL" clId="{163176A0-02FC-47D8-8D6B-77EA423298B5}" dt="2026-09-09T04:59:22.332" v="3" actId="20577"/>
        <pc:sldMkLst>
          <pc:docMk/>
          <pc:sldMk cId="0" sldId="285"/>
        </pc:sldMkLst>
        <pc:spChg chg="mod">
          <ac:chgData name="Stewart Gale" userId="3647ddd2-6040-41ae-a96d-232c23482af8" providerId="ADAL" clId="{163176A0-02FC-47D8-8D6B-77EA423298B5}" dt="2026-09-09T04:59:22.332" v="3" actId="20577"/>
          <ac:spMkLst>
            <pc:docMk/>
            <pc:sldMk cId="0" sldId="285"/>
            <ac:spMk id="36" creationId="{00000000-0000-0000-0000-000000000000}"/>
          </ac:spMkLst>
        </pc:spChg>
      </pc:sldChg>
      <pc:sldChg chg="modSp mod">
        <pc:chgData name="Stewart Gale" userId="3647ddd2-6040-41ae-a96d-232c23482af8" providerId="ADAL" clId="{163176A0-02FC-47D8-8D6B-77EA423298B5}" dt="2026-09-09T04:54:09.601" v="1" actId="20577"/>
        <pc:sldMkLst>
          <pc:docMk/>
          <pc:sldMk cId="2885972837" sldId="306"/>
        </pc:sldMkLst>
        <pc:spChg chg="mod">
          <ac:chgData name="Stewart Gale" userId="3647ddd2-6040-41ae-a96d-232c23482af8" providerId="ADAL" clId="{163176A0-02FC-47D8-8D6B-77EA423298B5}" dt="2026-09-09T04:54:09.601" v="1" actId="20577"/>
          <ac:spMkLst>
            <pc:docMk/>
            <pc:sldMk cId="2885972837" sldId="306"/>
            <ac:spMk id="2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69A89AF-091C-4DCB-A039-C6EE04503373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6F7EFE5-751D-4D93-B8FE-672BF9F40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325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7EFE5-751D-4D93-B8FE-672BF9F40E8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74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81CA7-627B-4E20-BF3B-794A821AFDF4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53DBA-2800-49C1-BA63-38F6B723B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805D1-4260-43C6-8C15-C5971DF23B29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A2E47-79B4-4EE8-B6CE-E81E5EDFE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B0971-F87E-4BAE-9D63-57AB807DB130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DFC52-6741-4FBE-A582-6EC0572D63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8B256-3852-4F45-8297-7C2EBBB5D8C3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851AF-10A5-485A-9D53-FFB305033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55C40-DFD9-401E-9A44-FE0FD792C1BB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8F089-DB3A-488D-9B43-98169E7559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53F0C-D2E3-4DDA-A594-1777D36A6405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551E0-6A27-4073-B80D-B2D4343B1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0F94D-BBFE-42FE-ABF3-C75A7EC464AC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7B231-1047-4A15-968A-7E19B25ECA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14391-B319-41E5-932A-CA17104ECAD0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E9418-338A-4732-AD75-F07D0729C4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22497-C243-4D37-B3A4-F16043F4BBFA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81B23-2249-4A88-BDB0-583133B9E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C7E88-FAE5-4AF8-880E-49F9F2B9144B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B036B-5842-434A-82FD-145A9E254F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34C42-DBA5-4130-A715-E588B2499CEC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A32D6-01EF-44CA-A4F9-494CBE6FA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E7B8C3-D160-4793-8759-A4BF5D53E131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4079F5-079D-4B1B-803D-EA17DD5A0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51E4F8-026B-4E07-9C22-1D2915D81530}"/>
              </a:ext>
            </a:extLst>
          </p:cNvPr>
          <p:cNvSpPr txBox="1"/>
          <p:nvPr/>
        </p:nvSpPr>
        <p:spPr>
          <a:xfrm>
            <a:off x="623392" y="1700808"/>
            <a:ext cx="109452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u="sng" dirty="0">
                <a:latin typeface="+mn-lt"/>
              </a:rPr>
              <a:t>LO: Short and Long </a:t>
            </a:r>
          </a:p>
          <a:p>
            <a:pPr algn="ctr"/>
            <a:r>
              <a:rPr lang="en-GB" sz="9600" b="1" u="sng" dirty="0">
                <a:latin typeface="+mn-lt"/>
              </a:rPr>
              <a:t>Division</a:t>
            </a:r>
          </a:p>
        </p:txBody>
      </p:sp>
    </p:spTree>
    <p:extLst>
      <p:ext uri="{BB962C8B-B14F-4D97-AF65-F5344CB8AC3E}">
        <p14:creationId xmlns:p14="http://schemas.microsoft.com/office/powerpoint/2010/main" val="4131556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9087" y="188640"/>
            <a:ext cx="111612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Verdana" panose="020B0604030504040204" pitchFamily="34" charset="0"/>
              </a:rPr>
              <a:t>Which number in this square is </a:t>
            </a:r>
          </a:p>
          <a:p>
            <a:pPr algn="ctr"/>
            <a:r>
              <a:rPr lang="en-US" sz="5400" dirty="0">
                <a:solidFill>
                  <a:srgbClr val="000000"/>
                </a:solidFill>
                <a:latin typeface="Verdana" panose="020B0604030504040204" pitchFamily="34" charset="0"/>
              </a:rPr>
              <a:t>the odd one out and why? </a:t>
            </a:r>
            <a:endParaRPr lang="en-GB" sz="5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80600"/>
              </p:ext>
            </p:extLst>
          </p:nvPr>
        </p:nvGraphicFramePr>
        <p:xfrm>
          <a:off x="3931705" y="2276872"/>
          <a:ext cx="4484036" cy="2732480"/>
        </p:xfrm>
        <a:graphic>
          <a:graphicData uri="http://schemas.openxmlformats.org/drawingml/2006/table">
            <a:tbl>
              <a:tblPr/>
              <a:tblGrid>
                <a:gridCol w="1121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1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1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312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12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12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12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413023"/>
              </p:ext>
            </p:extLst>
          </p:nvPr>
        </p:nvGraphicFramePr>
        <p:xfrm>
          <a:off x="983432" y="5589240"/>
          <a:ext cx="9289032" cy="830104"/>
        </p:xfrm>
        <a:graphic>
          <a:graphicData uri="http://schemas.openxmlformats.org/drawingml/2006/table">
            <a:tbl>
              <a:tblPr/>
              <a:tblGrid>
                <a:gridCol w="7431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7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odd one out is 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8400256" y="5589240"/>
            <a:ext cx="1872208" cy="8301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9255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878443" y="3284984"/>
            <a:ext cx="330888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5400" dirty="0"/>
              <a:t>9 6 3  </a:t>
            </a:r>
            <a:r>
              <a:rPr lang="en-GB" sz="5400" dirty="0">
                <a:solidFill>
                  <a:srgbClr val="002060"/>
                </a:solidFill>
              </a:rPr>
              <a:t>÷</a:t>
            </a:r>
            <a:r>
              <a:rPr lang="en-GB" sz="5400" dirty="0"/>
              <a:t>  3</a:t>
            </a:r>
            <a:endParaRPr lang="en-US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407" r="20371" b="23299"/>
          <a:stretch/>
        </p:blipFill>
        <p:spPr>
          <a:xfrm>
            <a:off x="4295800" y="4797152"/>
            <a:ext cx="2808312" cy="11521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15309"/>
          <a:stretch/>
        </p:blipFill>
        <p:spPr>
          <a:xfrm>
            <a:off x="8616280" y="2945622"/>
            <a:ext cx="2265837" cy="186140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39416" y="548680"/>
            <a:ext cx="102251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Give 3 ways that you could write the question 963 divided by 3.</a:t>
            </a:r>
          </a:p>
        </p:txBody>
      </p:sp>
    </p:spTree>
    <p:extLst>
      <p:ext uri="{BB962C8B-B14F-4D97-AF65-F5344CB8AC3E}">
        <p14:creationId xmlns:p14="http://schemas.microsoft.com/office/powerpoint/2010/main" val="288597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3071664" y="908720"/>
            <a:ext cx="558239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8000" dirty="0"/>
              <a:t>9 6 3  </a:t>
            </a:r>
            <a:r>
              <a:rPr lang="en-GB" sz="8000" dirty="0">
                <a:solidFill>
                  <a:srgbClr val="002060"/>
                </a:solidFill>
              </a:rPr>
              <a:t>÷</a:t>
            </a:r>
            <a:r>
              <a:rPr lang="en-GB" sz="8000" dirty="0"/>
              <a:t>  3</a:t>
            </a:r>
            <a:endParaRPr lang="en-US" sz="8000" dirty="0"/>
          </a:p>
        </p:txBody>
      </p:sp>
      <p:sp>
        <p:nvSpPr>
          <p:cNvPr id="14" name="Rectangle 13"/>
          <p:cNvSpPr/>
          <p:nvPr/>
        </p:nvSpPr>
        <p:spPr>
          <a:xfrm>
            <a:off x="3792316" y="2780928"/>
            <a:ext cx="4429125" cy="2071687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/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4649565" y="3638178"/>
            <a:ext cx="2643188" cy="646113"/>
            <a:chOff x="4572000" y="3143248"/>
            <a:chExt cx="2643206" cy="646332"/>
          </a:xfrm>
        </p:grpSpPr>
        <p:grpSp>
          <p:nvGrpSpPr>
            <p:cNvPr id="16" name="Group 12"/>
            <p:cNvGrpSpPr>
              <a:grpSpLocks/>
            </p:cNvGrpSpPr>
            <p:nvPr/>
          </p:nvGrpSpPr>
          <p:grpSpPr bwMode="auto">
            <a:xfrm>
              <a:off x="5072066" y="3143248"/>
              <a:ext cx="2143140" cy="571504"/>
              <a:chOff x="1571604" y="4429132"/>
              <a:chExt cx="2143140" cy="785818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rot="5400000">
                <a:off x="1179358" y="4821377"/>
                <a:ext cx="786079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1571604" y="4429132"/>
                <a:ext cx="2143140" cy="218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3"/>
            <p:cNvSpPr txBox="1">
              <a:spLocks noChangeArrowheads="1"/>
            </p:cNvSpPr>
            <p:nvPr/>
          </p:nvSpPr>
          <p:spPr bwMode="auto">
            <a:xfrm>
              <a:off x="4572000" y="3143249"/>
              <a:ext cx="250033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3600" dirty="0">
                  <a:solidFill>
                    <a:srgbClr val="0070C0"/>
                  </a:solidFill>
                </a:rPr>
                <a:t>3    9   6   3</a:t>
              </a:r>
              <a:endParaRPr lang="en-US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435379" y="2995239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3</a:t>
            </a:r>
            <a:endParaRPr lang="en-US" sz="320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078316" y="2995239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2</a:t>
            </a:r>
            <a:endParaRPr lang="en-US" sz="3200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721254" y="2995239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1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62238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47728" y="2996952"/>
            <a:ext cx="4429125" cy="2071687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9221" name="Group 14"/>
          <p:cNvGrpSpPr>
            <a:grpSpLocks/>
          </p:cNvGrpSpPr>
          <p:nvPr/>
        </p:nvGrpSpPr>
        <p:grpSpPr bwMode="auto">
          <a:xfrm>
            <a:off x="4504977" y="3854201"/>
            <a:ext cx="2643188" cy="646112"/>
            <a:chOff x="4572000" y="3143248"/>
            <a:chExt cx="2643206" cy="646331"/>
          </a:xfrm>
        </p:grpSpPr>
        <p:grpSp>
          <p:nvGrpSpPr>
            <p:cNvPr id="9233" name="Group 12"/>
            <p:cNvGrpSpPr>
              <a:grpSpLocks/>
            </p:cNvGrpSpPr>
            <p:nvPr/>
          </p:nvGrpSpPr>
          <p:grpSpPr bwMode="auto">
            <a:xfrm>
              <a:off x="5072066" y="3143248"/>
              <a:ext cx="2143140" cy="571504"/>
              <a:chOff x="1571604" y="4429132"/>
              <a:chExt cx="2143140" cy="785818"/>
            </a:xfrm>
          </p:grpSpPr>
          <p:cxnSp>
            <p:nvCxnSpPr>
              <p:cNvPr id="8" name="Straight Connector 7"/>
              <p:cNvCxnSpPr/>
              <p:nvPr/>
            </p:nvCxnSpPr>
            <p:spPr>
              <a:xfrm rot="5400000">
                <a:off x="1179358" y="4821377"/>
                <a:ext cx="786079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1571604" y="4429132"/>
                <a:ext cx="2143140" cy="218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34" name="TextBox 13"/>
            <p:cNvSpPr txBox="1">
              <a:spLocks noChangeArrowheads="1"/>
            </p:cNvSpPr>
            <p:nvPr/>
          </p:nvSpPr>
          <p:spPr bwMode="auto">
            <a:xfrm>
              <a:off x="4572000" y="3143248"/>
              <a:ext cx="250033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3600">
                  <a:solidFill>
                    <a:srgbClr val="0070C0"/>
                  </a:solidFill>
                </a:rPr>
                <a:t>4    2   5   2</a:t>
              </a:r>
              <a:endParaRPr lang="en-US" sz="3600">
                <a:solidFill>
                  <a:srgbClr val="0070C0"/>
                </a:solidFill>
              </a:endParaRPr>
            </a:p>
          </p:txBody>
        </p:sp>
      </p:grp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290791" y="3211263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0</a:t>
            </a:r>
            <a:endParaRPr lang="en-US" sz="320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933728" y="3211263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6</a:t>
            </a:r>
            <a:endParaRPr lang="en-US" sz="3200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576666" y="3211263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dirty="0"/>
              <a:t>3</a:t>
            </a:r>
            <a:endParaRPr lang="en-US" sz="3200" dirty="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719416" y="3811339"/>
            <a:ext cx="428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>
                <a:solidFill>
                  <a:srgbClr val="FF0000"/>
                </a:solidFill>
              </a:rPr>
              <a:t>2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362353" y="3811339"/>
            <a:ext cx="428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>
                <a:solidFill>
                  <a:srgbClr val="FF0000"/>
                </a:solidFill>
              </a:rPr>
              <a:t>1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22" name="TextBox 25"/>
          <p:cNvSpPr txBox="1">
            <a:spLocks noChangeArrowheads="1"/>
          </p:cNvSpPr>
          <p:nvPr/>
        </p:nvSpPr>
        <p:spPr bwMode="auto">
          <a:xfrm>
            <a:off x="3497338" y="990362"/>
            <a:ext cx="472990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8000" dirty="0"/>
              <a:t>2 5 2  </a:t>
            </a:r>
            <a:r>
              <a:rPr lang="en-GB" sz="8000" dirty="0">
                <a:solidFill>
                  <a:srgbClr val="002060"/>
                </a:solidFill>
              </a:rPr>
              <a:t>÷</a:t>
            </a:r>
            <a:r>
              <a:rPr lang="en-GB" sz="8000" dirty="0"/>
              <a:t>  4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15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47728" y="2924944"/>
            <a:ext cx="4429125" cy="2071687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0245" name="Group 14"/>
          <p:cNvGrpSpPr>
            <a:grpSpLocks/>
          </p:cNvGrpSpPr>
          <p:nvPr/>
        </p:nvGrpSpPr>
        <p:grpSpPr bwMode="auto">
          <a:xfrm>
            <a:off x="4504977" y="3782193"/>
            <a:ext cx="2643188" cy="646112"/>
            <a:chOff x="4572000" y="3143248"/>
            <a:chExt cx="2643206" cy="646550"/>
          </a:xfrm>
        </p:grpSpPr>
        <p:grpSp>
          <p:nvGrpSpPr>
            <p:cNvPr id="10258" name="Group 12"/>
            <p:cNvGrpSpPr>
              <a:grpSpLocks/>
            </p:cNvGrpSpPr>
            <p:nvPr/>
          </p:nvGrpSpPr>
          <p:grpSpPr bwMode="auto">
            <a:xfrm>
              <a:off x="5072066" y="3143248"/>
              <a:ext cx="2143140" cy="571504"/>
              <a:chOff x="1571604" y="4429132"/>
              <a:chExt cx="2143140" cy="785818"/>
            </a:xfrm>
          </p:grpSpPr>
          <p:cxnSp>
            <p:nvCxnSpPr>
              <p:cNvPr id="8" name="Straight Connector 7"/>
              <p:cNvCxnSpPr/>
              <p:nvPr/>
            </p:nvCxnSpPr>
            <p:spPr>
              <a:xfrm rot="5400000">
                <a:off x="1179226" y="4821510"/>
                <a:ext cx="786345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1571604" y="4429132"/>
                <a:ext cx="2143140" cy="2184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59" name="TextBox 13"/>
            <p:cNvSpPr txBox="1">
              <a:spLocks noChangeArrowheads="1"/>
            </p:cNvSpPr>
            <p:nvPr/>
          </p:nvSpPr>
          <p:spPr bwMode="auto">
            <a:xfrm>
              <a:off x="4572000" y="3143248"/>
              <a:ext cx="2500330" cy="6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3600">
                  <a:solidFill>
                    <a:srgbClr val="0070C0"/>
                  </a:solidFill>
                </a:rPr>
                <a:t>4    3   5   3</a:t>
              </a:r>
              <a:endParaRPr lang="en-US" sz="3600">
                <a:solidFill>
                  <a:srgbClr val="0070C0"/>
                </a:solidFill>
              </a:endParaRPr>
            </a:p>
          </p:txBody>
        </p:sp>
      </p:grp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290791" y="3139255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0</a:t>
            </a:r>
            <a:endParaRPr lang="en-US" sz="320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933728" y="3139255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8</a:t>
            </a:r>
            <a:endParaRPr lang="en-US" sz="3200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576666" y="3139255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8</a:t>
            </a:r>
            <a:endParaRPr lang="en-US" sz="320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719416" y="3739331"/>
            <a:ext cx="428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>
                <a:solidFill>
                  <a:srgbClr val="FF0000"/>
                </a:solidFill>
              </a:rPr>
              <a:t>3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362353" y="3710756"/>
            <a:ext cx="428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>
                <a:solidFill>
                  <a:srgbClr val="FF0000"/>
                </a:solidFill>
              </a:rPr>
              <a:t>3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219602" y="3463106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r 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054878" y="918354"/>
            <a:ext cx="540051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8000" dirty="0"/>
              <a:t>3 5 3  </a:t>
            </a:r>
            <a:r>
              <a:rPr lang="en-GB" sz="8000" dirty="0">
                <a:solidFill>
                  <a:srgbClr val="002060"/>
                </a:solidFill>
              </a:rPr>
              <a:t>÷</a:t>
            </a:r>
            <a:r>
              <a:rPr lang="en-GB" sz="8000" dirty="0"/>
              <a:t>  4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15" grpId="0"/>
      <p:bldP spid="21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296009" y="1988841"/>
            <a:ext cx="110832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Comic Sans MS" pitchFamily="66" charset="0"/>
              </a:rPr>
              <a:t>28, 56, 84, 112, 140, 168, 196, 224, 252, 280</a:t>
            </a:r>
            <a:r>
              <a:rPr lang="en-GB" sz="3200" dirty="0">
                <a:latin typeface="Comic Sans MS" pitchFamily="66" charset="0"/>
              </a:rPr>
              <a:t>  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79777" y="2852937"/>
            <a:ext cx="4429125" cy="2071687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6" name="Group 63"/>
          <p:cNvGrpSpPr>
            <a:grpSpLocks/>
          </p:cNvGrpSpPr>
          <p:nvPr/>
        </p:nvGrpSpPr>
        <p:grpSpPr bwMode="auto">
          <a:xfrm>
            <a:off x="4382915" y="3445591"/>
            <a:ext cx="3690938" cy="977900"/>
            <a:chOff x="4869200" y="3522663"/>
            <a:chExt cx="2263119" cy="977907"/>
          </a:xfrm>
        </p:grpSpPr>
        <p:pic>
          <p:nvPicPr>
            <p:cNvPr id="2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69200" y="3522663"/>
              <a:ext cx="2263119" cy="977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Box 7"/>
            <p:cNvSpPr txBox="1">
              <a:spLocks noChangeArrowheads="1"/>
            </p:cNvSpPr>
            <p:nvPr/>
          </p:nvSpPr>
          <p:spPr bwMode="auto">
            <a:xfrm>
              <a:off x="4898051" y="3779412"/>
              <a:ext cx="50006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3600">
                  <a:latin typeface="Comic Sans MS" pitchFamily="66" charset="0"/>
                </a:rPr>
                <a:t>28</a:t>
              </a:r>
              <a:endParaRPr lang="en-US" sz="3600">
                <a:latin typeface="Comic Sans MS" pitchFamily="66" charset="0"/>
              </a:endParaRPr>
            </a:p>
          </p:txBody>
        </p:sp>
        <p:sp>
          <p:nvSpPr>
            <p:cNvPr id="29" name="TextBox 8"/>
            <p:cNvSpPr txBox="1">
              <a:spLocks noChangeArrowheads="1"/>
            </p:cNvSpPr>
            <p:nvPr/>
          </p:nvSpPr>
          <p:spPr bwMode="auto">
            <a:xfrm>
              <a:off x="5555189" y="3805026"/>
              <a:ext cx="142876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3600" dirty="0">
                  <a:latin typeface="Comic Sans MS" pitchFamily="66" charset="0"/>
                </a:rPr>
                <a:t>4  7  0  4</a:t>
              </a:r>
              <a:endParaRPr lang="en-US" sz="3600" dirty="0">
                <a:latin typeface="Comic Sans MS" pitchFamily="66" charset="0"/>
              </a:endParaRPr>
            </a:p>
          </p:txBody>
        </p:sp>
      </p:grp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430666" y="3072530"/>
            <a:ext cx="500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000">
                <a:solidFill>
                  <a:srgbClr val="00B050"/>
                </a:solidFill>
                <a:latin typeface="Comic Sans MS" pitchFamily="66" charset="0"/>
              </a:rPr>
              <a:t>0</a:t>
            </a:r>
            <a:endParaRPr lang="en-US" sz="400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859291" y="3637679"/>
            <a:ext cx="500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rgbClr val="FF0000"/>
                </a:solidFill>
                <a:latin typeface="Comic Sans MS" pitchFamily="66" charset="0"/>
              </a:rPr>
              <a:t>4</a:t>
            </a:r>
            <a:endParaRPr lang="en-US" sz="20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002166" y="3072530"/>
            <a:ext cx="500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000">
                <a:solidFill>
                  <a:srgbClr val="00B050"/>
                </a:solidFill>
                <a:latin typeface="Comic Sans MS" pitchFamily="66" charset="0"/>
              </a:rPr>
              <a:t>1</a:t>
            </a:r>
            <a:endParaRPr lang="en-US" sz="400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359353" y="3637679"/>
            <a:ext cx="500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rgbClr val="FF0000"/>
                </a:solidFill>
                <a:latin typeface="Comic Sans MS" pitchFamily="66" charset="0"/>
              </a:rPr>
              <a:t>19</a:t>
            </a:r>
            <a:endParaRPr lang="en-US" sz="20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502228" y="3066180"/>
            <a:ext cx="5000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000">
                <a:solidFill>
                  <a:srgbClr val="00B050"/>
                </a:solidFill>
                <a:latin typeface="Comic Sans MS" pitchFamily="66" charset="0"/>
              </a:rPr>
              <a:t>6</a:t>
            </a:r>
            <a:endParaRPr lang="en-US" sz="400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859416" y="3637679"/>
            <a:ext cx="500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rgbClr val="FF0000"/>
                </a:solidFill>
                <a:latin typeface="Comic Sans MS" pitchFamily="66" charset="0"/>
              </a:rPr>
              <a:t>22</a:t>
            </a:r>
            <a:endParaRPr lang="en-US" sz="20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073728" y="3066180"/>
            <a:ext cx="5000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000">
                <a:solidFill>
                  <a:srgbClr val="00B050"/>
                </a:solidFill>
                <a:latin typeface="Comic Sans MS" pitchFamily="66" charset="0"/>
              </a:rPr>
              <a:t>8</a:t>
            </a:r>
            <a:endParaRPr lang="en-US" sz="400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2927648" y="503267"/>
            <a:ext cx="656257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8000" dirty="0"/>
              <a:t>4 7 0 4  </a:t>
            </a:r>
            <a:r>
              <a:rPr lang="en-GB" sz="8000" dirty="0">
                <a:solidFill>
                  <a:srgbClr val="002060"/>
                </a:solidFill>
              </a:rPr>
              <a:t>÷</a:t>
            </a:r>
            <a:r>
              <a:rPr lang="en-GB" sz="8000" dirty="0"/>
              <a:t>  2 8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6" grpId="0"/>
      <p:bldP spid="3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1643</TotalTime>
  <Words>142</Words>
  <Application>Microsoft Office PowerPoint</Application>
  <PresentationFormat>Widescreen</PresentationFormat>
  <Paragraphs>57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Comic Sans MS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LJackson</dc:creator>
  <cp:lastModifiedBy>Stewart Gale</cp:lastModifiedBy>
  <cp:revision>114</cp:revision>
  <dcterms:created xsi:type="dcterms:W3CDTF">2008-03-12T19:50:59Z</dcterms:created>
  <dcterms:modified xsi:type="dcterms:W3CDTF">2026-09-09T04:59:28Z</dcterms:modified>
</cp:coreProperties>
</file>