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714" r:id="rId2"/>
    <p:sldId id="715" r:id="rId3"/>
    <p:sldId id="716" r:id="rId4"/>
    <p:sldId id="713" r:id="rId5"/>
    <p:sldId id="717" r:id="rId6"/>
    <p:sldId id="718" r:id="rId7"/>
    <p:sldId id="71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78B298-8D42-47BE-888F-67AD085CB119}" v="232" dt="2024-11-20T05:13:35.9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5" autoAdjust="0"/>
    <p:restoredTop sz="87500" autoAdjust="0"/>
  </p:normalViewPr>
  <p:slideViewPr>
    <p:cSldViewPr>
      <p:cViewPr varScale="1">
        <p:scale>
          <a:sx n="87" d="100"/>
          <a:sy n="87" d="100"/>
        </p:scale>
        <p:origin x="48" y="129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878B298-8D42-47BE-888F-67AD085CB119}"/>
    <pc:docChg chg="undo custSel addSld delSld modSld sldOrd modMainMaster modNotesMaster">
      <pc:chgData name="Stewart Gale" userId="3647ddd2-6040-41ae-a96d-232c23482af8" providerId="ADAL" clId="{5878B298-8D42-47BE-888F-67AD085CB119}" dt="2024-11-20T05:14:11.221" v="755" actId="47"/>
      <pc:docMkLst>
        <pc:docMk/>
      </pc:docMkLst>
      <pc:sldChg chg="addSp delSp modSp del mod">
        <pc:chgData name="Stewart Gale" userId="3647ddd2-6040-41ae-a96d-232c23482af8" providerId="ADAL" clId="{5878B298-8D42-47BE-888F-67AD085CB119}" dt="2024-11-20T05:14:11.221" v="755" actId="47"/>
        <pc:sldMkLst>
          <pc:docMk/>
          <pc:sldMk cId="3871012152" sldId="710"/>
        </pc:sldMkLst>
        <pc:spChg chg="mod">
          <ac:chgData name="Stewart Gale" userId="3647ddd2-6040-41ae-a96d-232c23482af8" providerId="ADAL" clId="{5878B298-8D42-47BE-888F-67AD085CB119}" dt="2023-11-07T17:20:40.473" v="426"/>
          <ac:spMkLst>
            <pc:docMk/>
            <pc:sldMk cId="3871012152" sldId="710"/>
            <ac:spMk id="3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3-11-16T07:07:12.691" v="458" actId="1076"/>
          <ac:spMkLst>
            <pc:docMk/>
            <pc:sldMk cId="3871012152" sldId="710"/>
            <ac:spMk id="18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3-11-16T07:07:12.691" v="458" actId="1076"/>
          <ac:spMkLst>
            <pc:docMk/>
            <pc:sldMk cId="3871012152" sldId="710"/>
            <ac:spMk id="43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3-11-16T07:07:12.691" v="458" actId="1076"/>
          <ac:spMkLst>
            <pc:docMk/>
            <pc:sldMk cId="3871012152" sldId="710"/>
            <ac:spMk id="44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3-11-16T07:07:12.691" v="458" actId="1076"/>
          <ac:spMkLst>
            <pc:docMk/>
            <pc:sldMk cId="3871012152" sldId="710"/>
            <ac:spMk id="45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3-11-16T07:07:12.691" v="458" actId="1076"/>
          <ac:spMkLst>
            <pc:docMk/>
            <pc:sldMk cId="3871012152" sldId="710"/>
            <ac:spMk id="46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3-11-16T07:07:12.691" v="458" actId="1076"/>
          <ac:spMkLst>
            <pc:docMk/>
            <pc:sldMk cId="3871012152" sldId="710"/>
            <ac:spMk id="48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3-11-16T07:07:12.691" v="458" actId="1076"/>
          <ac:spMkLst>
            <pc:docMk/>
            <pc:sldMk cId="3871012152" sldId="710"/>
            <ac:spMk id="49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3-11-16T07:07:12.691" v="458" actId="1076"/>
          <ac:spMkLst>
            <pc:docMk/>
            <pc:sldMk cId="3871012152" sldId="710"/>
            <ac:spMk id="50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3-11-16T07:07:12.691" v="458" actId="1076"/>
          <ac:spMkLst>
            <pc:docMk/>
            <pc:sldMk cId="3871012152" sldId="710"/>
            <ac:spMk id="51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3-11-16T07:07:12.691" v="458" actId="1076"/>
          <ac:spMkLst>
            <pc:docMk/>
            <pc:sldMk cId="3871012152" sldId="710"/>
            <ac:spMk id="52" creationId="{00000000-0000-0000-0000-000000000000}"/>
          </ac:spMkLst>
        </pc:spChg>
        <pc:grpChg chg="del mod">
          <ac:chgData name="Stewart Gale" userId="3647ddd2-6040-41ae-a96d-232c23482af8" providerId="ADAL" clId="{5878B298-8D42-47BE-888F-67AD085CB119}" dt="2023-11-07T17:21:12.316" v="436" actId="478"/>
          <ac:grpSpMkLst>
            <pc:docMk/>
            <pc:sldMk cId="3871012152" sldId="710"/>
            <ac:grpSpMk id="2" creationId="{00000000-0000-0000-0000-000000000000}"/>
          </ac:grpSpMkLst>
        </pc:grpChg>
        <pc:picChg chg="add del">
          <ac:chgData name="Stewart Gale" userId="3647ddd2-6040-41ae-a96d-232c23482af8" providerId="ADAL" clId="{5878B298-8D42-47BE-888F-67AD085CB119}" dt="2024-07-09T15:54:37.457" v="619" actId="21"/>
          <ac:picMkLst>
            <pc:docMk/>
            <pc:sldMk cId="3871012152" sldId="710"/>
            <ac:picMk id="2" creationId="{C35B771E-91F8-CC98-DCBF-12EC31BBB04E}"/>
          </ac:picMkLst>
        </pc:picChg>
        <pc:picChg chg="mod">
          <ac:chgData name="Stewart Gale" userId="3647ddd2-6040-41ae-a96d-232c23482af8" providerId="ADAL" clId="{5878B298-8D42-47BE-888F-67AD085CB119}" dt="2023-11-16T07:07:12.691" v="458" actId="1076"/>
          <ac:picMkLst>
            <pc:docMk/>
            <pc:sldMk cId="3871012152" sldId="710"/>
            <ac:picMk id="16" creationId="{00000000-0000-0000-0000-000000000000}"/>
          </ac:picMkLst>
        </pc:picChg>
        <pc:cxnChg chg="mod">
          <ac:chgData name="Stewart Gale" userId="3647ddd2-6040-41ae-a96d-232c23482af8" providerId="ADAL" clId="{5878B298-8D42-47BE-888F-67AD085CB119}" dt="2023-11-07T17:20:40.473" v="426"/>
          <ac:cxnSpMkLst>
            <pc:docMk/>
            <pc:sldMk cId="3871012152" sldId="710"/>
            <ac:cxnSpMk id="4" creationId="{00000000-0000-0000-0000-000000000000}"/>
          </ac:cxnSpMkLst>
        </pc:cxnChg>
      </pc:sldChg>
      <pc:sldChg chg="delSp modSp del mod delAnim">
        <pc:chgData name="Stewart Gale" userId="3647ddd2-6040-41ae-a96d-232c23482af8" providerId="ADAL" clId="{5878B298-8D42-47BE-888F-67AD085CB119}" dt="2022-10-02T17:21:49.615" v="425" actId="47"/>
        <pc:sldMkLst>
          <pc:docMk/>
          <pc:sldMk cId="4081750500" sldId="712"/>
        </pc:sldMkLst>
        <pc:spChg chg="mod">
          <ac:chgData name="Stewart Gale" userId="3647ddd2-6040-41ae-a96d-232c23482af8" providerId="ADAL" clId="{5878B298-8D42-47BE-888F-67AD085CB119}" dt="2022-09-30T07:57:45.647" v="3"/>
          <ac:spMkLst>
            <pc:docMk/>
            <pc:sldMk cId="4081750500" sldId="712"/>
            <ac:spMk id="4" creationId="{00000000-0000-0000-0000-000000000000}"/>
          </ac:spMkLst>
        </pc:spChg>
        <pc:grpChg chg="mod">
          <ac:chgData name="Stewart Gale" userId="3647ddd2-6040-41ae-a96d-232c23482af8" providerId="ADAL" clId="{5878B298-8D42-47BE-888F-67AD085CB119}" dt="2022-09-30T07:57:45.647" v="3"/>
          <ac:grpSpMkLst>
            <pc:docMk/>
            <pc:sldMk cId="4081750500" sldId="712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5878B298-8D42-47BE-888F-67AD085CB119}" dt="2022-09-30T07:57:45.647" v="3"/>
          <ac:picMkLst>
            <pc:docMk/>
            <pc:sldMk cId="4081750500" sldId="712"/>
            <ac:picMk id="2" creationId="{00000000-0000-0000-0000-000000000000}"/>
          </ac:picMkLst>
        </pc:picChg>
        <pc:picChg chg="del mod">
          <ac:chgData name="Stewart Gale" userId="3647ddd2-6040-41ae-a96d-232c23482af8" providerId="ADAL" clId="{5878B298-8D42-47BE-888F-67AD085CB119}" dt="2022-10-02T17:19:15.107" v="386" actId="21"/>
          <ac:picMkLst>
            <pc:docMk/>
            <pc:sldMk cId="4081750500" sldId="712"/>
            <ac:picMk id="7" creationId="{00000000-0000-0000-0000-000000000000}"/>
          </ac:picMkLst>
        </pc:picChg>
        <pc:picChg chg="del mod">
          <ac:chgData name="Stewart Gale" userId="3647ddd2-6040-41ae-a96d-232c23482af8" providerId="ADAL" clId="{5878B298-8D42-47BE-888F-67AD085CB119}" dt="2022-10-02T17:20:42.812" v="407" actId="21"/>
          <ac:picMkLst>
            <pc:docMk/>
            <pc:sldMk cId="4081750500" sldId="712"/>
            <ac:picMk id="8" creationId="{00000000-0000-0000-0000-000000000000}"/>
          </ac:picMkLst>
        </pc:picChg>
        <pc:picChg chg="del mod">
          <ac:chgData name="Stewart Gale" userId="3647ddd2-6040-41ae-a96d-232c23482af8" providerId="ADAL" clId="{5878B298-8D42-47BE-888F-67AD085CB119}" dt="2022-10-02T17:20:42.812" v="407" actId="21"/>
          <ac:picMkLst>
            <pc:docMk/>
            <pc:sldMk cId="4081750500" sldId="712"/>
            <ac:picMk id="9" creationId="{00000000-0000-0000-0000-000000000000}"/>
          </ac:picMkLst>
        </pc:picChg>
        <pc:cxnChg chg="mod">
          <ac:chgData name="Stewart Gale" userId="3647ddd2-6040-41ae-a96d-232c23482af8" providerId="ADAL" clId="{5878B298-8D42-47BE-888F-67AD085CB119}" dt="2022-09-30T07:57:45.647" v="3"/>
          <ac:cxnSpMkLst>
            <pc:docMk/>
            <pc:sldMk cId="4081750500" sldId="712"/>
            <ac:cxnSpMk id="5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5878B298-8D42-47BE-888F-67AD085CB119}" dt="2024-11-20T05:09:58.900" v="685" actId="1076"/>
        <pc:sldMkLst>
          <pc:docMk/>
          <pc:sldMk cId="281918432" sldId="713"/>
        </pc:sldMkLst>
        <pc:spChg chg="add mod">
          <ac:chgData name="Stewart Gale" userId="3647ddd2-6040-41ae-a96d-232c23482af8" providerId="ADAL" clId="{5878B298-8D42-47BE-888F-67AD085CB119}" dt="2023-11-16T07:13:04.669" v="542"/>
          <ac:spMkLst>
            <pc:docMk/>
            <pc:sldMk cId="281918432" sldId="713"/>
            <ac:spMk id="2" creationId="{86107BA9-C729-7231-4B82-442BD4976A39}"/>
          </ac:spMkLst>
        </pc:spChg>
        <pc:spChg chg="mod">
          <ac:chgData name="Stewart Gale" userId="3647ddd2-6040-41ae-a96d-232c23482af8" providerId="ADAL" clId="{5878B298-8D42-47BE-888F-67AD085CB119}" dt="2023-11-07T17:20:40.473" v="426"/>
          <ac:spMkLst>
            <pc:docMk/>
            <pc:sldMk cId="281918432" sldId="713"/>
            <ac:spMk id="3" creationId="{00000000-0000-0000-0000-000000000000}"/>
          </ac:spMkLst>
        </pc:spChg>
        <pc:spChg chg="add mod">
          <ac:chgData name="Stewart Gale" userId="3647ddd2-6040-41ae-a96d-232c23482af8" providerId="ADAL" clId="{5878B298-8D42-47BE-888F-67AD085CB119}" dt="2024-11-20T05:08:07.807" v="662" actId="1076"/>
          <ac:spMkLst>
            <pc:docMk/>
            <pc:sldMk cId="281918432" sldId="713"/>
            <ac:spMk id="4" creationId="{8246071F-AFEA-A2C1-5B3C-1E90C13C4E79}"/>
          </ac:spMkLst>
        </pc:spChg>
        <pc:spChg chg="del mod">
          <ac:chgData name="Stewart Gale" userId="3647ddd2-6040-41ae-a96d-232c23482af8" providerId="ADAL" clId="{5878B298-8D42-47BE-888F-67AD085CB119}" dt="2023-11-16T07:12:53.370" v="540" actId="478"/>
          <ac:spMkLst>
            <pc:docMk/>
            <pc:sldMk cId="281918432" sldId="713"/>
            <ac:spMk id="6" creationId="{00000000-0000-0000-0000-000000000000}"/>
          </ac:spMkLst>
        </pc:spChg>
        <pc:spChg chg="del mod">
          <ac:chgData name="Stewart Gale" userId="3647ddd2-6040-41ae-a96d-232c23482af8" providerId="ADAL" clId="{5878B298-8D42-47BE-888F-67AD085CB119}" dt="2022-09-30T08:10:27.780" v="264" actId="478"/>
          <ac:spMkLst>
            <pc:docMk/>
            <pc:sldMk cId="281918432" sldId="713"/>
            <ac:spMk id="11" creationId="{00000000-0000-0000-0000-000000000000}"/>
          </ac:spMkLst>
        </pc:spChg>
        <pc:spChg chg="del mod">
          <ac:chgData name="Stewart Gale" userId="3647ddd2-6040-41ae-a96d-232c23482af8" providerId="ADAL" clId="{5878B298-8D42-47BE-888F-67AD085CB119}" dt="2022-09-30T08:10:27.780" v="264" actId="478"/>
          <ac:spMkLst>
            <pc:docMk/>
            <pc:sldMk cId="281918432" sldId="713"/>
            <ac:spMk id="13" creationId="{00000000-0000-0000-0000-000000000000}"/>
          </ac:spMkLst>
        </pc:spChg>
        <pc:spChg chg="del mod">
          <ac:chgData name="Stewart Gale" userId="3647ddd2-6040-41ae-a96d-232c23482af8" providerId="ADAL" clId="{5878B298-8D42-47BE-888F-67AD085CB119}" dt="2023-11-16T07:12:55.300" v="541" actId="478"/>
          <ac:spMkLst>
            <pc:docMk/>
            <pc:sldMk cId="281918432" sldId="713"/>
            <ac:spMk id="15" creationId="{00000000-0000-0000-0000-000000000000}"/>
          </ac:spMkLst>
        </pc:spChg>
        <pc:spChg chg="add mod">
          <ac:chgData name="Stewart Gale" userId="3647ddd2-6040-41ae-a96d-232c23482af8" providerId="ADAL" clId="{5878B298-8D42-47BE-888F-67AD085CB119}" dt="2023-11-16T07:14:38.062" v="581" actId="1038"/>
          <ac:spMkLst>
            <pc:docMk/>
            <pc:sldMk cId="281918432" sldId="713"/>
            <ac:spMk id="21" creationId="{B7D315A3-BD28-F7E8-2F59-9D9C4A5C4BF9}"/>
          </ac:spMkLst>
        </pc:spChg>
        <pc:spChg chg="add mod">
          <ac:chgData name="Stewart Gale" userId="3647ddd2-6040-41ae-a96d-232c23482af8" providerId="ADAL" clId="{5878B298-8D42-47BE-888F-67AD085CB119}" dt="2023-11-16T07:14:38.062" v="581" actId="1038"/>
          <ac:spMkLst>
            <pc:docMk/>
            <pc:sldMk cId="281918432" sldId="713"/>
            <ac:spMk id="22" creationId="{E11E81F8-9298-213B-5111-E8E6DD2DBCE5}"/>
          </ac:spMkLst>
        </pc:spChg>
        <pc:spChg chg="add mod">
          <ac:chgData name="Stewart Gale" userId="3647ddd2-6040-41ae-a96d-232c23482af8" providerId="ADAL" clId="{5878B298-8D42-47BE-888F-67AD085CB119}" dt="2023-11-16T07:14:38.062" v="581" actId="1038"/>
          <ac:spMkLst>
            <pc:docMk/>
            <pc:sldMk cId="281918432" sldId="713"/>
            <ac:spMk id="23" creationId="{F176786F-16BD-8CF3-EEC8-220654A0E126}"/>
          </ac:spMkLst>
        </pc:spChg>
        <pc:spChg chg="del mod">
          <ac:chgData name="Stewart Gale" userId="3647ddd2-6040-41ae-a96d-232c23482af8" providerId="ADAL" clId="{5878B298-8D42-47BE-888F-67AD085CB119}" dt="2022-09-30T08:10:31.350" v="265" actId="478"/>
          <ac:spMkLst>
            <pc:docMk/>
            <pc:sldMk cId="281918432" sldId="713"/>
            <ac:spMk id="24" creationId="{00000000-0000-0000-0000-000000000000}"/>
          </ac:spMkLst>
        </pc:spChg>
        <pc:spChg chg="del mod">
          <ac:chgData name="Stewart Gale" userId="3647ddd2-6040-41ae-a96d-232c23482af8" providerId="ADAL" clId="{5878B298-8D42-47BE-888F-67AD085CB119}" dt="2022-09-30T08:10:31.350" v="265" actId="478"/>
          <ac:spMkLst>
            <pc:docMk/>
            <pc:sldMk cId="281918432" sldId="713"/>
            <ac:spMk id="25" creationId="{00000000-0000-0000-0000-000000000000}"/>
          </ac:spMkLst>
        </pc:spChg>
        <pc:spChg chg="del mod">
          <ac:chgData name="Stewart Gale" userId="3647ddd2-6040-41ae-a96d-232c23482af8" providerId="ADAL" clId="{5878B298-8D42-47BE-888F-67AD085CB119}" dt="2022-09-30T08:10:31.350" v="265" actId="478"/>
          <ac:spMkLst>
            <pc:docMk/>
            <pc:sldMk cId="281918432" sldId="713"/>
            <ac:spMk id="26" creationId="{00000000-0000-0000-0000-000000000000}"/>
          </ac:spMkLst>
        </pc:spChg>
        <pc:spChg chg="del mod">
          <ac:chgData name="Stewart Gale" userId="3647ddd2-6040-41ae-a96d-232c23482af8" providerId="ADAL" clId="{5878B298-8D42-47BE-888F-67AD085CB119}" dt="2022-09-30T08:10:31.350" v="265" actId="478"/>
          <ac:spMkLst>
            <pc:docMk/>
            <pc:sldMk cId="281918432" sldId="713"/>
            <ac:spMk id="27" creationId="{00000000-0000-0000-0000-000000000000}"/>
          </ac:spMkLst>
        </pc:spChg>
        <pc:spChg chg="del mod">
          <ac:chgData name="Stewart Gale" userId="3647ddd2-6040-41ae-a96d-232c23482af8" providerId="ADAL" clId="{5878B298-8D42-47BE-888F-67AD085CB119}" dt="2022-09-30T08:10:31.350" v="265" actId="478"/>
          <ac:spMkLst>
            <pc:docMk/>
            <pc:sldMk cId="281918432" sldId="713"/>
            <ac:spMk id="28" creationId="{00000000-0000-0000-0000-000000000000}"/>
          </ac:spMkLst>
        </pc:spChg>
        <pc:spChg chg="del mod">
          <ac:chgData name="Stewart Gale" userId="3647ddd2-6040-41ae-a96d-232c23482af8" providerId="ADAL" clId="{5878B298-8D42-47BE-888F-67AD085CB119}" dt="2022-09-30T08:10:31.350" v="265" actId="478"/>
          <ac:spMkLst>
            <pc:docMk/>
            <pc:sldMk cId="281918432" sldId="713"/>
            <ac:spMk id="29" creationId="{00000000-0000-0000-0000-000000000000}"/>
          </ac:spMkLst>
        </pc:spChg>
        <pc:spChg chg="del mod">
          <ac:chgData name="Stewart Gale" userId="3647ddd2-6040-41ae-a96d-232c23482af8" providerId="ADAL" clId="{5878B298-8D42-47BE-888F-67AD085CB119}" dt="2022-09-30T08:10:31.350" v="265" actId="478"/>
          <ac:spMkLst>
            <pc:docMk/>
            <pc:sldMk cId="281918432" sldId="713"/>
            <ac:spMk id="30" creationId="{00000000-0000-0000-0000-000000000000}"/>
          </ac:spMkLst>
        </pc:spChg>
        <pc:spChg chg="add mod">
          <ac:chgData name="Stewart Gale" userId="3647ddd2-6040-41ae-a96d-232c23482af8" providerId="ADAL" clId="{5878B298-8D42-47BE-888F-67AD085CB119}" dt="2023-11-16T07:14:38.062" v="581" actId="1038"/>
          <ac:spMkLst>
            <pc:docMk/>
            <pc:sldMk cId="281918432" sldId="713"/>
            <ac:spMk id="31" creationId="{F088E83F-9CC1-076C-4283-776D2FD55562}"/>
          </ac:spMkLst>
        </pc:spChg>
        <pc:spChg chg="add mod">
          <ac:chgData name="Stewart Gale" userId="3647ddd2-6040-41ae-a96d-232c23482af8" providerId="ADAL" clId="{5878B298-8D42-47BE-888F-67AD085CB119}" dt="2023-11-16T07:14:38.062" v="581" actId="1038"/>
          <ac:spMkLst>
            <pc:docMk/>
            <pc:sldMk cId="281918432" sldId="713"/>
            <ac:spMk id="32" creationId="{FCD395A1-D55A-8D6B-C47C-331F1372288C}"/>
          </ac:spMkLst>
        </pc:spChg>
        <pc:spChg chg="del mod">
          <ac:chgData name="Stewart Gale" userId="3647ddd2-6040-41ae-a96d-232c23482af8" providerId="ADAL" clId="{5878B298-8D42-47BE-888F-67AD085CB119}" dt="2022-09-30T08:10:31.350" v="265" actId="478"/>
          <ac:spMkLst>
            <pc:docMk/>
            <pc:sldMk cId="281918432" sldId="713"/>
            <ac:spMk id="33" creationId="{00000000-0000-0000-0000-000000000000}"/>
          </ac:spMkLst>
        </pc:spChg>
        <pc:spChg chg="del mod">
          <ac:chgData name="Stewart Gale" userId="3647ddd2-6040-41ae-a96d-232c23482af8" providerId="ADAL" clId="{5878B298-8D42-47BE-888F-67AD085CB119}" dt="2022-09-30T08:10:31.350" v="265" actId="478"/>
          <ac:spMkLst>
            <pc:docMk/>
            <pc:sldMk cId="281918432" sldId="713"/>
            <ac:spMk id="34" creationId="{00000000-0000-0000-0000-000000000000}"/>
          </ac:spMkLst>
        </pc:spChg>
        <pc:spChg chg="del mod">
          <ac:chgData name="Stewart Gale" userId="3647ddd2-6040-41ae-a96d-232c23482af8" providerId="ADAL" clId="{5878B298-8D42-47BE-888F-67AD085CB119}" dt="2022-09-30T08:10:31.350" v="265" actId="478"/>
          <ac:spMkLst>
            <pc:docMk/>
            <pc:sldMk cId="281918432" sldId="713"/>
            <ac:spMk id="35" creationId="{00000000-0000-0000-0000-000000000000}"/>
          </ac:spMkLst>
        </pc:spChg>
        <pc:spChg chg="del mod">
          <ac:chgData name="Stewart Gale" userId="3647ddd2-6040-41ae-a96d-232c23482af8" providerId="ADAL" clId="{5878B298-8D42-47BE-888F-67AD085CB119}" dt="2022-09-30T08:10:31.350" v="265" actId="478"/>
          <ac:spMkLst>
            <pc:docMk/>
            <pc:sldMk cId="281918432" sldId="713"/>
            <ac:spMk id="36" creationId="{00000000-0000-0000-0000-000000000000}"/>
          </ac:spMkLst>
        </pc:spChg>
        <pc:spChg chg="add mod">
          <ac:chgData name="Stewart Gale" userId="3647ddd2-6040-41ae-a96d-232c23482af8" providerId="ADAL" clId="{5878B298-8D42-47BE-888F-67AD085CB119}" dt="2023-11-16T07:14:38.062" v="581" actId="1038"/>
          <ac:spMkLst>
            <pc:docMk/>
            <pc:sldMk cId="281918432" sldId="713"/>
            <ac:spMk id="37" creationId="{9C0B980E-9326-1DC4-364C-F259663CD6B7}"/>
          </ac:spMkLst>
        </pc:spChg>
        <pc:spChg chg="del mod">
          <ac:chgData name="Stewart Gale" userId="3647ddd2-6040-41ae-a96d-232c23482af8" providerId="ADAL" clId="{5878B298-8D42-47BE-888F-67AD085CB119}" dt="2022-09-30T08:10:31.350" v="265" actId="478"/>
          <ac:spMkLst>
            <pc:docMk/>
            <pc:sldMk cId="281918432" sldId="713"/>
            <ac:spMk id="38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11-20T05:09:58.900" v="685" actId="1076"/>
          <ac:spMkLst>
            <pc:docMk/>
            <pc:sldMk cId="281918432" sldId="713"/>
            <ac:spMk id="39" creationId="{00000000-0000-0000-0000-000000000000}"/>
          </ac:spMkLst>
        </pc:spChg>
        <pc:spChg chg="add mod">
          <ac:chgData name="Stewart Gale" userId="3647ddd2-6040-41ae-a96d-232c23482af8" providerId="ADAL" clId="{5878B298-8D42-47BE-888F-67AD085CB119}" dt="2023-11-16T07:14:38.062" v="581" actId="1038"/>
          <ac:spMkLst>
            <pc:docMk/>
            <pc:sldMk cId="281918432" sldId="713"/>
            <ac:spMk id="40" creationId="{DDC49DC3-E5BB-36E2-BC5B-938CD7832676}"/>
          </ac:spMkLst>
        </pc:spChg>
        <pc:spChg chg="add mod">
          <ac:chgData name="Stewart Gale" userId="3647ddd2-6040-41ae-a96d-232c23482af8" providerId="ADAL" clId="{5878B298-8D42-47BE-888F-67AD085CB119}" dt="2023-11-16T07:14:38.062" v="581" actId="1038"/>
          <ac:spMkLst>
            <pc:docMk/>
            <pc:sldMk cId="281918432" sldId="713"/>
            <ac:spMk id="41" creationId="{800CFDAA-1028-4BF2-5B5E-9A9ADFF22267}"/>
          </ac:spMkLst>
        </pc:spChg>
        <pc:spChg chg="add mod">
          <ac:chgData name="Stewart Gale" userId="3647ddd2-6040-41ae-a96d-232c23482af8" providerId="ADAL" clId="{5878B298-8D42-47BE-888F-67AD085CB119}" dt="2024-11-20T05:07:58.286" v="656" actId="1076"/>
          <ac:spMkLst>
            <pc:docMk/>
            <pc:sldMk cId="281918432" sldId="713"/>
            <ac:spMk id="42" creationId="{97DB5740-4D4A-D233-E04B-58667777BA9C}"/>
          </ac:spMkLst>
        </pc:spChg>
        <pc:spChg chg="add mod">
          <ac:chgData name="Stewart Gale" userId="3647ddd2-6040-41ae-a96d-232c23482af8" providerId="ADAL" clId="{5878B298-8D42-47BE-888F-67AD085CB119}" dt="2023-11-16T07:14:38.062" v="581" actId="1038"/>
          <ac:spMkLst>
            <pc:docMk/>
            <pc:sldMk cId="281918432" sldId="713"/>
            <ac:spMk id="43" creationId="{B0EF760C-1AE2-D1AE-FC27-ED80F39C2BB5}"/>
          </ac:spMkLst>
        </pc:spChg>
        <pc:spChg chg="add mod">
          <ac:chgData name="Stewart Gale" userId="3647ddd2-6040-41ae-a96d-232c23482af8" providerId="ADAL" clId="{5878B298-8D42-47BE-888F-67AD085CB119}" dt="2023-11-16T07:14:38.062" v="581" actId="1038"/>
          <ac:spMkLst>
            <pc:docMk/>
            <pc:sldMk cId="281918432" sldId="713"/>
            <ac:spMk id="44" creationId="{E1AAA160-C3C7-C7AC-AB05-686F799056F7}"/>
          </ac:spMkLst>
        </pc:spChg>
        <pc:spChg chg="add mod">
          <ac:chgData name="Stewart Gale" userId="3647ddd2-6040-41ae-a96d-232c23482af8" providerId="ADAL" clId="{5878B298-8D42-47BE-888F-67AD085CB119}" dt="2023-11-16T07:14:38.062" v="581" actId="1038"/>
          <ac:spMkLst>
            <pc:docMk/>
            <pc:sldMk cId="281918432" sldId="713"/>
            <ac:spMk id="45" creationId="{36F6E337-C75A-3313-03B3-4450DABED1F7}"/>
          </ac:spMkLst>
        </pc:spChg>
        <pc:spChg chg="add mod">
          <ac:chgData name="Stewart Gale" userId="3647ddd2-6040-41ae-a96d-232c23482af8" providerId="ADAL" clId="{5878B298-8D42-47BE-888F-67AD085CB119}" dt="2024-11-20T05:09:57.034" v="684" actId="14100"/>
          <ac:spMkLst>
            <pc:docMk/>
            <pc:sldMk cId="281918432" sldId="713"/>
            <ac:spMk id="46" creationId="{D3DA774F-4A7A-EE75-6E65-F24C1397FD65}"/>
          </ac:spMkLst>
        </pc:spChg>
        <pc:spChg chg="add mod">
          <ac:chgData name="Stewart Gale" userId="3647ddd2-6040-41ae-a96d-232c23482af8" providerId="ADAL" clId="{5878B298-8D42-47BE-888F-67AD085CB119}" dt="2024-11-20T05:09:47.907" v="680" actId="14100"/>
          <ac:spMkLst>
            <pc:docMk/>
            <pc:sldMk cId="281918432" sldId="713"/>
            <ac:spMk id="47" creationId="{77CCFAF2-D9A2-5405-906B-9367B39DBF7D}"/>
          </ac:spMkLst>
        </pc:spChg>
        <pc:spChg chg="add mod">
          <ac:chgData name="Stewart Gale" userId="3647ddd2-6040-41ae-a96d-232c23482af8" providerId="ADAL" clId="{5878B298-8D42-47BE-888F-67AD085CB119}" dt="2024-11-20T05:09:44.131" v="678" actId="14100"/>
          <ac:spMkLst>
            <pc:docMk/>
            <pc:sldMk cId="281918432" sldId="713"/>
            <ac:spMk id="48" creationId="{75BE9E9C-1496-D501-F57D-3F320C6670A2}"/>
          </ac:spMkLst>
        </pc:spChg>
        <pc:spChg chg="add mod">
          <ac:chgData name="Stewart Gale" userId="3647ddd2-6040-41ae-a96d-232c23482af8" providerId="ADAL" clId="{5878B298-8D42-47BE-888F-67AD085CB119}" dt="2024-11-20T05:09:39.790" v="676" actId="14100"/>
          <ac:spMkLst>
            <pc:docMk/>
            <pc:sldMk cId="281918432" sldId="713"/>
            <ac:spMk id="49" creationId="{34CB7899-4236-5C18-6557-F2C4A30824A6}"/>
          </ac:spMkLst>
        </pc:spChg>
        <pc:spChg chg="add mod">
          <ac:chgData name="Stewart Gale" userId="3647ddd2-6040-41ae-a96d-232c23482af8" providerId="ADAL" clId="{5878B298-8D42-47BE-888F-67AD085CB119}" dt="2023-11-16T07:14:38.062" v="581" actId="1038"/>
          <ac:spMkLst>
            <pc:docMk/>
            <pc:sldMk cId="281918432" sldId="713"/>
            <ac:spMk id="51" creationId="{EEA6629F-CE16-0AD1-1D4D-98C05B0DC95D}"/>
          </ac:spMkLst>
        </pc:spChg>
        <pc:spChg chg="add mod">
          <ac:chgData name="Stewart Gale" userId="3647ddd2-6040-41ae-a96d-232c23482af8" providerId="ADAL" clId="{5878B298-8D42-47BE-888F-67AD085CB119}" dt="2023-11-16T07:14:38.062" v="581" actId="1038"/>
          <ac:spMkLst>
            <pc:docMk/>
            <pc:sldMk cId="281918432" sldId="713"/>
            <ac:spMk id="53" creationId="{F86F5793-865B-B4ED-179F-B3A2F79B4003}"/>
          </ac:spMkLst>
        </pc:spChg>
        <pc:grpChg chg="del mod">
          <ac:chgData name="Stewart Gale" userId="3647ddd2-6040-41ae-a96d-232c23482af8" providerId="ADAL" clId="{5878B298-8D42-47BE-888F-67AD085CB119}" dt="2023-11-07T17:21:23.244" v="441" actId="478"/>
          <ac:grpSpMkLst>
            <pc:docMk/>
            <pc:sldMk cId="281918432" sldId="71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878B298-8D42-47BE-888F-67AD085CB119}" dt="2023-11-07T17:20:40.473" v="426"/>
          <ac:cxnSpMkLst>
            <pc:docMk/>
            <pc:sldMk cId="281918432" sldId="713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5878B298-8D42-47BE-888F-67AD085CB119}" dt="2023-11-16T07:14:38.062" v="581" actId="1038"/>
          <ac:cxnSpMkLst>
            <pc:docMk/>
            <pc:sldMk cId="281918432" sldId="713"/>
            <ac:cxnSpMk id="5" creationId="{2331F2C6-2FF2-CEFF-C813-7D7882EDDBBC}"/>
          </ac:cxnSpMkLst>
        </pc:cxnChg>
        <pc:cxnChg chg="add mod">
          <ac:chgData name="Stewart Gale" userId="3647ddd2-6040-41ae-a96d-232c23482af8" providerId="ADAL" clId="{5878B298-8D42-47BE-888F-67AD085CB119}" dt="2023-11-16T07:14:38.062" v="581" actId="1038"/>
          <ac:cxnSpMkLst>
            <pc:docMk/>
            <pc:sldMk cId="281918432" sldId="713"/>
            <ac:cxnSpMk id="7" creationId="{9070691D-AE86-DACF-677B-3AC88FB2F7FF}"/>
          </ac:cxnSpMkLst>
        </pc:cxnChg>
        <pc:cxnChg chg="del mod">
          <ac:chgData name="Stewart Gale" userId="3647ddd2-6040-41ae-a96d-232c23482af8" providerId="ADAL" clId="{5878B298-8D42-47BE-888F-67AD085CB119}" dt="2022-09-30T08:10:31.350" v="265" actId="478"/>
          <ac:cxnSpMkLst>
            <pc:docMk/>
            <pc:sldMk cId="281918432" sldId="713"/>
            <ac:cxnSpMk id="8" creationId="{00000000-0000-0000-0000-000000000000}"/>
          </ac:cxnSpMkLst>
        </pc:cxnChg>
        <pc:cxnChg chg="del mod">
          <ac:chgData name="Stewart Gale" userId="3647ddd2-6040-41ae-a96d-232c23482af8" providerId="ADAL" clId="{5878B298-8D42-47BE-888F-67AD085CB119}" dt="2022-09-30T08:10:31.350" v="265" actId="478"/>
          <ac:cxnSpMkLst>
            <pc:docMk/>
            <pc:sldMk cId="281918432" sldId="713"/>
            <ac:cxnSpMk id="9" creationId="{00000000-0000-0000-0000-000000000000}"/>
          </ac:cxnSpMkLst>
        </pc:cxnChg>
        <pc:cxnChg chg="add mod">
          <ac:chgData name="Stewart Gale" userId="3647ddd2-6040-41ae-a96d-232c23482af8" providerId="ADAL" clId="{5878B298-8D42-47BE-888F-67AD085CB119}" dt="2023-11-16T07:14:38.062" v="581" actId="1038"/>
          <ac:cxnSpMkLst>
            <pc:docMk/>
            <pc:sldMk cId="281918432" sldId="713"/>
            <ac:cxnSpMk id="10" creationId="{8DE82B0B-48BB-799C-4277-F1337B639C3F}"/>
          </ac:cxnSpMkLst>
        </pc:cxnChg>
        <pc:cxnChg chg="del mod">
          <ac:chgData name="Stewart Gale" userId="3647ddd2-6040-41ae-a96d-232c23482af8" providerId="ADAL" clId="{5878B298-8D42-47BE-888F-67AD085CB119}" dt="2022-09-30T08:10:31.350" v="265" actId="478"/>
          <ac:cxnSpMkLst>
            <pc:docMk/>
            <pc:sldMk cId="281918432" sldId="713"/>
            <ac:cxnSpMk id="12" creationId="{00000000-0000-0000-0000-000000000000}"/>
          </ac:cxnSpMkLst>
        </pc:cxnChg>
        <pc:cxnChg chg="del mod">
          <ac:chgData name="Stewart Gale" userId="3647ddd2-6040-41ae-a96d-232c23482af8" providerId="ADAL" clId="{5878B298-8D42-47BE-888F-67AD085CB119}" dt="2022-09-30T08:10:31.350" v="265" actId="478"/>
          <ac:cxnSpMkLst>
            <pc:docMk/>
            <pc:sldMk cId="281918432" sldId="713"/>
            <ac:cxnSpMk id="14" creationId="{00000000-0000-0000-0000-000000000000}"/>
          </ac:cxnSpMkLst>
        </pc:cxnChg>
        <pc:cxnChg chg="add mod">
          <ac:chgData name="Stewart Gale" userId="3647ddd2-6040-41ae-a96d-232c23482af8" providerId="ADAL" clId="{5878B298-8D42-47BE-888F-67AD085CB119}" dt="2023-11-16T07:14:38.062" v="581" actId="1038"/>
          <ac:cxnSpMkLst>
            <pc:docMk/>
            <pc:sldMk cId="281918432" sldId="713"/>
            <ac:cxnSpMk id="16" creationId="{F1F70BF2-08B1-FA05-F820-43733E55EED7}"/>
          </ac:cxnSpMkLst>
        </pc:cxnChg>
        <pc:cxnChg chg="del mod">
          <ac:chgData name="Stewart Gale" userId="3647ddd2-6040-41ae-a96d-232c23482af8" providerId="ADAL" clId="{5878B298-8D42-47BE-888F-67AD085CB119}" dt="2022-09-30T08:10:31.350" v="265" actId="478"/>
          <ac:cxnSpMkLst>
            <pc:docMk/>
            <pc:sldMk cId="281918432" sldId="713"/>
            <ac:cxnSpMk id="17" creationId="{00000000-0000-0000-0000-000000000000}"/>
          </ac:cxnSpMkLst>
        </pc:cxnChg>
        <pc:cxnChg chg="add mod">
          <ac:chgData name="Stewart Gale" userId="3647ddd2-6040-41ae-a96d-232c23482af8" providerId="ADAL" clId="{5878B298-8D42-47BE-888F-67AD085CB119}" dt="2023-11-16T07:14:38.062" v="581" actId="1038"/>
          <ac:cxnSpMkLst>
            <pc:docMk/>
            <pc:sldMk cId="281918432" sldId="713"/>
            <ac:cxnSpMk id="18" creationId="{57ECBB6A-3198-25E0-24DF-76041F520E17}"/>
          </ac:cxnSpMkLst>
        </pc:cxnChg>
        <pc:cxnChg chg="add mod">
          <ac:chgData name="Stewart Gale" userId="3647ddd2-6040-41ae-a96d-232c23482af8" providerId="ADAL" clId="{5878B298-8D42-47BE-888F-67AD085CB119}" dt="2023-11-16T07:14:38.062" v="581" actId="1038"/>
          <ac:cxnSpMkLst>
            <pc:docMk/>
            <pc:sldMk cId="281918432" sldId="713"/>
            <ac:cxnSpMk id="19" creationId="{1B66AA98-D30D-F25C-7E7C-16BDE376F01B}"/>
          </ac:cxnSpMkLst>
        </pc:cxnChg>
        <pc:cxnChg chg="del mod">
          <ac:chgData name="Stewart Gale" userId="3647ddd2-6040-41ae-a96d-232c23482af8" providerId="ADAL" clId="{5878B298-8D42-47BE-888F-67AD085CB119}" dt="2022-09-30T08:10:31.350" v="265" actId="478"/>
          <ac:cxnSpMkLst>
            <pc:docMk/>
            <pc:sldMk cId="281918432" sldId="713"/>
            <ac:cxnSpMk id="20" creationId="{00000000-0000-0000-0000-000000000000}"/>
          </ac:cxnSpMkLst>
        </pc:cxnChg>
      </pc:sldChg>
      <pc:sldChg chg="delSp modSp mod">
        <pc:chgData name="Stewart Gale" userId="3647ddd2-6040-41ae-a96d-232c23482af8" providerId="ADAL" clId="{5878B298-8D42-47BE-888F-67AD085CB119}" dt="2023-11-07T17:21:07.059" v="435" actId="404"/>
        <pc:sldMkLst>
          <pc:docMk/>
          <pc:sldMk cId="3484103933" sldId="714"/>
        </pc:sldMkLst>
        <pc:spChg chg="mod">
          <ac:chgData name="Stewart Gale" userId="3647ddd2-6040-41ae-a96d-232c23482af8" providerId="ADAL" clId="{5878B298-8D42-47BE-888F-67AD085CB119}" dt="2023-11-07T17:20:40.473" v="426"/>
          <ac:spMkLst>
            <pc:docMk/>
            <pc:sldMk cId="3484103933" sldId="714"/>
            <ac:spMk id="3" creationId="{1DCD659B-9B0F-4736-B272-47379BEFFD3A}"/>
          </ac:spMkLst>
        </pc:spChg>
        <pc:spChg chg="mod">
          <ac:chgData name="Stewart Gale" userId="3647ddd2-6040-41ae-a96d-232c23482af8" providerId="ADAL" clId="{5878B298-8D42-47BE-888F-67AD085CB119}" dt="2023-11-07T17:21:07.059" v="435" actId="404"/>
          <ac:spMkLst>
            <pc:docMk/>
            <pc:sldMk cId="3484103933" sldId="714"/>
            <ac:spMk id="5" creationId="{00000000-0000-0000-0000-000000000000}"/>
          </ac:spMkLst>
        </pc:spChg>
        <pc:grpChg chg="del mod">
          <ac:chgData name="Stewart Gale" userId="3647ddd2-6040-41ae-a96d-232c23482af8" providerId="ADAL" clId="{5878B298-8D42-47BE-888F-67AD085CB119}" dt="2023-11-07T17:20:41.690" v="427" actId="478"/>
          <ac:grpSpMkLst>
            <pc:docMk/>
            <pc:sldMk cId="3484103933" sldId="71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5878B298-8D42-47BE-888F-67AD085CB119}" dt="2023-11-07T17:20:40.473" v="426"/>
          <ac:cxnSpMkLst>
            <pc:docMk/>
            <pc:sldMk cId="3484103933" sldId="714"/>
            <ac:cxnSpMk id="4" creationId="{694170A7-F542-433D-AE47-C7A950C348C9}"/>
          </ac:cxnSpMkLst>
        </pc:cxnChg>
      </pc:sldChg>
      <pc:sldChg chg="addSp delSp modSp add mod ord delAnim modAnim">
        <pc:chgData name="Stewart Gale" userId="3647ddd2-6040-41ae-a96d-232c23482af8" providerId="ADAL" clId="{5878B298-8D42-47BE-888F-67AD085CB119}" dt="2024-11-20T05:06:40.191" v="634" actId="1076"/>
        <pc:sldMkLst>
          <pc:docMk/>
          <pc:sldMk cId="2972311873" sldId="715"/>
        </pc:sldMkLst>
        <pc:spChg chg="add mod">
          <ac:chgData name="Stewart Gale" userId="3647ddd2-6040-41ae-a96d-232c23482af8" providerId="ADAL" clId="{5878B298-8D42-47BE-888F-67AD085CB119}" dt="2023-11-16T07:12:15.844" v="532" actId="20577"/>
          <ac:spMkLst>
            <pc:docMk/>
            <pc:sldMk cId="2972311873" sldId="715"/>
            <ac:spMk id="2" creationId="{85225B43-5F74-6CC1-D98B-EBADA1F00402}"/>
          </ac:spMkLst>
        </pc:spChg>
        <pc:spChg chg="mod">
          <ac:chgData name="Stewart Gale" userId="3647ddd2-6040-41ae-a96d-232c23482af8" providerId="ADAL" clId="{5878B298-8D42-47BE-888F-67AD085CB119}" dt="2023-11-07T17:20:40.473" v="426"/>
          <ac:spMkLst>
            <pc:docMk/>
            <pc:sldMk cId="2972311873" sldId="715"/>
            <ac:spMk id="3" creationId="{00000000-0000-0000-0000-000000000000}"/>
          </ac:spMkLst>
        </pc:spChg>
        <pc:spChg chg="add mod">
          <ac:chgData name="Stewart Gale" userId="3647ddd2-6040-41ae-a96d-232c23482af8" providerId="ADAL" clId="{5878B298-8D42-47BE-888F-67AD085CB119}" dt="2024-11-20T05:06:35.128" v="633" actId="1076"/>
          <ac:spMkLst>
            <pc:docMk/>
            <pc:sldMk cId="2972311873" sldId="715"/>
            <ac:spMk id="4" creationId="{69B76EB4-D55C-7855-0A19-109E2F71BAC5}"/>
          </ac:spMkLst>
        </pc:spChg>
        <pc:spChg chg="del mod">
          <ac:chgData name="Stewart Gale" userId="3647ddd2-6040-41ae-a96d-232c23482af8" providerId="ADAL" clId="{5878B298-8D42-47BE-888F-67AD085CB119}" dt="2023-11-16T07:08:32.758" v="475" actId="478"/>
          <ac:spMkLst>
            <pc:docMk/>
            <pc:sldMk cId="2972311873" sldId="715"/>
            <ac:spMk id="6" creationId="{00000000-0000-0000-0000-000000000000}"/>
          </ac:spMkLst>
        </pc:spChg>
        <pc:spChg chg="del">
          <ac:chgData name="Stewart Gale" userId="3647ddd2-6040-41ae-a96d-232c23482af8" providerId="ADAL" clId="{5878B298-8D42-47BE-888F-67AD085CB119}" dt="2022-09-30T07:58:22.948" v="9" actId="478"/>
          <ac:spMkLst>
            <pc:docMk/>
            <pc:sldMk cId="2972311873" sldId="715"/>
            <ac:spMk id="11" creationId="{00000000-0000-0000-0000-000000000000}"/>
          </ac:spMkLst>
        </pc:spChg>
        <pc:spChg chg="del">
          <ac:chgData name="Stewart Gale" userId="3647ddd2-6040-41ae-a96d-232c23482af8" providerId="ADAL" clId="{5878B298-8D42-47BE-888F-67AD085CB119}" dt="2022-09-30T07:58:22.948" v="9" actId="478"/>
          <ac:spMkLst>
            <pc:docMk/>
            <pc:sldMk cId="2972311873" sldId="715"/>
            <ac:spMk id="13" creationId="{00000000-0000-0000-0000-000000000000}"/>
          </ac:spMkLst>
        </pc:spChg>
        <pc:spChg chg="del">
          <ac:chgData name="Stewart Gale" userId="3647ddd2-6040-41ae-a96d-232c23482af8" providerId="ADAL" clId="{5878B298-8D42-47BE-888F-67AD085CB119}" dt="2022-09-30T07:58:02.426" v="5" actId="478"/>
          <ac:spMkLst>
            <pc:docMk/>
            <pc:sldMk cId="2972311873" sldId="715"/>
            <ac:spMk id="15" creationId="{00000000-0000-0000-0000-000000000000}"/>
          </ac:spMkLst>
        </pc:spChg>
        <pc:spChg chg="add del mod">
          <ac:chgData name="Stewart Gale" userId="3647ddd2-6040-41ae-a96d-232c23482af8" providerId="ADAL" clId="{5878B298-8D42-47BE-888F-67AD085CB119}" dt="2024-11-20T05:06:13.941" v="627" actId="478"/>
          <ac:spMkLst>
            <pc:docMk/>
            <pc:sldMk cId="2972311873" sldId="715"/>
            <ac:spMk id="16" creationId="{B92CF86C-CF4F-0823-C12F-EF4F820E1B24}"/>
          </ac:spMkLst>
        </pc:spChg>
        <pc:spChg chg="add del mod">
          <ac:chgData name="Stewart Gale" userId="3647ddd2-6040-41ae-a96d-232c23482af8" providerId="ADAL" clId="{5878B298-8D42-47BE-888F-67AD085CB119}" dt="2022-09-30T08:05:34.910" v="130" actId="478"/>
          <ac:spMkLst>
            <pc:docMk/>
            <pc:sldMk cId="2972311873" sldId="715"/>
            <ac:spMk id="18" creationId="{523AABB5-FB2E-490C-000C-BFA8C4B0DD89}"/>
          </ac:spMkLst>
        </pc:spChg>
        <pc:spChg chg="add del mod">
          <ac:chgData name="Stewart Gale" userId="3647ddd2-6040-41ae-a96d-232c23482af8" providerId="ADAL" clId="{5878B298-8D42-47BE-888F-67AD085CB119}" dt="2022-09-30T08:06:09.101" v="146" actId="478"/>
          <ac:spMkLst>
            <pc:docMk/>
            <pc:sldMk cId="2972311873" sldId="715"/>
            <ac:spMk id="19" creationId="{546F64BF-023F-B669-9F7A-316B0BA18BB6}"/>
          </ac:spMkLst>
        </pc:spChg>
        <pc:spChg chg="add del mod">
          <ac:chgData name="Stewart Gale" userId="3647ddd2-6040-41ae-a96d-232c23482af8" providerId="ADAL" clId="{5878B298-8D42-47BE-888F-67AD085CB119}" dt="2022-09-30T08:06:14.351" v="147" actId="478"/>
          <ac:spMkLst>
            <pc:docMk/>
            <pc:sldMk cId="2972311873" sldId="715"/>
            <ac:spMk id="21" creationId="{64134931-8BC6-E944-3BEA-222821954282}"/>
          </ac:spMkLst>
        </pc:spChg>
        <pc:spChg chg="add del mod">
          <ac:chgData name="Stewart Gale" userId="3647ddd2-6040-41ae-a96d-232c23482af8" providerId="ADAL" clId="{5878B298-8D42-47BE-888F-67AD085CB119}" dt="2023-11-16T07:09:30.165" v="488" actId="478"/>
          <ac:spMkLst>
            <pc:docMk/>
            <pc:sldMk cId="2972311873" sldId="715"/>
            <ac:spMk id="22" creationId="{A123FCD2-7D9F-F25E-53E6-8FE1ED2C76CC}"/>
          </ac:spMkLst>
        </pc:spChg>
        <pc:spChg chg="add del mod">
          <ac:chgData name="Stewart Gale" userId="3647ddd2-6040-41ae-a96d-232c23482af8" providerId="ADAL" clId="{5878B298-8D42-47BE-888F-67AD085CB119}" dt="2024-11-20T05:06:13.941" v="627" actId="478"/>
          <ac:spMkLst>
            <pc:docMk/>
            <pc:sldMk cId="2972311873" sldId="715"/>
            <ac:spMk id="23" creationId="{CD3BB2D8-BFB2-77CE-F522-FEA335A9C9F3}"/>
          </ac:spMkLst>
        </pc:spChg>
        <pc:spChg chg="mod">
          <ac:chgData name="Stewart Gale" userId="3647ddd2-6040-41ae-a96d-232c23482af8" providerId="ADAL" clId="{5878B298-8D42-47BE-888F-67AD085CB119}" dt="2024-11-20T05:06:40.191" v="634" actId="1076"/>
          <ac:spMkLst>
            <pc:docMk/>
            <pc:sldMk cId="2972311873" sldId="715"/>
            <ac:spMk id="24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11-20T05:06:40.191" v="634" actId="1076"/>
          <ac:spMkLst>
            <pc:docMk/>
            <pc:sldMk cId="2972311873" sldId="715"/>
            <ac:spMk id="25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11-20T05:06:40.191" v="634" actId="1076"/>
          <ac:spMkLst>
            <pc:docMk/>
            <pc:sldMk cId="2972311873" sldId="715"/>
            <ac:spMk id="26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11-20T05:06:40.191" v="634" actId="1076"/>
          <ac:spMkLst>
            <pc:docMk/>
            <pc:sldMk cId="2972311873" sldId="715"/>
            <ac:spMk id="27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11-20T05:06:40.191" v="634" actId="1076"/>
          <ac:spMkLst>
            <pc:docMk/>
            <pc:sldMk cId="2972311873" sldId="715"/>
            <ac:spMk id="28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11-20T05:06:40.191" v="634" actId="1076"/>
          <ac:spMkLst>
            <pc:docMk/>
            <pc:sldMk cId="2972311873" sldId="715"/>
            <ac:spMk id="29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11-20T05:06:40.191" v="634" actId="1076"/>
          <ac:spMkLst>
            <pc:docMk/>
            <pc:sldMk cId="2972311873" sldId="715"/>
            <ac:spMk id="30" creationId="{00000000-0000-0000-0000-000000000000}"/>
          </ac:spMkLst>
        </pc:spChg>
        <pc:spChg chg="add del mod">
          <ac:chgData name="Stewart Gale" userId="3647ddd2-6040-41ae-a96d-232c23482af8" providerId="ADAL" clId="{5878B298-8D42-47BE-888F-67AD085CB119}" dt="2024-11-20T05:06:13.941" v="627" actId="478"/>
          <ac:spMkLst>
            <pc:docMk/>
            <pc:sldMk cId="2972311873" sldId="715"/>
            <ac:spMk id="31" creationId="{B2973D11-BECB-6CB6-A96E-66DF20CED4EC}"/>
          </ac:spMkLst>
        </pc:spChg>
        <pc:spChg chg="add del mod">
          <ac:chgData name="Stewart Gale" userId="3647ddd2-6040-41ae-a96d-232c23482af8" providerId="ADAL" clId="{5878B298-8D42-47BE-888F-67AD085CB119}" dt="2024-11-20T05:06:13.941" v="627" actId="478"/>
          <ac:spMkLst>
            <pc:docMk/>
            <pc:sldMk cId="2972311873" sldId="715"/>
            <ac:spMk id="32" creationId="{1D48BB2B-E91C-7566-C156-6CE0776B816F}"/>
          </ac:spMkLst>
        </pc:spChg>
        <pc:spChg chg="mod">
          <ac:chgData name="Stewart Gale" userId="3647ddd2-6040-41ae-a96d-232c23482af8" providerId="ADAL" clId="{5878B298-8D42-47BE-888F-67AD085CB119}" dt="2024-11-20T05:06:40.191" v="634" actId="1076"/>
          <ac:spMkLst>
            <pc:docMk/>
            <pc:sldMk cId="2972311873" sldId="715"/>
            <ac:spMk id="33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11-20T05:06:40.191" v="634" actId="1076"/>
          <ac:spMkLst>
            <pc:docMk/>
            <pc:sldMk cId="2972311873" sldId="715"/>
            <ac:spMk id="34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11-20T05:06:40.191" v="634" actId="1076"/>
          <ac:spMkLst>
            <pc:docMk/>
            <pc:sldMk cId="2972311873" sldId="715"/>
            <ac:spMk id="35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11-20T05:06:40.191" v="634" actId="1076"/>
          <ac:spMkLst>
            <pc:docMk/>
            <pc:sldMk cId="2972311873" sldId="715"/>
            <ac:spMk id="36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11-20T05:06:40.191" v="634" actId="1076"/>
          <ac:spMkLst>
            <pc:docMk/>
            <pc:sldMk cId="2972311873" sldId="715"/>
            <ac:spMk id="38" creationId="{00000000-0000-0000-0000-000000000000}"/>
          </ac:spMkLst>
        </pc:spChg>
        <pc:spChg chg="del">
          <ac:chgData name="Stewart Gale" userId="3647ddd2-6040-41ae-a96d-232c23482af8" providerId="ADAL" clId="{5878B298-8D42-47BE-888F-67AD085CB119}" dt="2022-09-30T07:58:02.426" v="5" actId="478"/>
          <ac:spMkLst>
            <pc:docMk/>
            <pc:sldMk cId="2972311873" sldId="715"/>
            <ac:spMk id="39" creationId="{00000000-0000-0000-0000-000000000000}"/>
          </ac:spMkLst>
        </pc:spChg>
        <pc:grpChg chg="del mod">
          <ac:chgData name="Stewart Gale" userId="3647ddd2-6040-41ae-a96d-232c23482af8" providerId="ADAL" clId="{5878B298-8D42-47BE-888F-67AD085CB119}" dt="2023-11-07T17:21:14.182" v="437" actId="478"/>
          <ac:grpSpMkLst>
            <pc:docMk/>
            <pc:sldMk cId="2972311873" sldId="71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878B298-8D42-47BE-888F-67AD085CB119}" dt="2023-11-07T17:20:40.473" v="426"/>
          <ac:cxnSpMkLst>
            <pc:docMk/>
            <pc:sldMk cId="2972311873" sldId="715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5878B298-8D42-47BE-888F-67AD085CB119}" dt="2024-11-20T05:06:40.191" v="634" actId="1076"/>
          <ac:cxnSpMkLst>
            <pc:docMk/>
            <pc:sldMk cId="2972311873" sldId="715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5878B298-8D42-47BE-888F-67AD085CB119}" dt="2024-11-20T05:06:40.191" v="634" actId="1076"/>
          <ac:cxnSpMkLst>
            <pc:docMk/>
            <pc:sldMk cId="2972311873" sldId="715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5878B298-8D42-47BE-888F-67AD085CB119}" dt="2024-11-20T05:06:40.191" v="634" actId="1076"/>
          <ac:cxnSpMkLst>
            <pc:docMk/>
            <pc:sldMk cId="2972311873" sldId="715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5878B298-8D42-47BE-888F-67AD085CB119}" dt="2024-11-20T05:06:40.191" v="634" actId="1076"/>
          <ac:cxnSpMkLst>
            <pc:docMk/>
            <pc:sldMk cId="2972311873" sldId="715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5878B298-8D42-47BE-888F-67AD085CB119}" dt="2024-11-20T05:06:40.191" v="634" actId="1076"/>
          <ac:cxnSpMkLst>
            <pc:docMk/>
            <pc:sldMk cId="2972311873" sldId="715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5878B298-8D42-47BE-888F-67AD085CB119}" dt="2024-11-20T05:06:40.191" v="634" actId="1076"/>
          <ac:cxnSpMkLst>
            <pc:docMk/>
            <pc:sldMk cId="2972311873" sldId="715"/>
            <ac:cxnSpMk id="20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5878B298-8D42-47BE-888F-67AD085CB119}" dt="2024-11-20T05:07:46.170" v="652" actId="1076"/>
        <pc:sldMkLst>
          <pc:docMk/>
          <pc:sldMk cId="1926694979" sldId="716"/>
        </pc:sldMkLst>
        <pc:spChg chg="add mod">
          <ac:chgData name="Stewart Gale" userId="3647ddd2-6040-41ae-a96d-232c23482af8" providerId="ADAL" clId="{5878B298-8D42-47BE-888F-67AD085CB119}" dt="2023-11-16T07:12:32.774" v="536" actId="20577"/>
          <ac:spMkLst>
            <pc:docMk/>
            <pc:sldMk cId="1926694979" sldId="716"/>
            <ac:spMk id="2" creationId="{1F722718-16A2-F08C-A185-8087689B65FA}"/>
          </ac:spMkLst>
        </pc:spChg>
        <pc:spChg chg="del mod topLvl">
          <ac:chgData name="Stewart Gale" userId="3647ddd2-6040-41ae-a96d-232c23482af8" providerId="ADAL" clId="{5878B298-8D42-47BE-888F-67AD085CB119}" dt="2023-11-07T17:21:18.949" v="440" actId="478"/>
          <ac:spMkLst>
            <pc:docMk/>
            <pc:sldMk cId="1926694979" sldId="716"/>
            <ac:spMk id="3" creationId="{00000000-0000-0000-0000-000000000000}"/>
          </ac:spMkLst>
        </pc:spChg>
        <pc:spChg chg="add mod">
          <ac:chgData name="Stewart Gale" userId="3647ddd2-6040-41ae-a96d-232c23482af8" providerId="ADAL" clId="{5878B298-8D42-47BE-888F-67AD085CB119}" dt="2024-11-20T05:06:53.073" v="640" actId="403"/>
          <ac:spMkLst>
            <pc:docMk/>
            <pc:sldMk cId="1926694979" sldId="716"/>
            <ac:spMk id="4" creationId="{C5C0FDDD-97DD-D856-00EE-C5A76FE62C61}"/>
          </ac:spMkLst>
        </pc:spChg>
        <pc:spChg chg="del mod">
          <ac:chgData name="Stewart Gale" userId="3647ddd2-6040-41ae-a96d-232c23482af8" providerId="ADAL" clId="{5878B298-8D42-47BE-888F-67AD085CB119}" dt="2023-11-16T07:10:40.202" v="505" actId="478"/>
          <ac:spMkLst>
            <pc:docMk/>
            <pc:sldMk cId="1926694979" sldId="716"/>
            <ac:spMk id="6" creationId="{00000000-0000-0000-0000-000000000000}"/>
          </ac:spMkLst>
        </pc:spChg>
        <pc:spChg chg="del mod">
          <ac:chgData name="Stewart Gale" userId="3647ddd2-6040-41ae-a96d-232c23482af8" providerId="ADAL" clId="{5878B298-8D42-47BE-888F-67AD085CB119}" dt="2023-11-16T07:10:44.614" v="506" actId="478"/>
          <ac:spMkLst>
            <pc:docMk/>
            <pc:sldMk cId="1926694979" sldId="716"/>
            <ac:spMk id="11" creationId="{00000000-0000-0000-0000-000000000000}"/>
          </ac:spMkLst>
        </pc:spChg>
        <pc:spChg chg="del mod">
          <ac:chgData name="Stewart Gale" userId="3647ddd2-6040-41ae-a96d-232c23482af8" providerId="ADAL" clId="{5878B298-8D42-47BE-888F-67AD085CB119}" dt="2022-09-30T08:08:19.966" v="176" actId="478"/>
          <ac:spMkLst>
            <pc:docMk/>
            <pc:sldMk cId="1926694979" sldId="716"/>
            <ac:spMk id="13" creationId="{00000000-0000-0000-0000-000000000000}"/>
          </ac:spMkLst>
        </pc:spChg>
        <pc:spChg chg="add mod">
          <ac:chgData name="Stewart Gale" userId="3647ddd2-6040-41ae-a96d-232c23482af8" providerId="ADAL" clId="{5878B298-8D42-47BE-888F-67AD085CB119}" dt="2023-11-16T07:12:41.738" v="537" actId="1076"/>
          <ac:spMkLst>
            <pc:docMk/>
            <pc:sldMk cId="1926694979" sldId="716"/>
            <ac:spMk id="19" creationId="{36E6B43D-E17D-9F00-3BAF-3D0796C17AF0}"/>
          </ac:spMkLst>
        </pc:spChg>
        <pc:spChg chg="add mod">
          <ac:chgData name="Stewart Gale" userId="3647ddd2-6040-41ae-a96d-232c23482af8" providerId="ADAL" clId="{5878B298-8D42-47BE-888F-67AD085CB119}" dt="2023-11-16T07:12:41.738" v="537" actId="1076"/>
          <ac:spMkLst>
            <pc:docMk/>
            <pc:sldMk cId="1926694979" sldId="716"/>
            <ac:spMk id="21" creationId="{26422752-5A18-E7F7-ADEA-09FAA3E190A6}"/>
          </ac:spMkLst>
        </pc:spChg>
        <pc:spChg chg="add mod">
          <ac:chgData name="Stewart Gale" userId="3647ddd2-6040-41ae-a96d-232c23482af8" providerId="ADAL" clId="{5878B298-8D42-47BE-888F-67AD085CB119}" dt="2023-11-16T07:12:41.738" v="537" actId="1076"/>
          <ac:spMkLst>
            <pc:docMk/>
            <pc:sldMk cId="1926694979" sldId="716"/>
            <ac:spMk id="22" creationId="{C02347D4-1E2C-4363-68E1-B4E5F6965183}"/>
          </ac:spMkLst>
        </pc:spChg>
        <pc:spChg chg="add mod">
          <ac:chgData name="Stewart Gale" userId="3647ddd2-6040-41ae-a96d-232c23482af8" providerId="ADAL" clId="{5878B298-8D42-47BE-888F-67AD085CB119}" dt="2023-11-16T07:12:41.738" v="537" actId="1076"/>
          <ac:spMkLst>
            <pc:docMk/>
            <pc:sldMk cId="1926694979" sldId="716"/>
            <ac:spMk id="23" creationId="{65F4A261-0F4F-1B37-2D67-58BE63C11A8A}"/>
          </ac:spMkLst>
        </pc:spChg>
        <pc:spChg chg="del">
          <ac:chgData name="Stewart Gale" userId="3647ddd2-6040-41ae-a96d-232c23482af8" providerId="ADAL" clId="{5878B298-8D42-47BE-888F-67AD085CB119}" dt="2022-09-30T08:07:33.278" v="158" actId="478"/>
          <ac:spMkLst>
            <pc:docMk/>
            <pc:sldMk cId="1926694979" sldId="716"/>
            <ac:spMk id="24" creationId="{00000000-0000-0000-0000-000000000000}"/>
          </ac:spMkLst>
        </pc:spChg>
        <pc:spChg chg="del">
          <ac:chgData name="Stewart Gale" userId="3647ddd2-6040-41ae-a96d-232c23482af8" providerId="ADAL" clId="{5878B298-8D42-47BE-888F-67AD085CB119}" dt="2022-09-30T08:07:33.278" v="158" actId="478"/>
          <ac:spMkLst>
            <pc:docMk/>
            <pc:sldMk cId="1926694979" sldId="716"/>
            <ac:spMk id="25" creationId="{00000000-0000-0000-0000-000000000000}"/>
          </ac:spMkLst>
        </pc:spChg>
        <pc:spChg chg="del">
          <ac:chgData name="Stewart Gale" userId="3647ddd2-6040-41ae-a96d-232c23482af8" providerId="ADAL" clId="{5878B298-8D42-47BE-888F-67AD085CB119}" dt="2022-09-30T08:07:33.278" v="158" actId="478"/>
          <ac:spMkLst>
            <pc:docMk/>
            <pc:sldMk cId="1926694979" sldId="716"/>
            <ac:spMk id="26" creationId="{00000000-0000-0000-0000-000000000000}"/>
          </ac:spMkLst>
        </pc:spChg>
        <pc:spChg chg="del">
          <ac:chgData name="Stewart Gale" userId="3647ddd2-6040-41ae-a96d-232c23482af8" providerId="ADAL" clId="{5878B298-8D42-47BE-888F-67AD085CB119}" dt="2022-09-30T08:07:33.278" v="158" actId="478"/>
          <ac:spMkLst>
            <pc:docMk/>
            <pc:sldMk cId="1926694979" sldId="716"/>
            <ac:spMk id="27" creationId="{00000000-0000-0000-0000-000000000000}"/>
          </ac:spMkLst>
        </pc:spChg>
        <pc:spChg chg="del">
          <ac:chgData name="Stewart Gale" userId="3647ddd2-6040-41ae-a96d-232c23482af8" providerId="ADAL" clId="{5878B298-8D42-47BE-888F-67AD085CB119}" dt="2022-09-30T08:07:33.278" v="158" actId="478"/>
          <ac:spMkLst>
            <pc:docMk/>
            <pc:sldMk cId="1926694979" sldId="716"/>
            <ac:spMk id="28" creationId="{00000000-0000-0000-0000-000000000000}"/>
          </ac:spMkLst>
        </pc:spChg>
        <pc:spChg chg="del">
          <ac:chgData name="Stewart Gale" userId="3647ddd2-6040-41ae-a96d-232c23482af8" providerId="ADAL" clId="{5878B298-8D42-47BE-888F-67AD085CB119}" dt="2022-09-30T08:07:33.278" v="158" actId="478"/>
          <ac:spMkLst>
            <pc:docMk/>
            <pc:sldMk cId="1926694979" sldId="716"/>
            <ac:spMk id="29" creationId="{00000000-0000-0000-0000-000000000000}"/>
          </ac:spMkLst>
        </pc:spChg>
        <pc:spChg chg="del">
          <ac:chgData name="Stewart Gale" userId="3647ddd2-6040-41ae-a96d-232c23482af8" providerId="ADAL" clId="{5878B298-8D42-47BE-888F-67AD085CB119}" dt="2022-09-30T08:07:33.278" v="158" actId="478"/>
          <ac:spMkLst>
            <pc:docMk/>
            <pc:sldMk cId="1926694979" sldId="716"/>
            <ac:spMk id="30" creationId="{00000000-0000-0000-0000-000000000000}"/>
          </ac:spMkLst>
        </pc:spChg>
        <pc:spChg chg="add mod">
          <ac:chgData name="Stewart Gale" userId="3647ddd2-6040-41ae-a96d-232c23482af8" providerId="ADAL" clId="{5878B298-8D42-47BE-888F-67AD085CB119}" dt="2023-11-16T07:12:41.738" v="537" actId="1076"/>
          <ac:spMkLst>
            <pc:docMk/>
            <pc:sldMk cId="1926694979" sldId="716"/>
            <ac:spMk id="31" creationId="{C60203FE-A794-9450-2214-B79A789C8A3F}"/>
          </ac:spMkLst>
        </pc:spChg>
        <pc:spChg chg="add mod">
          <ac:chgData name="Stewart Gale" userId="3647ddd2-6040-41ae-a96d-232c23482af8" providerId="ADAL" clId="{5878B298-8D42-47BE-888F-67AD085CB119}" dt="2023-11-16T07:12:41.738" v="537" actId="1076"/>
          <ac:spMkLst>
            <pc:docMk/>
            <pc:sldMk cId="1926694979" sldId="716"/>
            <ac:spMk id="32" creationId="{AAD8B9EA-C023-9259-AA18-98EE5370CDC6}"/>
          </ac:spMkLst>
        </pc:spChg>
        <pc:spChg chg="del">
          <ac:chgData name="Stewart Gale" userId="3647ddd2-6040-41ae-a96d-232c23482af8" providerId="ADAL" clId="{5878B298-8D42-47BE-888F-67AD085CB119}" dt="2022-09-30T08:07:33.278" v="158" actId="478"/>
          <ac:spMkLst>
            <pc:docMk/>
            <pc:sldMk cId="1926694979" sldId="716"/>
            <ac:spMk id="33" creationId="{00000000-0000-0000-0000-000000000000}"/>
          </ac:spMkLst>
        </pc:spChg>
        <pc:spChg chg="del">
          <ac:chgData name="Stewart Gale" userId="3647ddd2-6040-41ae-a96d-232c23482af8" providerId="ADAL" clId="{5878B298-8D42-47BE-888F-67AD085CB119}" dt="2022-09-30T08:07:33.278" v="158" actId="478"/>
          <ac:spMkLst>
            <pc:docMk/>
            <pc:sldMk cId="1926694979" sldId="716"/>
            <ac:spMk id="34" creationId="{00000000-0000-0000-0000-000000000000}"/>
          </ac:spMkLst>
        </pc:spChg>
        <pc:spChg chg="del">
          <ac:chgData name="Stewart Gale" userId="3647ddd2-6040-41ae-a96d-232c23482af8" providerId="ADAL" clId="{5878B298-8D42-47BE-888F-67AD085CB119}" dt="2022-09-30T08:07:33.278" v="158" actId="478"/>
          <ac:spMkLst>
            <pc:docMk/>
            <pc:sldMk cId="1926694979" sldId="716"/>
            <ac:spMk id="35" creationId="{00000000-0000-0000-0000-000000000000}"/>
          </ac:spMkLst>
        </pc:spChg>
        <pc:spChg chg="del">
          <ac:chgData name="Stewart Gale" userId="3647ddd2-6040-41ae-a96d-232c23482af8" providerId="ADAL" clId="{5878B298-8D42-47BE-888F-67AD085CB119}" dt="2022-09-30T08:07:33.278" v="158" actId="478"/>
          <ac:spMkLst>
            <pc:docMk/>
            <pc:sldMk cId="1926694979" sldId="716"/>
            <ac:spMk id="36" creationId="{00000000-0000-0000-0000-000000000000}"/>
          </ac:spMkLst>
        </pc:spChg>
        <pc:spChg chg="add mod">
          <ac:chgData name="Stewart Gale" userId="3647ddd2-6040-41ae-a96d-232c23482af8" providerId="ADAL" clId="{5878B298-8D42-47BE-888F-67AD085CB119}" dt="2023-11-16T07:12:41.738" v="537" actId="1076"/>
          <ac:spMkLst>
            <pc:docMk/>
            <pc:sldMk cId="1926694979" sldId="716"/>
            <ac:spMk id="37" creationId="{87BD7404-C9F8-D26C-A06F-7D0AB9CFB6B3}"/>
          </ac:spMkLst>
        </pc:spChg>
        <pc:spChg chg="del">
          <ac:chgData name="Stewart Gale" userId="3647ddd2-6040-41ae-a96d-232c23482af8" providerId="ADAL" clId="{5878B298-8D42-47BE-888F-67AD085CB119}" dt="2022-09-30T08:07:33.278" v="158" actId="478"/>
          <ac:spMkLst>
            <pc:docMk/>
            <pc:sldMk cId="1926694979" sldId="716"/>
            <ac:spMk id="38" creationId="{00000000-0000-0000-0000-000000000000}"/>
          </ac:spMkLst>
        </pc:spChg>
        <pc:spChg chg="add mod">
          <ac:chgData name="Stewart Gale" userId="3647ddd2-6040-41ae-a96d-232c23482af8" providerId="ADAL" clId="{5878B298-8D42-47BE-888F-67AD085CB119}" dt="2023-11-16T07:12:41.738" v="537" actId="1076"/>
          <ac:spMkLst>
            <pc:docMk/>
            <pc:sldMk cId="1926694979" sldId="716"/>
            <ac:spMk id="39" creationId="{61C0D4EB-A857-71BA-B854-244D192FB781}"/>
          </ac:spMkLst>
        </pc:spChg>
        <pc:spChg chg="add mod">
          <ac:chgData name="Stewart Gale" userId="3647ddd2-6040-41ae-a96d-232c23482af8" providerId="ADAL" clId="{5878B298-8D42-47BE-888F-67AD085CB119}" dt="2023-11-16T07:12:41.738" v="537" actId="1076"/>
          <ac:spMkLst>
            <pc:docMk/>
            <pc:sldMk cId="1926694979" sldId="716"/>
            <ac:spMk id="40" creationId="{C2E5A40F-BD71-1ED4-14D1-ECD8589452C4}"/>
          </ac:spMkLst>
        </pc:spChg>
        <pc:spChg chg="add mod">
          <ac:chgData name="Stewart Gale" userId="3647ddd2-6040-41ae-a96d-232c23482af8" providerId="ADAL" clId="{5878B298-8D42-47BE-888F-67AD085CB119}" dt="2023-11-16T07:12:41.738" v="537" actId="1076"/>
          <ac:spMkLst>
            <pc:docMk/>
            <pc:sldMk cId="1926694979" sldId="716"/>
            <ac:spMk id="41" creationId="{19A29BFC-2A84-5861-B72E-F939370B185F}"/>
          </ac:spMkLst>
        </pc:spChg>
        <pc:spChg chg="add mod">
          <ac:chgData name="Stewart Gale" userId="3647ddd2-6040-41ae-a96d-232c23482af8" providerId="ADAL" clId="{5878B298-8D42-47BE-888F-67AD085CB119}" dt="2023-11-16T07:12:41.738" v="537" actId="1076"/>
          <ac:spMkLst>
            <pc:docMk/>
            <pc:sldMk cId="1926694979" sldId="716"/>
            <ac:spMk id="42" creationId="{DCA8971A-37B9-563C-81D2-BA90FC780A1C}"/>
          </ac:spMkLst>
        </pc:spChg>
        <pc:spChg chg="add mod">
          <ac:chgData name="Stewart Gale" userId="3647ddd2-6040-41ae-a96d-232c23482af8" providerId="ADAL" clId="{5878B298-8D42-47BE-888F-67AD085CB119}" dt="2023-11-16T07:12:41.738" v="537" actId="1076"/>
          <ac:spMkLst>
            <pc:docMk/>
            <pc:sldMk cId="1926694979" sldId="716"/>
            <ac:spMk id="43" creationId="{0497E0F2-B1D7-A7F2-C1E1-BC54D3CF4091}"/>
          </ac:spMkLst>
        </pc:spChg>
        <pc:spChg chg="add mod">
          <ac:chgData name="Stewart Gale" userId="3647ddd2-6040-41ae-a96d-232c23482af8" providerId="ADAL" clId="{5878B298-8D42-47BE-888F-67AD085CB119}" dt="2024-11-20T05:07:26.566" v="644" actId="14100"/>
          <ac:spMkLst>
            <pc:docMk/>
            <pc:sldMk cId="1926694979" sldId="716"/>
            <ac:spMk id="44" creationId="{71B58E9A-C08E-7FAD-5750-B759C8EE0523}"/>
          </ac:spMkLst>
        </pc:spChg>
        <pc:spChg chg="add del mod">
          <ac:chgData name="Stewart Gale" userId="3647ddd2-6040-41ae-a96d-232c23482af8" providerId="ADAL" clId="{5878B298-8D42-47BE-888F-67AD085CB119}" dt="2024-11-20T05:07:07.305" v="641" actId="478"/>
          <ac:spMkLst>
            <pc:docMk/>
            <pc:sldMk cId="1926694979" sldId="716"/>
            <ac:spMk id="45" creationId="{7A5F3981-9EB4-01E2-FCCA-9A54E88AFCC4}"/>
          </ac:spMkLst>
        </pc:spChg>
        <pc:spChg chg="add mod">
          <ac:chgData name="Stewart Gale" userId="3647ddd2-6040-41ae-a96d-232c23482af8" providerId="ADAL" clId="{5878B298-8D42-47BE-888F-67AD085CB119}" dt="2024-11-20T05:07:43.005" v="650" actId="1076"/>
          <ac:spMkLst>
            <pc:docMk/>
            <pc:sldMk cId="1926694979" sldId="716"/>
            <ac:spMk id="46" creationId="{EFD8F3B3-DEF5-0ACB-C526-43FC0174E65C}"/>
          </ac:spMkLst>
        </pc:spChg>
        <pc:spChg chg="add del mod">
          <ac:chgData name="Stewart Gale" userId="3647ddd2-6040-41ae-a96d-232c23482af8" providerId="ADAL" clId="{5878B298-8D42-47BE-888F-67AD085CB119}" dt="2024-11-20T05:07:07.305" v="641" actId="478"/>
          <ac:spMkLst>
            <pc:docMk/>
            <pc:sldMk cId="1926694979" sldId="716"/>
            <ac:spMk id="47" creationId="{842836E1-08AB-D9C7-748E-C754037213B4}"/>
          </ac:spMkLst>
        </pc:spChg>
        <pc:spChg chg="add del mod">
          <ac:chgData name="Stewart Gale" userId="3647ddd2-6040-41ae-a96d-232c23482af8" providerId="ADAL" clId="{5878B298-8D42-47BE-888F-67AD085CB119}" dt="2024-11-20T05:07:30.466" v="646" actId="478"/>
          <ac:spMkLst>
            <pc:docMk/>
            <pc:sldMk cId="1926694979" sldId="716"/>
            <ac:spMk id="48" creationId="{BDA463CB-00DF-D17B-ABBE-4CFCDC72B3D5}"/>
          </ac:spMkLst>
        </pc:spChg>
        <pc:spChg chg="add del mod">
          <ac:chgData name="Stewart Gale" userId="3647ddd2-6040-41ae-a96d-232c23482af8" providerId="ADAL" clId="{5878B298-8D42-47BE-888F-67AD085CB119}" dt="2024-11-20T05:07:32.361" v="647" actId="478"/>
          <ac:spMkLst>
            <pc:docMk/>
            <pc:sldMk cId="1926694979" sldId="716"/>
            <ac:spMk id="49" creationId="{C45752D7-2BDD-F163-48F9-1E2BAC4CB56D}"/>
          </ac:spMkLst>
        </pc:spChg>
        <pc:spChg chg="add mod">
          <ac:chgData name="Stewart Gale" userId="3647ddd2-6040-41ae-a96d-232c23482af8" providerId="ADAL" clId="{5878B298-8D42-47BE-888F-67AD085CB119}" dt="2024-11-20T05:07:46.170" v="652" actId="1076"/>
          <ac:spMkLst>
            <pc:docMk/>
            <pc:sldMk cId="1926694979" sldId="716"/>
            <ac:spMk id="51" creationId="{F2F317EB-D21A-C387-1D04-1B0624B221AF}"/>
          </ac:spMkLst>
        </pc:spChg>
        <pc:grpChg chg="del mod">
          <ac:chgData name="Stewart Gale" userId="3647ddd2-6040-41ae-a96d-232c23482af8" providerId="ADAL" clId="{5878B298-8D42-47BE-888F-67AD085CB119}" dt="2023-11-07T17:21:16.627" v="439" actId="478"/>
          <ac:grpSpMkLst>
            <pc:docMk/>
            <pc:sldMk cId="1926694979" sldId="716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5878B298-8D42-47BE-888F-67AD085CB119}" dt="2023-11-07T17:21:16.627" v="439" actId="478"/>
          <ac:cxnSpMkLst>
            <pc:docMk/>
            <pc:sldMk cId="1926694979" sldId="716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5878B298-8D42-47BE-888F-67AD085CB119}" dt="2023-11-16T07:12:41.738" v="537" actId="1076"/>
          <ac:cxnSpMkLst>
            <pc:docMk/>
            <pc:sldMk cId="1926694979" sldId="716"/>
            <ac:cxnSpMk id="5" creationId="{3027EECD-4A6D-300D-6328-AC6A0B5BB736}"/>
          </ac:cxnSpMkLst>
        </pc:cxnChg>
        <pc:cxnChg chg="add mod">
          <ac:chgData name="Stewart Gale" userId="3647ddd2-6040-41ae-a96d-232c23482af8" providerId="ADAL" clId="{5878B298-8D42-47BE-888F-67AD085CB119}" dt="2023-11-16T07:12:41.738" v="537" actId="1076"/>
          <ac:cxnSpMkLst>
            <pc:docMk/>
            <pc:sldMk cId="1926694979" sldId="716"/>
            <ac:cxnSpMk id="7" creationId="{D0C37745-BD45-165B-D05E-802E3FF9D09C}"/>
          </ac:cxnSpMkLst>
        </pc:cxnChg>
        <pc:cxnChg chg="del">
          <ac:chgData name="Stewart Gale" userId="3647ddd2-6040-41ae-a96d-232c23482af8" providerId="ADAL" clId="{5878B298-8D42-47BE-888F-67AD085CB119}" dt="2022-09-30T08:07:33.278" v="158" actId="478"/>
          <ac:cxnSpMkLst>
            <pc:docMk/>
            <pc:sldMk cId="1926694979" sldId="716"/>
            <ac:cxnSpMk id="8" creationId="{00000000-0000-0000-0000-000000000000}"/>
          </ac:cxnSpMkLst>
        </pc:cxnChg>
        <pc:cxnChg chg="del">
          <ac:chgData name="Stewart Gale" userId="3647ddd2-6040-41ae-a96d-232c23482af8" providerId="ADAL" clId="{5878B298-8D42-47BE-888F-67AD085CB119}" dt="2022-09-30T08:07:33.278" v="158" actId="478"/>
          <ac:cxnSpMkLst>
            <pc:docMk/>
            <pc:sldMk cId="1926694979" sldId="716"/>
            <ac:cxnSpMk id="9" creationId="{00000000-0000-0000-0000-000000000000}"/>
          </ac:cxnSpMkLst>
        </pc:cxnChg>
        <pc:cxnChg chg="add mod">
          <ac:chgData name="Stewart Gale" userId="3647ddd2-6040-41ae-a96d-232c23482af8" providerId="ADAL" clId="{5878B298-8D42-47BE-888F-67AD085CB119}" dt="2023-11-16T07:12:41.738" v="537" actId="1076"/>
          <ac:cxnSpMkLst>
            <pc:docMk/>
            <pc:sldMk cId="1926694979" sldId="716"/>
            <ac:cxnSpMk id="10" creationId="{33031080-F1F6-0F35-D49C-853AB4AC80F2}"/>
          </ac:cxnSpMkLst>
        </pc:cxnChg>
        <pc:cxnChg chg="del">
          <ac:chgData name="Stewart Gale" userId="3647ddd2-6040-41ae-a96d-232c23482af8" providerId="ADAL" clId="{5878B298-8D42-47BE-888F-67AD085CB119}" dt="2022-09-30T08:07:33.278" v="158" actId="478"/>
          <ac:cxnSpMkLst>
            <pc:docMk/>
            <pc:sldMk cId="1926694979" sldId="716"/>
            <ac:cxnSpMk id="12" creationId="{00000000-0000-0000-0000-000000000000}"/>
          </ac:cxnSpMkLst>
        </pc:cxnChg>
        <pc:cxnChg chg="del">
          <ac:chgData name="Stewart Gale" userId="3647ddd2-6040-41ae-a96d-232c23482af8" providerId="ADAL" clId="{5878B298-8D42-47BE-888F-67AD085CB119}" dt="2022-09-30T08:07:33.278" v="158" actId="478"/>
          <ac:cxnSpMkLst>
            <pc:docMk/>
            <pc:sldMk cId="1926694979" sldId="716"/>
            <ac:cxnSpMk id="14" creationId="{00000000-0000-0000-0000-000000000000}"/>
          </ac:cxnSpMkLst>
        </pc:cxnChg>
        <pc:cxnChg chg="add mod">
          <ac:chgData name="Stewart Gale" userId="3647ddd2-6040-41ae-a96d-232c23482af8" providerId="ADAL" clId="{5878B298-8D42-47BE-888F-67AD085CB119}" dt="2023-11-16T07:12:41.738" v="537" actId="1076"/>
          <ac:cxnSpMkLst>
            <pc:docMk/>
            <pc:sldMk cId="1926694979" sldId="716"/>
            <ac:cxnSpMk id="15" creationId="{0DD62531-6E0D-9174-CFB1-9BAAF082F8C5}"/>
          </ac:cxnSpMkLst>
        </pc:cxnChg>
        <pc:cxnChg chg="add mod">
          <ac:chgData name="Stewart Gale" userId="3647ddd2-6040-41ae-a96d-232c23482af8" providerId="ADAL" clId="{5878B298-8D42-47BE-888F-67AD085CB119}" dt="2023-11-16T07:12:41.738" v="537" actId="1076"/>
          <ac:cxnSpMkLst>
            <pc:docMk/>
            <pc:sldMk cId="1926694979" sldId="716"/>
            <ac:cxnSpMk id="16" creationId="{153710B8-BD42-D159-AEA9-ECF82132B926}"/>
          </ac:cxnSpMkLst>
        </pc:cxnChg>
        <pc:cxnChg chg="del">
          <ac:chgData name="Stewart Gale" userId="3647ddd2-6040-41ae-a96d-232c23482af8" providerId="ADAL" clId="{5878B298-8D42-47BE-888F-67AD085CB119}" dt="2022-09-30T08:07:33.278" v="158" actId="478"/>
          <ac:cxnSpMkLst>
            <pc:docMk/>
            <pc:sldMk cId="1926694979" sldId="716"/>
            <ac:cxnSpMk id="17" creationId="{00000000-0000-0000-0000-000000000000}"/>
          </ac:cxnSpMkLst>
        </pc:cxnChg>
        <pc:cxnChg chg="add mod">
          <ac:chgData name="Stewart Gale" userId="3647ddd2-6040-41ae-a96d-232c23482af8" providerId="ADAL" clId="{5878B298-8D42-47BE-888F-67AD085CB119}" dt="2023-11-16T07:12:41.738" v="537" actId="1076"/>
          <ac:cxnSpMkLst>
            <pc:docMk/>
            <pc:sldMk cId="1926694979" sldId="716"/>
            <ac:cxnSpMk id="18" creationId="{11AD0569-1BBF-1F5D-E22B-F78E70AB39A0}"/>
          </ac:cxnSpMkLst>
        </pc:cxnChg>
        <pc:cxnChg chg="del">
          <ac:chgData name="Stewart Gale" userId="3647ddd2-6040-41ae-a96d-232c23482af8" providerId="ADAL" clId="{5878B298-8D42-47BE-888F-67AD085CB119}" dt="2022-09-30T08:07:33.278" v="158" actId="478"/>
          <ac:cxnSpMkLst>
            <pc:docMk/>
            <pc:sldMk cId="1926694979" sldId="716"/>
            <ac:cxnSpMk id="20" creationId="{00000000-0000-0000-0000-000000000000}"/>
          </ac:cxnSpMkLst>
        </pc:cxnChg>
      </pc:sldChg>
      <pc:sldChg chg="addSp delSp modSp add mod delAnim">
        <pc:chgData name="Stewart Gale" userId="3647ddd2-6040-41ae-a96d-232c23482af8" providerId="ADAL" clId="{5878B298-8D42-47BE-888F-67AD085CB119}" dt="2023-11-16T07:15:13.690" v="590" actId="164"/>
        <pc:sldMkLst>
          <pc:docMk/>
          <pc:sldMk cId="353492147" sldId="717"/>
        </pc:sldMkLst>
        <pc:spChg chg="add mod">
          <ac:chgData name="Stewart Gale" userId="3647ddd2-6040-41ae-a96d-232c23482af8" providerId="ADAL" clId="{5878B298-8D42-47BE-888F-67AD085CB119}" dt="2023-11-16T07:15:13.690" v="590" actId="164"/>
          <ac:spMkLst>
            <pc:docMk/>
            <pc:sldMk cId="353492147" sldId="717"/>
            <ac:spMk id="3" creationId="{0B2A8A93-3D73-3FFC-4E7B-348D46BF49DA}"/>
          </ac:spMkLst>
        </pc:spChg>
        <pc:spChg chg="mod">
          <ac:chgData name="Stewart Gale" userId="3647ddd2-6040-41ae-a96d-232c23482af8" providerId="ADAL" clId="{5878B298-8D42-47BE-888F-67AD085CB119}" dt="2023-11-07T17:20:40.473" v="426"/>
          <ac:spMkLst>
            <pc:docMk/>
            <pc:sldMk cId="353492147" sldId="717"/>
            <ac:spMk id="4" creationId="{00000000-0000-0000-0000-000000000000}"/>
          </ac:spMkLst>
        </pc:spChg>
        <pc:grpChg chg="del mod">
          <ac:chgData name="Stewart Gale" userId="3647ddd2-6040-41ae-a96d-232c23482af8" providerId="ADAL" clId="{5878B298-8D42-47BE-888F-67AD085CB119}" dt="2023-11-07T17:21:25.224" v="442" actId="478"/>
          <ac:grpSpMkLst>
            <pc:docMk/>
            <pc:sldMk cId="353492147" sldId="717"/>
            <ac:grpSpMk id="3" creationId="{00000000-0000-0000-0000-000000000000}"/>
          </ac:grpSpMkLst>
        </pc:grpChg>
        <pc:grpChg chg="add mod">
          <ac:chgData name="Stewart Gale" userId="3647ddd2-6040-41ae-a96d-232c23482af8" providerId="ADAL" clId="{5878B298-8D42-47BE-888F-67AD085CB119}" dt="2023-11-16T07:15:13.690" v="590" actId="164"/>
          <ac:grpSpMkLst>
            <pc:docMk/>
            <pc:sldMk cId="353492147" sldId="717"/>
            <ac:grpSpMk id="4" creationId="{CDC4C892-68C2-F099-B812-73740DFC9041}"/>
          </ac:grpSpMkLst>
        </pc:grpChg>
        <pc:picChg chg="mod">
          <ac:chgData name="Stewart Gale" userId="3647ddd2-6040-41ae-a96d-232c23482af8" providerId="ADAL" clId="{5878B298-8D42-47BE-888F-67AD085CB119}" dt="2023-11-16T07:15:13.690" v="590" actId="164"/>
          <ac:picMkLst>
            <pc:docMk/>
            <pc:sldMk cId="353492147" sldId="717"/>
            <ac:picMk id="2" creationId="{00000000-0000-0000-0000-000000000000}"/>
          </ac:picMkLst>
        </pc:picChg>
        <pc:picChg chg="del">
          <ac:chgData name="Stewart Gale" userId="3647ddd2-6040-41ae-a96d-232c23482af8" providerId="ADAL" clId="{5878B298-8D42-47BE-888F-67AD085CB119}" dt="2022-10-02T17:18:38.280" v="379" actId="478"/>
          <ac:picMkLst>
            <pc:docMk/>
            <pc:sldMk cId="353492147" sldId="717"/>
            <ac:picMk id="7" creationId="{00000000-0000-0000-0000-000000000000}"/>
          </ac:picMkLst>
        </pc:picChg>
        <pc:picChg chg="del">
          <ac:chgData name="Stewart Gale" userId="3647ddd2-6040-41ae-a96d-232c23482af8" providerId="ADAL" clId="{5878B298-8D42-47BE-888F-67AD085CB119}" dt="2022-10-02T17:18:38.280" v="379" actId="478"/>
          <ac:picMkLst>
            <pc:docMk/>
            <pc:sldMk cId="353492147" sldId="717"/>
            <ac:picMk id="8" creationId="{00000000-0000-0000-0000-000000000000}"/>
          </ac:picMkLst>
        </pc:picChg>
        <pc:picChg chg="del">
          <ac:chgData name="Stewart Gale" userId="3647ddd2-6040-41ae-a96d-232c23482af8" providerId="ADAL" clId="{5878B298-8D42-47BE-888F-67AD085CB119}" dt="2022-10-02T17:18:39.641" v="380" actId="478"/>
          <ac:picMkLst>
            <pc:docMk/>
            <pc:sldMk cId="353492147" sldId="717"/>
            <ac:picMk id="9" creationId="{00000000-0000-0000-0000-000000000000}"/>
          </ac:picMkLst>
        </pc:picChg>
        <pc:cxnChg chg="mod">
          <ac:chgData name="Stewart Gale" userId="3647ddd2-6040-41ae-a96d-232c23482af8" providerId="ADAL" clId="{5878B298-8D42-47BE-888F-67AD085CB119}" dt="2023-11-07T17:20:40.473" v="426"/>
          <ac:cxnSpMkLst>
            <pc:docMk/>
            <pc:sldMk cId="353492147" sldId="717"/>
            <ac:cxnSpMk id="5" creationId="{00000000-0000-0000-0000-000000000000}"/>
          </ac:cxnSpMkLst>
        </pc:cxnChg>
      </pc:sldChg>
      <pc:sldChg chg="addSp delSp modSp add mod modAnim">
        <pc:chgData name="Stewart Gale" userId="3647ddd2-6040-41ae-a96d-232c23482af8" providerId="ADAL" clId="{5878B298-8D42-47BE-888F-67AD085CB119}" dt="2023-11-16T07:15:25.453" v="594" actId="1076"/>
        <pc:sldMkLst>
          <pc:docMk/>
          <pc:sldMk cId="2655461762" sldId="718"/>
        </pc:sldMkLst>
        <pc:spChg chg="mod">
          <ac:chgData name="Stewart Gale" userId="3647ddd2-6040-41ae-a96d-232c23482af8" providerId="ADAL" clId="{5878B298-8D42-47BE-888F-67AD085CB119}" dt="2023-11-07T17:20:40.473" v="426"/>
          <ac:spMkLst>
            <pc:docMk/>
            <pc:sldMk cId="2655461762" sldId="718"/>
            <ac:spMk id="4" creationId="{00000000-0000-0000-0000-000000000000}"/>
          </ac:spMkLst>
        </pc:spChg>
        <pc:grpChg chg="del mod">
          <ac:chgData name="Stewart Gale" userId="3647ddd2-6040-41ae-a96d-232c23482af8" providerId="ADAL" clId="{5878B298-8D42-47BE-888F-67AD085CB119}" dt="2023-11-07T17:21:27.493" v="443" actId="478"/>
          <ac:grpSpMkLst>
            <pc:docMk/>
            <pc:sldMk cId="2655461762" sldId="718"/>
            <ac:grpSpMk id="3" creationId="{00000000-0000-0000-0000-000000000000}"/>
          </ac:grpSpMkLst>
        </pc:grpChg>
        <pc:picChg chg="del">
          <ac:chgData name="Stewart Gale" userId="3647ddd2-6040-41ae-a96d-232c23482af8" providerId="ADAL" clId="{5878B298-8D42-47BE-888F-67AD085CB119}" dt="2022-10-02T17:19:11.411" v="385" actId="478"/>
          <ac:picMkLst>
            <pc:docMk/>
            <pc:sldMk cId="2655461762" sldId="718"/>
            <ac:picMk id="2" creationId="{00000000-0000-0000-0000-000000000000}"/>
          </ac:picMkLst>
        </pc:picChg>
        <pc:picChg chg="add mod modCrop">
          <ac:chgData name="Stewart Gale" userId="3647ddd2-6040-41ae-a96d-232c23482af8" providerId="ADAL" clId="{5878B298-8D42-47BE-888F-67AD085CB119}" dt="2023-11-16T07:15:25.453" v="594" actId="1076"/>
          <ac:picMkLst>
            <pc:docMk/>
            <pc:sldMk cId="2655461762" sldId="718"/>
            <ac:picMk id="6" creationId="{B4236379-7B58-E6E3-9666-F297E876DC30}"/>
          </ac:picMkLst>
        </pc:picChg>
        <pc:picChg chg="add mod modCrop">
          <ac:chgData name="Stewart Gale" userId="3647ddd2-6040-41ae-a96d-232c23482af8" providerId="ADAL" clId="{5878B298-8D42-47BE-888F-67AD085CB119}" dt="2023-11-16T07:15:19.611" v="591" actId="1076"/>
          <ac:picMkLst>
            <pc:docMk/>
            <pc:sldMk cId="2655461762" sldId="718"/>
            <ac:picMk id="7" creationId="{490CAF35-6125-7508-6324-14C363308371}"/>
          </ac:picMkLst>
        </pc:picChg>
        <pc:cxnChg chg="mod">
          <ac:chgData name="Stewart Gale" userId="3647ddd2-6040-41ae-a96d-232c23482af8" providerId="ADAL" clId="{5878B298-8D42-47BE-888F-67AD085CB119}" dt="2023-11-07T17:20:40.473" v="426"/>
          <ac:cxnSpMkLst>
            <pc:docMk/>
            <pc:sldMk cId="2655461762" sldId="718"/>
            <ac:cxnSpMk id="5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5878B298-8D42-47BE-888F-67AD085CB119}" dt="2024-11-20T05:13:47.601" v="754" actId="1036"/>
        <pc:sldMkLst>
          <pc:docMk/>
          <pc:sldMk cId="3242059070" sldId="719"/>
        </pc:sldMkLst>
        <pc:spChg chg="add mod">
          <ac:chgData name="Stewart Gale" userId="3647ddd2-6040-41ae-a96d-232c23482af8" providerId="ADAL" clId="{5878B298-8D42-47BE-888F-67AD085CB119}" dt="2024-11-20T05:13:47.601" v="754" actId="1036"/>
          <ac:spMkLst>
            <pc:docMk/>
            <pc:sldMk cId="3242059070" sldId="719"/>
            <ac:spMk id="3" creationId="{5DAA3823-1627-F2AE-1FBD-DD1F9D4AB2BE}"/>
          </ac:spMkLst>
        </pc:spChg>
        <pc:spChg chg="mod">
          <ac:chgData name="Stewart Gale" userId="3647ddd2-6040-41ae-a96d-232c23482af8" providerId="ADAL" clId="{5878B298-8D42-47BE-888F-67AD085CB119}" dt="2023-11-07T17:20:40.473" v="426"/>
          <ac:spMkLst>
            <pc:docMk/>
            <pc:sldMk cId="3242059070" sldId="719"/>
            <ac:spMk id="4" creationId="{00000000-0000-0000-0000-000000000000}"/>
          </ac:spMkLst>
        </pc:spChg>
        <pc:spChg chg="add del mod">
          <ac:chgData name="Stewart Gale" userId="3647ddd2-6040-41ae-a96d-232c23482af8" providerId="ADAL" clId="{5878B298-8D42-47BE-888F-67AD085CB119}" dt="2024-11-20T05:11:20.518" v="701" actId="478"/>
          <ac:spMkLst>
            <pc:docMk/>
            <pc:sldMk cId="3242059070" sldId="719"/>
            <ac:spMk id="4" creationId="{C2D6AD57-4C57-277E-7494-C36A6BB2D1B5}"/>
          </ac:spMkLst>
        </pc:spChg>
        <pc:spChg chg="add mod">
          <ac:chgData name="Stewart Gale" userId="3647ddd2-6040-41ae-a96d-232c23482af8" providerId="ADAL" clId="{5878B298-8D42-47BE-888F-67AD085CB119}" dt="2024-11-20T05:13:00.214" v="734" actId="404"/>
          <ac:spMkLst>
            <pc:docMk/>
            <pc:sldMk cId="3242059070" sldId="719"/>
            <ac:spMk id="9" creationId="{60F7A77E-1974-8475-56B7-95ABD7E50984}"/>
          </ac:spMkLst>
        </pc:spChg>
        <pc:spChg chg="add mod">
          <ac:chgData name="Stewart Gale" userId="3647ddd2-6040-41ae-a96d-232c23482af8" providerId="ADAL" clId="{5878B298-8D42-47BE-888F-67AD085CB119}" dt="2024-11-20T05:13:32.599" v="748" actId="14100"/>
          <ac:spMkLst>
            <pc:docMk/>
            <pc:sldMk cId="3242059070" sldId="719"/>
            <ac:spMk id="10" creationId="{0761D11C-7A1A-A8A1-167D-DCEFE1499BEC}"/>
          </ac:spMkLst>
        </pc:spChg>
        <pc:spChg chg="add mod">
          <ac:chgData name="Stewart Gale" userId="3647ddd2-6040-41ae-a96d-232c23482af8" providerId="ADAL" clId="{5878B298-8D42-47BE-888F-67AD085CB119}" dt="2024-11-20T05:13:47.601" v="754" actId="1036"/>
          <ac:spMkLst>
            <pc:docMk/>
            <pc:sldMk cId="3242059070" sldId="719"/>
            <ac:spMk id="11" creationId="{7EF25ADC-086D-50D3-4E46-B885DC8D6D79}"/>
          </ac:spMkLst>
        </pc:spChg>
        <pc:grpChg chg="del mod">
          <ac:chgData name="Stewart Gale" userId="3647ddd2-6040-41ae-a96d-232c23482af8" providerId="ADAL" clId="{5878B298-8D42-47BE-888F-67AD085CB119}" dt="2023-11-07T17:21:30.035" v="444" actId="478"/>
          <ac:grpSpMkLst>
            <pc:docMk/>
            <pc:sldMk cId="3242059070" sldId="719"/>
            <ac:grpSpMk id="3" creationId="{00000000-0000-0000-0000-000000000000}"/>
          </ac:grpSpMkLst>
        </pc:grpChg>
        <pc:picChg chg="mod modCrop">
          <ac:chgData name="Stewart Gale" userId="3647ddd2-6040-41ae-a96d-232c23482af8" providerId="ADAL" clId="{5878B298-8D42-47BE-888F-67AD085CB119}" dt="2023-11-16T07:15:28.515" v="595" actId="1076"/>
          <ac:picMkLst>
            <pc:docMk/>
            <pc:sldMk cId="3242059070" sldId="719"/>
            <ac:picMk id="2" creationId="{00000000-0000-0000-0000-000000000000}"/>
          </ac:picMkLst>
        </pc:picChg>
        <pc:picChg chg="add mod modCrop">
          <ac:chgData name="Stewart Gale" userId="3647ddd2-6040-41ae-a96d-232c23482af8" providerId="ADAL" clId="{5878B298-8D42-47BE-888F-67AD085CB119}" dt="2024-11-20T05:12:34.591" v="727" actId="1076"/>
          <ac:picMkLst>
            <pc:docMk/>
            <pc:sldMk cId="3242059070" sldId="719"/>
            <ac:picMk id="6" creationId="{1EA3D8D5-82E7-BB25-5C4B-51E08729D1DC}"/>
          </ac:picMkLst>
        </pc:picChg>
        <pc:picChg chg="add mod modCrop">
          <ac:chgData name="Stewart Gale" userId="3647ddd2-6040-41ae-a96d-232c23482af8" providerId="ADAL" clId="{5878B298-8D42-47BE-888F-67AD085CB119}" dt="2024-11-20T05:13:47.601" v="754" actId="1036"/>
          <ac:picMkLst>
            <pc:docMk/>
            <pc:sldMk cId="3242059070" sldId="719"/>
            <ac:picMk id="7" creationId="{9D85EE98-7A2F-A7C8-340E-A9AEB944B976}"/>
          </ac:picMkLst>
        </pc:picChg>
        <pc:picChg chg="add mod modCrop">
          <ac:chgData name="Stewart Gale" userId="3647ddd2-6040-41ae-a96d-232c23482af8" providerId="ADAL" clId="{5878B298-8D42-47BE-888F-67AD085CB119}" dt="2024-11-20T05:13:07.598" v="736" actId="1076"/>
          <ac:picMkLst>
            <pc:docMk/>
            <pc:sldMk cId="3242059070" sldId="719"/>
            <ac:picMk id="8" creationId="{D44F2823-9884-11E8-835F-EC623372A0AF}"/>
          </ac:picMkLst>
        </pc:picChg>
        <pc:cxnChg chg="mod">
          <ac:chgData name="Stewart Gale" userId="3647ddd2-6040-41ae-a96d-232c23482af8" providerId="ADAL" clId="{5878B298-8D42-47BE-888F-67AD085CB119}" dt="2023-11-07T17:20:40.473" v="426"/>
          <ac:cxnSpMkLst>
            <pc:docMk/>
            <pc:sldMk cId="3242059070" sldId="719"/>
            <ac:cxnSpMk id="5" creationId="{00000000-0000-0000-0000-000000000000}"/>
          </ac:cxnSpMkLst>
        </pc:cxnChg>
      </pc:sldChg>
      <pc:sldChg chg="modSp add del mod">
        <pc:chgData name="Stewart Gale" userId="3647ddd2-6040-41ae-a96d-232c23482af8" providerId="ADAL" clId="{5878B298-8D42-47BE-888F-67AD085CB119}" dt="2024-07-09T16:00:13.219" v="626" actId="47"/>
        <pc:sldMkLst>
          <pc:docMk/>
          <pc:sldMk cId="2338448328" sldId="720"/>
        </pc:sldMkLst>
        <pc:spChg chg="mod">
          <ac:chgData name="Stewart Gale" userId="3647ddd2-6040-41ae-a96d-232c23482af8" providerId="ADAL" clId="{5878B298-8D42-47BE-888F-67AD085CB119}" dt="2024-07-09T15:57:15.138" v="624" actId="20577"/>
          <ac:spMkLst>
            <pc:docMk/>
            <pc:sldMk cId="2338448328" sldId="720"/>
            <ac:spMk id="2" creationId="{85225B43-5F74-6CC1-D98B-EBADA1F00402}"/>
          </ac:spMkLst>
        </pc:spChg>
        <pc:spChg chg="mod">
          <ac:chgData name="Stewart Gale" userId="3647ddd2-6040-41ae-a96d-232c23482af8" providerId="ADAL" clId="{5878B298-8D42-47BE-888F-67AD085CB119}" dt="2024-07-09T15:57:23.527" v="625" actId="1076"/>
          <ac:spMkLst>
            <pc:docMk/>
            <pc:sldMk cId="2338448328" sldId="720"/>
            <ac:spMk id="16" creationId="{B92CF86C-CF4F-0823-C12F-EF4F820E1B24}"/>
          </ac:spMkLst>
        </pc:spChg>
        <pc:spChg chg="mod">
          <ac:chgData name="Stewart Gale" userId="3647ddd2-6040-41ae-a96d-232c23482af8" providerId="ADAL" clId="{5878B298-8D42-47BE-888F-67AD085CB119}" dt="2024-07-09T15:57:23.527" v="625" actId="1076"/>
          <ac:spMkLst>
            <pc:docMk/>
            <pc:sldMk cId="2338448328" sldId="720"/>
            <ac:spMk id="23" creationId="{CD3BB2D8-BFB2-77CE-F522-FEA335A9C9F3}"/>
          </ac:spMkLst>
        </pc:spChg>
        <pc:spChg chg="mod">
          <ac:chgData name="Stewart Gale" userId="3647ddd2-6040-41ae-a96d-232c23482af8" providerId="ADAL" clId="{5878B298-8D42-47BE-888F-67AD085CB119}" dt="2024-07-09T15:57:23.527" v="625" actId="1076"/>
          <ac:spMkLst>
            <pc:docMk/>
            <pc:sldMk cId="2338448328" sldId="720"/>
            <ac:spMk id="24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07-09T15:57:23.527" v="625" actId="1076"/>
          <ac:spMkLst>
            <pc:docMk/>
            <pc:sldMk cId="2338448328" sldId="720"/>
            <ac:spMk id="25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07-09T15:57:23.527" v="625" actId="1076"/>
          <ac:spMkLst>
            <pc:docMk/>
            <pc:sldMk cId="2338448328" sldId="720"/>
            <ac:spMk id="26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07-09T15:57:23.527" v="625" actId="1076"/>
          <ac:spMkLst>
            <pc:docMk/>
            <pc:sldMk cId="2338448328" sldId="720"/>
            <ac:spMk id="27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07-09T15:57:23.527" v="625" actId="1076"/>
          <ac:spMkLst>
            <pc:docMk/>
            <pc:sldMk cId="2338448328" sldId="720"/>
            <ac:spMk id="28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07-09T15:57:23.527" v="625" actId="1076"/>
          <ac:spMkLst>
            <pc:docMk/>
            <pc:sldMk cId="2338448328" sldId="720"/>
            <ac:spMk id="29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07-09T15:57:23.527" v="625" actId="1076"/>
          <ac:spMkLst>
            <pc:docMk/>
            <pc:sldMk cId="2338448328" sldId="720"/>
            <ac:spMk id="30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07-09T15:57:23.527" v="625" actId="1076"/>
          <ac:spMkLst>
            <pc:docMk/>
            <pc:sldMk cId="2338448328" sldId="720"/>
            <ac:spMk id="31" creationId="{B2973D11-BECB-6CB6-A96E-66DF20CED4EC}"/>
          </ac:spMkLst>
        </pc:spChg>
        <pc:spChg chg="mod">
          <ac:chgData name="Stewart Gale" userId="3647ddd2-6040-41ae-a96d-232c23482af8" providerId="ADAL" clId="{5878B298-8D42-47BE-888F-67AD085CB119}" dt="2024-07-09T15:57:23.527" v="625" actId="1076"/>
          <ac:spMkLst>
            <pc:docMk/>
            <pc:sldMk cId="2338448328" sldId="720"/>
            <ac:spMk id="32" creationId="{1D48BB2B-E91C-7566-C156-6CE0776B816F}"/>
          </ac:spMkLst>
        </pc:spChg>
        <pc:spChg chg="mod">
          <ac:chgData name="Stewart Gale" userId="3647ddd2-6040-41ae-a96d-232c23482af8" providerId="ADAL" clId="{5878B298-8D42-47BE-888F-67AD085CB119}" dt="2024-07-09T15:57:23.527" v="625" actId="1076"/>
          <ac:spMkLst>
            <pc:docMk/>
            <pc:sldMk cId="2338448328" sldId="720"/>
            <ac:spMk id="33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07-09T15:57:23.527" v="625" actId="1076"/>
          <ac:spMkLst>
            <pc:docMk/>
            <pc:sldMk cId="2338448328" sldId="720"/>
            <ac:spMk id="34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07-09T15:57:23.527" v="625" actId="1076"/>
          <ac:spMkLst>
            <pc:docMk/>
            <pc:sldMk cId="2338448328" sldId="720"/>
            <ac:spMk id="35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07-09T15:57:23.527" v="625" actId="1076"/>
          <ac:spMkLst>
            <pc:docMk/>
            <pc:sldMk cId="2338448328" sldId="720"/>
            <ac:spMk id="36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4-07-09T15:57:23.527" v="625" actId="1076"/>
          <ac:spMkLst>
            <pc:docMk/>
            <pc:sldMk cId="2338448328" sldId="720"/>
            <ac:spMk id="38" creationId="{00000000-0000-0000-0000-000000000000}"/>
          </ac:spMkLst>
        </pc:spChg>
        <pc:cxnChg chg="mod">
          <ac:chgData name="Stewart Gale" userId="3647ddd2-6040-41ae-a96d-232c23482af8" providerId="ADAL" clId="{5878B298-8D42-47BE-888F-67AD085CB119}" dt="2024-07-09T15:57:23.527" v="625" actId="1076"/>
          <ac:cxnSpMkLst>
            <pc:docMk/>
            <pc:sldMk cId="2338448328" sldId="720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5878B298-8D42-47BE-888F-67AD085CB119}" dt="2024-07-09T15:57:23.527" v="625" actId="1076"/>
          <ac:cxnSpMkLst>
            <pc:docMk/>
            <pc:sldMk cId="2338448328" sldId="720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5878B298-8D42-47BE-888F-67AD085CB119}" dt="2024-07-09T15:57:23.527" v="625" actId="1076"/>
          <ac:cxnSpMkLst>
            <pc:docMk/>
            <pc:sldMk cId="2338448328" sldId="720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5878B298-8D42-47BE-888F-67AD085CB119}" dt="2024-07-09T15:57:23.527" v="625" actId="1076"/>
          <ac:cxnSpMkLst>
            <pc:docMk/>
            <pc:sldMk cId="2338448328" sldId="720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5878B298-8D42-47BE-888F-67AD085CB119}" dt="2024-07-09T15:57:23.527" v="625" actId="1076"/>
          <ac:cxnSpMkLst>
            <pc:docMk/>
            <pc:sldMk cId="2338448328" sldId="720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5878B298-8D42-47BE-888F-67AD085CB119}" dt="2024-07-09T15:57:23.527" v="625" actId="1076"/>
          <ac:cxnSpMkLst>
            <pc:docMk/>
            <pc:sldMk cId="2338448328" sldId="720"/>
            <ac:cxnSpMk id="20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5878B298-8D42-47BE-888F-67AD085CB119}" dt="2023-11-07T17:20:40.473" v="426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5878B298-8D42-47BE-888F-67AD085CB119}" dt="2023-11-07T17:20:40.473" v="426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3-11-07T17:20:40.473" v="426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3-11-07T17:20:40.473" v="426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3-11-07T17:20:40.473" v="426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5878B298-8D42-47BE-888F-67AD085CB119}" dt="2023-11-07T17:20:40.473" v="426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5878B298-8D42-47BE-888F-67AD085CB119}" dt="2023-11-07T17:20:40.473" v="426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878B298-8D42-47BE-888F-67AD085CB119}" dt="2023-11-07T17:20:40.473" v="426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878B298-8D42-47BE-888F-67AD085CB119}" dt="2023-11-07T17:20:40.473" v="426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878B298-8D42-47BE-888F-67AD085CB119}" dt="2023-11-07T17:20:40.473" v="426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878B298-8D42-47BE-888F-67AD085CB119}" dt="2023-11-07T17:20:40.473" v="426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878B298-8D42-47BE-888F-67AD085CB119}" dt="2023-11-07T17:20:40.473" v="426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878B298-8D42-47BE-888F-67AD085CB119}" dt="2023-11-07T17:20:40.473" v="426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878B298-8D42-47BE-888F-67AD085CB119}" dt="2023-11-07T17:20:40.473" v="426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20/11/2024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20/11/2024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20/11/2024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20/11/2024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14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2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20.png"/><Relationship Id="rId2" Type="http://schemas.openxmlformats.org/officeDocument/2006/relationships/image" Target="../media/image16.png"/><Relationship Id="rId16" Type="http://schemas.openxmlformats.org/officeDocument/2006/relationships/image" Target="../media/image19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17.png"/><Relationship Id="rId5" Type="http://schemas.openxmlformats.org/officeDocument/2006/relationships/image" Target="../media/image48.png"/><Relationship Id="rId15" Type="http://schemas.openxmlformats.org/officeDocument/2006/relationships/image" Target="../media/image18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35763"/>
            <a:ext cx="11737304" cy="6786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Probability</a:t>
            </a:r>
          </a:p>
          <a:p>
            <a:pPr algn="ctr"/>
            <a:r>
              <a:rPr lang="en-GB" sz="9600" dirty="0"/>
              <a:t>Probability Trees</a:t>
            </a:r>
            <a:endParaRPr lang="en-GB" sz="8800" dirty="0"/>
          </a:p>
          <a:p>
            <a:pPr algn="ctr"/>
            <a:endParaRPr lang="en-GB" sz="4000" dirty="0"/>
          </a:p>
          <a:p>
            <a:pPr algn="ctr"/>
            <a:r>
              <a:rPr lang="en-GB" sz="8800" dirty="0"/>
              <a:t>Chapter 2 </a:t>
            </a:r>
          </a:p>
          <a:p>
            <a:pPr algn="ctr"/>
            <a:r>
              <a:rPr lang="en-GB" sz="8800" dirty="0"/>
              <a:t>(Part 4 of 4)</a:t>
            </a:r>
          </a:p>
        </p:txBody>
      </p:sp>
    </p:spTree>
    <p:extLst>
      <p:ext uri="{BB962C8B-B14F-4D97-AF65-F5344CB8AC3E}">
        <p14:creationId xmlns:p14="http://schemas.microsoft.com/office/powerpoint/2010/main" val="3484103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>
            <a:cxnSpLocks/>
          </p:cNvCxnSpPr>
          <p:nvPr/>
        </p:nvCxnSpPr>
        <p:spPr>
          <a:xfrm flipV="1">
            <a:off x="1199456" y="3933057"/>
            <a:ext cx="2232248" cy="10561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/>
        </p:nvCxnSpPr>
        <p:spPr>
          <a:xfrm>
            <a:off x="1199457" y="4989221"/>
            <a:ext cx="2194565" cy="7766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079776" y="3356995"/>
            <a:ext cx="1728192" cy="5738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079776" y="3933056"/>
            <a:ext cx="1728192" cy="4320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046217" y="5462370"/>
            <a:ext cx="1872208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044155" y="5822410"/>
            <a:ext cx="1872208" cy="4320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3465646" y="3669279"/>
                <a:ext cx="5760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GB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GB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646" y="3669279"/>
                <a:ext cx="576064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3432087" y="5551795"/>
                <a:ext cx="5760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GB" sz="28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2087" y="5551795"/>
                <a:ext cx="576064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5799444" y="3172326"/>
                <a:ext cx="656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GB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GB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9444" y="3172326"/>
                <a:ext cx="65659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5778732" y="4180438"/>
                <a:ext cx="7960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GB" sz="28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8732" y="4180438"/>
                <a:ext cx="79601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5937075" y="5273058"/>
                <a:ext cx="656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GB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GB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075" y="5273058"/>
                <a:ext cx="65659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5916363" y="6080157"/>
                <a:ext cx="656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GB" sz="28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6363" y="6080157"/>
                <a:ext cx="65659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2015152" y="3643942"/>
                <a:ext cx="720080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5152" y="3643942"/>
                <a:ext cx="720080" cy="6685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2070858" y="5534668"/>
                <a:ext cx="720080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858" y="5534668"/>
                <a:ext cx="720080" cy="6685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4551232" y="2922185"/>
                <a:ext cx="640120" cy="669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1232" y="2922185"/>
                <a:ext cx="640120" cy="6694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4511252" y="4149080"/>
                <a:ext cx="720080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252" y="4149080"/>
                <a:ext cx="720080" cy="6705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4630537" y="4942300"/>
                <a:ext cx="720080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0537" y="4942300"/>
                <a:ext cx="720080" cy="6705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/>
              <p:cNvSpPr txBox="1"/>
              <p:nvPr/>
            </p:nvSpPr>
            <p:spPr>
              <a:xfrm>
                <a:off x="4675734" y="6067939"/>
                <a:ext cx="609051" cy="66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7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734" y="6067939"/>
                <a:ext cx="609051" cy="66858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85225B43-5F74-6CC1-D98B-EBADA1F00402}"/>
              </a:ext>
            </a:extLst>
          </p:cNvPr>
          <p:cNvSpPr txBox="1"/>
          <p:nvPr/>
        </p:nvSpPr>
        <p:spPr>
          <a:xfrm>
            <a:off x="556289" y="172039"/>
            <a:ext cx="11300351" cy="267765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You have two bags, the first with 5 red balls and 5 blue balls, and the second with 3 red balls and 6 blue balls. You first pick a ball from the first bag, </a:t>
            </a:r>
          </a:p>
          <a:p>
            <a:r>
              <a:rPr lang="en-GB" sz="2800" dirty="0"/>
              <a:t>and place it in the second. You then pick a ball from the second bag. </a:t>
            </a:r>
          </a:p>
          <a:p>
            <a:r>
              <a:rPr lang="en-US" sz="2800" b="1" dirty="0"/>
              <a:t>a) </a:t>
            </a:r>
            <a:r>
              <a:rPr lang="en-US" sz="2800" dirty="0"/>
              <a:t>Draw a tree diagram.</a:t>
            </a:r>
            <a:endParaRPr lang="en-GB" sz="2800" dirty="0"/>
          </a:p>
          <a:p>
            <a:r>
              <a:rPr lang="en-GB" sz="2800" b="1" dirty="0"/>
              <a:t>b) </a:t>
            </a:r>
            <a:r>
              <a:rPr lang="en-GB" sz="2800" dirty="0"/>
              <a:t>You pick a red ball on your second pick.</a:t>
            </a:r>
          </a:p>
          <a:p>
            <a:r>
              <a:rPr lang="en-GB" sz="2800" b="1" dirty="0"/>
              <a:t>c) </a:t>
            </a:r>
            <a:r>
              <a:rPr lang="en-GB" sz="2800" dirty="0"/>
              <a:t>Given that your second pick was red, the first pick was also red.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B76EB4-D55C-7855-0A19-109E2F71BAC5}"/>
              </a:ext>
            </a:extLst>
          </p:cNvPr>
          <p:cNvSpPr txBox="1"/>
          <p:nvPr/>
        </p:nvSpPr>
        <p:spPr>
          <a:xfrm>
            <a:off x="623392" y="3068444"/>
            <a:ext cx="6401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231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  <p:bldP spid="33" grpId="0"/>
      <p:bldP spid="34" grpId="0"/>
      <p:bldP spid="35" grpId="0"/>
      <p:bldP spid="36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027EECD-4A6D-300D-6328-AC6A0B5BB736}"/>
              </a:ext>
            </a:extLst>
          </p:cNvPr>
          <p:cNvCxnSpPr>
            <a:cxnSpLocks/>
          </p:cNvCxnSpPr>
          <p:nvPr/>
        </p:nvCxnSpPr>
        <p:spPr>
          <a:xfrm flipV="1">
            <a:off x="1567865" y="3869569"/>
            <a:ext cx="2232248" cy="10561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0C37745-BD45-165B-D05E-802E3FF9D09C}"/>
              </a:ext>
            </a:extLst>
          </p:cNvPr>
          <p:cNvCxnSpPr>
            <a:cxnSpLocks/>
          </p:cNvCxnSpPr>
          <p:nvPr/>
        </p:nvCxnSpPr>
        <p:spPr>
          <a:xfrm>
            <a:off x="1567866" y="4925733"/>
            <a:ext cx="2194565" cy="7766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3031080-F1F6-0F35-D49C-853AB4AC80F2}"/>
              </a:ext>
            </a:extLst>
          </p:cNvPr>
          <p:cNvCxnSpPr/>
          <p:nvPr/>
        </p:nvCxnSpPr>
        <p:spPr>
          <a:xfrm flipV="1">
            <a:off x="4448185" y="3293507"/>
            <a:ext cx="1728192" cy="5738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DD62531-6E0D-9174-CFB1-9BAAF082F8C5}"/>
              </a:ext>
            </a:extLst>
          </p:cNvPr>
          <p:cNvCxnSpPr/>
          <p:nvPr/>
        </p:nvCxnSpPr>
        <p:spPr>
          <a:xfrm>
            <a:off x="4448185" y="3869568"/>
            <a:ext cx="1728192" cy="4320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3710B8-BD42-D159-AEA9-ECF82132B926}"/>
              </a:ext>
            </a:extLst>
          </p:cNvPr>
          <p:cNvCxnSpPr/>
          <p:nvPr/>
        </p:nvCxnSpPr>
        <p:spPr>
          <a:xfrm flipV="1">
            <a:off x="4414626" y="5398882"/>
            <a:ext cx="1872208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AD0569-1BBF-1F5D-E22B-F78E70AB39A0}"/>
              </a:ext>
            </a:extLst>
          </p:cNvPr>
          <p:cNvCxnSpPr/>
          <p:nvPr/>
        </p:nvCxnSpPr>
        <p:spPr>
          <a:xfrm>
            <a:off x="4412564" y="5758922"/>
            <a:ext cx="1872208" cy="4320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6E6B43D-E17D-9F00-3BAF-3D0796C17AF0}"/>
                  </a:ext>
                </a:extLst>
              </p:cNvPr>
              <p:cNvSpPr txBox="1"/>
              <p:nvPr/>
            </p:nvSpPr>
            <p:spPr>
              <a:xfrm>
                <a:off x="3834055" y="3605791"/>
                <a:ext cx="5760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6E6B43D-E17D-9F00-3BAF-3D0796C17A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4055" y="3605791"/>
                <a:ext cx="576064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6422752-5A18-E7F7-ADEA-09FAA3E190A6}"/>
                  </a:ext>
                </a:extLst>
              </p:cNvPr>
              <p:cNvSpPr txBox="1"/>
              <p:nvPr/>
            </p:nvSpPr>
            <p:spPr>
              <a:xfrm>
                <a:off x="3800496" y="5488307"/>
                <a:ext cx="5760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6422752-5A18-E7F7-ADEA-09FAA3E190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0496" y="5488307"/>
                <a:ext cx="576064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02347D4-1E2C-4363-68E1-B4E5F6965183}"/>
                  </a:ext>
                </a:extLst>
              </p:cNvPr>
              <p:cNvSpPr txBox="1"/>
              <p:nvPr/>
            </p:nvSpPr>
            <p:spPr>
              <a:xfrm>
                <a:off x="6167853" y="3108838"/>
                <a:ext cx="6565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02347D4-1E2C-4363-68E1-B4E5F69651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853" y="3108838"/>
                <a:ext cx="65659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5F4A261-0F4F-1B37-2D67-58BE63C11A8A}"/>
                  </a:ext>
                </a:extLst>
              </p:cNvPr>
              <p:cNvSpPr txBox="1"/>
              <p:nvPr/>
            </p:nvSpPr>
            <p:spPr>
              <a:xfrm>
                <a:off x="6147141" y="4116950"/>
                <a:ext cx="79601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5F4A261-0F4F-1B37-2D67-58BE63C11A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7141" y="4116950"/>
                <a:ext cx="796013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60203FE-A794-9450-2214-B79A789C8A3F}"/>
                  </a:ext>
                </a:extLst>
              </p:cNvPr>
              <p:cNvSpPr txBox="1"/>
              <p:nvPr/>
            </p:nvSpPr>
            <p:spPr>
              <a:xfrm>
                <a:off x="6305484" y="5209570"/>
                <a:ext cx="6565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60203FE-A794-9450-2214-B79A789C8A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484" y="5209570"/>
                <a:ext cx="65659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AD8B9EA-C023-9259-AA18-98EE5370CDC6}"/>
                  </a:ext>
                </a:extLst>
              </p:cNvPr>
              <p:cNvSpPr txBox="1"/>
              <p:nvPr/>
            </p:nvSpPr>
            <p:spPr>
              <a:xfrm>
                <a:off x="6284772" y="6016669"/>
                <a:ext cx="6565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AD8B9EA-C023-9259-AA18-98EE5370CD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4772" y="6016669"/>
                <a:ext cx="656596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7BD7404-C9F8-D26C-A06F-7D0AB9CFB6B3}"/>
                  </a:ext>
                </a:extLst>
              </p:cNvPr>
              <p:cNvSpPr txBox="1"/>
              <p:nvPr/>
            </p:nvSpPr>
            <p:spPr>
              <a:xfrm>
                <a:off x="2319825" y="3681364"/>
                <a:ext cx="720080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7BD7404-C9F8-D26C-A06F-7D0AB9CFB6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9825" y="3681364"/>
                <a:ext cx="720080" cy="6685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1C0D4EB-A857-71BA-B854-244D192FB781}"/>
                  </a:ext>
                </a:extLst>
              </p:cNvPr>
              <p:cNvSpPr txBox="1"/>
              <p:nvPr/>
            </p:nvSpPr>
            <p:spPr>
              <a:xfrm>
                <a:off x="2439267" y="5471180"/>
                <a:ext cx="720080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1C0D4EB-A857-71BA-B854-244D192FB7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9267" y="5471180"/>
                <a:ext cx="720080" cy="6685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2E5A40F-BD71-1ED4-14D1-ECD8589452C4}"/>
                  </a:ext>
                </a:extLst>
              </p:cNvPr>
              <p:cNvSpPr txBox="1"/>
              <p:nvPr/>
            </p:nvSpPr>
            <p:spPr>
              <a:xfrm>
                <a:off x="4879661" y="2939983"/>
                <a:ext cx="720080" cy="669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2E5A40F-BD71-1ED4-14D1-ECD8589452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661" y="2939983"/>
                <a:ext cx="720080" cy="6694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9A29BFC-2A84-5861-B72E-F939370B185F}"/>
                  </a:ext>
                </a:extLst>
              </p:cNvPr>
              <p:cNvSpPr txBox="1"/>
              <p:nvPr/>
            </p:nvSpPr>
            <p:spPr>
              <a:xfrm>
                <a:off x="4879661" y="4085592"/>
                <a:ext cx="720080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9A29BFC-2A84-5861-B72E-F939370B18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661" y="4085592"/>
                <a:ext cx="720080" cy="6705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CA8971A-37B9-563C-81D2-BA90FC780A1C}"/>
                  </a:ext>
                </a:extLst>
              </p:cNvPr>
              <p:cNvSpPr txBox="1"/>
              <p:nvPr/>
            </p:nvSpPr>
            <p:spPr>
              <a:xfrm>
                <a:off x="4982321" y="4925733"/>
                <a:ext cx="720080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CA8971A-37B9-563C-81D2-BA90FC780A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321" y="4925733"/>
                <a:ext cx="720080" cy="6705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497E0F2-B1D7-A7F2-C1E1-BC54D3CF4091}"/>
                  </a:ext>
                </a:extLst>
              </p:cNvPr>
              <p:cNvSpPr txBox="1"/>
              <p:nvPr/>
            </p:nvSpPr>
            <p:spPr>
              <a:xfrm>
                <a:off x="4990690" y="6073706"/>
                <a:ext cx="720080" cy="66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7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497E0F2-B1D7-A7F2-C1E1-BC54D3CF40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0690" y="6073706"/>
                <a:ext cx="720080" cy="66858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1B58E9A-C08E-7FAD-5750-B759C8EE0523}"/>
                  </a:ext>
                </a:extLst>
              </p:cNvPr>
              <p:cNvSpPr txBox="1"/>
              <p:nvPr/>
            </p:nvSpPr>
            <p:spPr>
              <a:xfrm>
                <a:off x="6744073" y="3051786"/>
                <a:ext cx="2232248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latin typeface="Cambria Math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1B58E9A-C08E-7FAD-5750-B759C8EE05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3" y="3051786"/>
                <a:ext cx="2232248" cy="7848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FD8F3B3-DEF5-0ACB-C526-43FC0174E65C}"/>
                  </a:ext>
                </a:extLst>
              </p:cNvPr>
              <p:cNvSpPr txBox="1"/>
              <p:nvPr/>
            </p:nvSpPr>
            <p:spPr>
              <a:xfrm>
                <a:off x="6898627" y="5119330"/>
                <a:ext cx="2305666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latin typeface="Cambria Math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FD8F3B3-DEF5-0ACB-C526-43FC0174E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8627" y="5119330"/>
                <a:ext cx="2305666" cy="7861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2F317EB-D21A-C387-1D04-1B0624B221AF}"/>
                  </a:ext>
                </a:extLst>
              </p:cNvPr>
              <p:cNvSpPr txBox="1"/>
              <p:nvPr/>
            </p:nvSpPr>
            <p:spPr>
              <a:xfrm>
                <a:off x="10200456" y="5261017"/>
                <a:ext cx="910874" cy="12447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4000" b="1" i="1">
                              <a:latin typeface="Cambria Math"/>
                            </a:rPr>
                            <m:t>𝟎</m:t>
                          </m:r>
                        </m:den>
                      </m:f>
                    </m:oMath>
                  </m:oMathPara>
                </a14:m>
                <a:endParaRPr lang="en-GB" sz="4000" b="1" dirty="0"/>
              </a:p>
            </p:txBody>
          </p:sp>
        </mc:Choice>
        <mc:Fallback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2F317EB-D21A-C387-1D04-1B0624B22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0456" y="5261017"/>
                <a:ext cx="910874" cy="124476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F722718-16A2-F08C-A185-8087689B65FA}"/>
              </a:ext>
            </a:extLst>
          </p:cNvPr>
          <p:cNvSpPr txBox="1"/>
          <p:nvPr/>
        </p:nvSpPr>
        <p:spPr>
          <a:xfrm>
            <a:off x="556289" y="172039"/>
            <a:ext cx="11300351" cy="267765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You have two bags, the first with 5 red balls and 5 blue balls, and the second with 3 red balls and 6 blue balls. You first pick a ball from the first bag, </a:t>
            </a:r>
          </a:p>
          <a:p>
            <a:r>
              <a:rPr lang="en-GB" sz="2800" dirty="0"/>
              <a:t>and place it in the second. You then pick a ball from the second bag. </a:t>
            </a:r>
          </a:p>
          <a:p>
            <a:r>
              <a:rPr lang="en-US" sz="2800" b="1" dirty="0"/>
              <a:t>a) </a:t>
            </a:r>
            <a:r>
              <a:rPr lang="en-US" sz="2800" dirty="0"/>
              <a:t>Draw a tree diagram.</a:t>
            </a:r>
            <a:endParaRPr lang="en-GB" sz="2800" dirty="0"/>
          </a:p>
          <a:p>
            <a:r>
              <a:rPr lang="en-GB" sz="2800" b="1" dirty="0"/>
              <a:t>b) </a:t>
            </a:r>
            <a:r>
              <a:rPr lang="en-GB" sz="2800" dirty="0"/>
              <a:t>You pick a red ball on your second pick.</a:t>
            </a:r>
          </a:p>
          <a:p>
            <a:r>
              <a:rPr lang="en-GB" sz="2800" b="1" dirty="0"/>
              <a:t>c) </a:t>
            </a:r>
            <a:r>
              <a:rPr lang="en-GB" sz="2800" dirty="0"/>
              <a:t>Given that your second pick was red, the first pick was also red.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C0FDDD-97DD-D856-00EE-C5A76FE62C61}"/>
              </a:ext>
            </a:extLst>
          </p:cNvPr>
          <p:cNvSpPr txBox="1"/>
          <p:nvPr/>
        </p:nvSpPr>
        <p:spPr>
          <a:xfrm>
            <a:off x="556289" y="3108841"/>
            <a:ext cx="5272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/>
              <a:t>b)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92669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7896200" y="3204147"/>
                <a:ext cx="3758220" cy="9990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28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8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GB" sz="28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8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GB" sz="28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GB" sz="2800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28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GB" sz="28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8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GB" sz="28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GB" sz="28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GB" sz="28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 </m:t>
                          </m:r>
                          <m:r>
                            <a:rPr lang="en-GB" sz="2800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2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8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GB" sz="28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br>
                  <a:rPr lang="en-GB" sz="2800" i="1" dirty="0">
                    <a:latin typeface="Cambria Math"/>
                  </a:rPr>
                </a:br>
                <a:endParaRPr lang="en-GB" sz="2800" dirty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00" y="3204147"/>
                <a:ext cx="3758220" cy="99905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331F2C6-2FF2-CEFF-C813-7D7882EDDBBC}"/>
              </a:ext>
            </a:extLst>
          </p:cNvPr>
          <p:cNvCxnSpPr>
            <a:cxnSpLocks/>
          </p:cNvCxnSpPr>
          <p:nvPr/>
        </p:nvCxnSpPr>
        <p:spPr>
          <a:xfrm flipV="1">
            <a:off x="17168" y="3937973"/>
            <a:ext cx="2232248" cy="10561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070691D-AE86-DACF-677B-3AC88FB2F7FF}"/>
              </a:ext>
            </a:extLst>
          </p:cNvPr>
          <p:cNvCxnSpPr>
            <a:cxnSpLocks/>
          </p:cNvCxnSpPr>
          <p:nvPr/>
        </p:nvCxnSpPr>
        <p:spPr>
          <a:xfrm>
            <a:off x="17169" y="4994137"/>
            <a:ext cx="2194565" cy="7766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DE82B0B-48BB-799C-4277-F1337B639C3F}"/>
              </a:ext>
            </a:extLst>
          </p:cNvPr>
          <p:cNvCxnSpPr/>
          <p:nvPr/>
        </p:nvCxnSpPr>
        <p:spPr>
          <a:xfrm flipV="1">
            <a:off x="2897488" y="3361911"/>
            <a:ext cx="1728192" cy="5738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1F70BF2-08B1-FA05-F820-43733E55EED7}"/>
              </a:ext>
            </a:extLst>
          </p:cNvPr>
          <p:cNvCxnSpPr/>
          <p:nvPr/>
        </p:nvCxnSpPr>
        <p:spPr>
          <a:xfrm>
            <a:off x="2897488" y="3937972"/>
            <a:ext cx="1728192" cy="4320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7ECBB6A-3198-25E0-24DF-76041F520E17}"/>
              </a:ext>
            </a:extLst>
          </p:cNvPr>
          <p:cNvCxnSpPr/>
          <p:nvPr/>
        </p:nvCxnSpPr>
        <p:spPr>
          <a:xfrm flipV="1">
            <a:off x="2863929" y="5467286"/>
            <a:ext cx="1872208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B66AA98-D30D-F25C-7E7C-16BDE376F01B}"/>
              </a:ext>
            </a:extLst>
          </p:cNvPr>
          <p:cNvCxnSpPr/>
          <p:nvPr/>
        </p:nvCxnSpPr>
        <p:spPr>
          <a:xfrm>
            <a:off x="2861867" y="5827326"/>
            <a:ext cx="1872208" cy="4320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7D315A3-BD28-F7E8-2F59-9D9C4A5C4BF9}"/>
                  </a:ext>
                </a:extLst>
              </p:cNvPr>
              <p:cNvSpPr txBox="1"/>
              <p:nvPr/>
            </p:nvSpPr>
            <p:spPr>
              <a:xfrm>
                <a:off x="2283358" y="3674195"/>
                <a:ext cx="5760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7D315A3-BD28-F7E8-2F59-9D9C4A5C4B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3358" y="3674195"/>
                <a:ext cx="576064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11E81F8-9298-213B-5111-E8E6DD2DBCE5}"/>
                  </a:ext>
                </a:extLst>
              </p:cNvPr>
              <p:cNvSpPr txBox="1"/>
              <p:nvPr/>
            </p:nvSpPr>
            <p:spPr>
              <a:xfrm>
                <a:off x="2249799" y="5556711"/>
                <a:ext cx="5760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11E81F8-9298-213B-5111-E8E6DD2DBC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9799" y="5556711"/>
                <a:ext cx="57606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176786F-16BD-8CF3-EEC8-220654A0E126}"/>
                  </a:ext>
                </a:extLst>
              </p:cNvPr>
              <p:cNvSpPr txBox="1"/>
              <p:nvPr/>
            </p:nvSpPr>
            <p:spPr>
              <a:xfrm>
                <a:off x="4617156" y="3177242"/>
                <a:ext cx="6565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176786F-16BD-8CF3-EEC8-220654A0E1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7156" y="3177242"/>
                <a:ext cx="65659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088E83F-9CC1-076C-4283-776D2FD55562}"/>
                  </a:ext>
                </a:extLst>
              </p:cNvPr>
              <p:cNvSpPr txBox="1"/>
              <p:nvPr/>
            </p:nvSpPr>
            <p:spPr>
              <a:xfrm>
                <a:off x="4596444" y="4185354"/>
                <a:ext cx="79601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088E83F-9CC1-076C-4283-776D2FD55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6444" y="4185354"/>
                <a:ext cx="796013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CD395A1-D55A-8D6B-C47C-331F1372288C}"/>
                  </a:ext>
                </a:extLst>
              </p:cNvPr>
              <p:cNvSpPr txBox="1"/>
              <p:nvPr/>
            </p:nvSpPr>
            <p:spPr>
              <a:xfrm>
                <a:off x="4754787" y="5277974"/>
                <a:ext cx="6565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CD395A1-D55A-8D6B-C47C-331F137228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4787" y="5277974"/>
                <a:ext cx="656596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C0B980E-9326-1DC4-364C-F259663CD6B7}"/>
                  </a:ext>
                </a:extLst>
              </p:cNvPr>
              <p:cNvSpPr txBox="1"/>
              <p:nvPr/>
            </p:nvSpPr>
            <p:spPr>
              <a:xfrm>
                <a:off x="4734075" y="6085073"/>
                <a:ext cx="6565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C0B980E-9326-1DC4-364C-F259663CD6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4075" y="6085073"/>
                <a:ext cx="656596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DC49DC3-E5BB-36E2-BC5B-938CD7832676}"/>
                  </a:ext>
                </a:extLst>
              </p:cNvPr>
              <p:cNvSpPr txBox="1"/>
              <p:nvPr/>
            </p:nvSpPr>
            <p:spPr>
              <a:xfrm>
                <a:off x="827363" y="3691376"/>
                <a:ext cx="720080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DC49DC3-E5BB-36E2-BC5B-938CD78326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363" y="3691376"/>
                <a:ext cx="720080" cy="6685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00CFDAA-1028-4BF2-5B5E-9A9ADFF22267}"/>
                  </a:ext>
                </a:extLst>
              </p:cNvPr>
              <p:cNvSpPr txBox="1"/>
              <p:nvPr/>
            </p:nvSpPr>
            <p:spPr>
              <a:xfrm>
                <a:off x="888570" y="5539584"/>
                <a:ext cx="720080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00CFDAA-1028-4BF2-5B5E-9A9ADFF222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570" y="5539584"/>
                <a:ext cx="720080" cy="66851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7DB5740-4D4A-D233-E04B-58667777BA9C}"/>
                  </a:ext>
                </a:extLst>
              </p:cNvPr>
              <p:cNvSpPr txBox="1"/>
              <p:nvPr/>
            </p:nvSpPr>
            <p:spPr>
              <a:xfrm>
                <a:off x="3328964" y="2953709"/>
                <a:ext cx="720080" cy="669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7DB5740-4D4A-D233-E04B-58667777BA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8964" y="2953709"/>
                <a:ext cx="720080" cy="66947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0EF760C-1AE2-D1AE-FC27-ED80F39C2BB5}"/>
                  </a:ext>
                </a:extLst>
              </p:cNvPr>
              <p:cNvSpPr txBox="1"/>
              <p:nvPr/>
            </p:nvSpPr>
            <p:spPr>
              <a:xfrm>
                <a:off x="3328964" y="4153996"/>
                <a:ext cx="720080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0EF760C-1AE2-D1AE-FC27-ED80F39C2B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8964" y="4153996"/>
                <a:ext cx="720080" cy="6705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1AAA160-C3C7-C7AC-AB05-686F799056F7}"/>
                  </a:ext>
                </a:extLst>
              </p:cNvPr>
              <p:cNvSpPr txBox="1"/>
              <p:nvPr/>
            </p:nvSpPr>
            <p:spPr>
              <a:xfrm>
                <a:off x="3431624" y="4994137"/>
                <a:ext cx="720080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1AAA160-C3C7-C7AC-AB05-686F79905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624" y="4994137"/>
                <a:ext cx="720080" cy="67056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6F6E337-C75A-3313-03B3-4450DABED1F7}"/>
                  </a:ext>
                </a:extLst>
              </p:cNvPr>
              <p:cNvSpPr txBox="1"/>
              <p:nvPr/>
            </p:nvSpPr>
            <p:spPr>
              <a:xfrm>
                <a:off x="3439993" y="6142110"/>
                <a:ext cx="720080" cy="66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/>
                            </a:rPr>
                            <m:t>7</m:t>
                          </m:r>
                        </m:num>
                        <m:den>
                          <m:r>
                            <a:rPr lang="en-GB" sz="2000" i="1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6F6E337-C75A-3313-03B3-4450DABED1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9993" y="6142110"/>
                <a:ext cx="720080" cy="66858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3DA774F-4A7A-EE75-6E65-F24C1397FD65}"/>
                  </a:ext>
                </a:extLst>
              </p:cNvPr>
              <p:cNvSpPr txBox="1"/>
              <p:nvPr/>
            </p:nvSpPr>
            <p:spPr>
              <a:xfrm>
                <a:off x="5295759" y="3046976"/>
                <a:ext cx="2178079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latin typeface="Cambria Math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3DA774F-4A7A-EE75-6E65-F24C1397FD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5759" y="3046976"/>
                <a:ext cx="2178079" cy="7848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7CCFAF2-D9A2-5405-906B-9367B39DBF7D}"/>
                  </a:ext>
                </a:extLst>
              </p:cNvPr>
              <p:cNvSpPr txBox="1"/>
              <p:nvPr/>
            </p:nvSpPr>
            <p:spPr>
              <a:xfrm>
                <a:off x="5301667" y="4096191"/>
                <a:ext cx="2162485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latin typeface="Cambria Math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7CCFAF2-D9A2-5405-906B-9367B39DBF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1667" y="4096191"/>
                <a:ext cx="2162485" cy="78617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5BE9E9C-1496-D501-F57D-3F320C6670A2}"/>
                  </a:ext>
                </a:extLst>
              </p:cNvPr>
              <p:cNvSpPr txBox="1"/>
              <p:nvPr/>
            </p:nvSpPr>
            <p:spPr>
              <a:xfrm>
                <a:off x="5358081" y="5163622"/>
                <a:ext cx="2178079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latin typeface="Cambria Math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5BE9E9C-1496-D501-F57D-3F320C6670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8081" y="5163622"/>
                <a:ext cx="2178079" cy="78617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4CB7899-4236-5C18-6557-F2C4A30824A6}"/>
                  </a:ext>
                </a:extLst>
              </p:cNvPr>
              <p:cNvSpPr txBox="1"/>
              <p:nvPr/>
            </p:nvSpPr>
            <p:spPr>
              <a:xfrm>
                <a:off x="5390671" y="5985207"/>
                <a:ext cx="2208515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sz="24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latin typeface="Cambria Math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4CB7899-4236-5C18-6557-F2C4A30824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0671" y="5985207"/>
                <a:ext cx="2208515" cy="78617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EA6629F-CE16-0AD1-1D4D-98C05B0DC95D}"/>
                  </a:ext>
                </a:extLst>
              </p:cNvPr>
              <p:cNvSpPr txBox="1"/>
              <p:nvPr/>
            </p:nvSpPr>
            <p:spPr>
              <a:xfrm>
                <a:off x="8255782" y="4514852"/>
                <a:ext cx="2364747" cy="17352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/>
                                </a:rPr>
                                <m:t>20</m:t>
                              </m:r>
                            </m:den>
                          </m:f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den>
                          </m:f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i="1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EA6629F-CE16-0AD1-1D4D-98C05B0DC9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782" y="4514852"/>
                <a:ext cx="2364747" cy="173521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86F5793-865B-B4ED-179F-B3A2F79B4003}"/>
                  </a:ext>
                </a:extLst>
              </p:cNvPr>
              <p:cNvSpPr txBox="1"/>
              <p:nvPr/>
            </p:nvSpPr>
            <p:spPr>
              <a:xfrm>
                <a:off x="10516678" y="4766912"/>
                <a:ext cx="676494" cy="12432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86F5793-865B-B4ED-179F-B3A2F79B40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6678" y="4766912"/>
                <a:ext cx="676494" cy="124328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86107BA9-C729-7231-4B82-442BD4976A39}"/>
              </a:ext>
            </a:extLst>
          </p:cNvPr>
          <p:cNvSpPr txBox="1"/>
          <p:nvPr/>
        </p:nvSpPr>
        <p:spPr>
          <a:xfrm>
            <a:off x="556289" y="172039"/>
            <a:ext cx="11300351" cy="267765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You have two bags, the first with 5 red balls and 5 blue balls, and the second with 3 red balls and 6 blue balls. You first pick a ball from the first bag, </a:t>
            </a:r>
          </a:p>
          <a:p>
            <a:r>
              <a:rPr lang="en-GB" sz="2800" dirty="0"/>
              <a:t>and place it in the second. You then pick a ball from the second bag. </a:t>
            </a:r>
          </a:p>
          <a:p>
            <a:r>
              <a:rPr lang="en-US" sz="2800" b="1" dirty="0"/>
              <a:t>a) </a:t>
            </a:r>
            <a:r>
              <a:rPr lang="en-US" sz="2800" dirty="0"/>
              <a:t>Draw a tree diagram.</a:t>
            </a:r>
            <a:endParaRPr lang="en-GB" sz="2800" dirty="0"/>
          </a:p>
          <a:p>
            <a:r>
              <a:rPr lang="en-GB" sz="2800" b="1" dirty="0"/>
              <a:t>b) </a:t>
            </a:r>
            <a:r>
              <a:rPr lang="en-GB" sz="2800" dirty="0"/>
              <a:t>You pick a red ball on your second pick.</a:t>
            </a:r>
          </a:p>
          <a:p>
            <a:r>
              <a:rPr lang="en-GB" sz="2800" b="1" dirty="0"/>
              <a:t>c) </a:t>
            </a:r>
            <a:r>
              <a:rPr lang="en-GB" sz="2800" dirty="0"/>
              <a:t>Given that your second pick was red, the first pick was also red.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46071F-AFEA-A2C1-5B3C-1E90C13C4E79}"/>
              </a:ext>
            </a:extLst>
          </p:cNvPr>
          <p:cNvSpPr txBox="1"/>
          <p:nvPr/>
        </p:nvSpPr>
        <p:spPr>
          <a:xfrm>
            <a:off x="579436" y="3044858"/>
            <a:ext cx="4958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/>
              <a:t>c)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8191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51" grpId="0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DC4C892-68C2-F099-B812-73740DFC9041}"/>
              </a:ext>
            </a:extLst>
          </p:cNvPr>
          <p:cNvGrpSpPr/>
          <p:nvPr/>
        </p:nvGrpSpPr>
        <p:grpSpPr>
          <a:xfrm>
            <a:off x="1559496" y="260648"/>
            <a:ext cx="8712968" cy="6254168"/>
            <a:chOff x="1559496" y="260648"/>
            <a:chExt cx="8712968" cy="625416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59496" y="260648"/>
              <a:ext cx="8712968" cy="625416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B2A8A93-3D73-3FFC-4E7B-348D46BF49DA}"/>
                </a:ext>
              </a:extLst>
            </p:cNvPr>
            <p:cNvSpPr/>
            <p:nvPr/>
          </p:nvSpPr>
          <p:spPr>
            <a:xfrm>
              <a:off x="1631504" y="332656"/>
              <a:ext cx="360040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3492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4236379-7B58-E6E3-9666-F297E876DC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60" b="30362"/>
          <a:stretch/>
        </p:blipFill>
        <p:spPr>
          <a:xfrm>
            <a:off x="1559496" y="1197612"/>
            <a:ext cx="8568952" cy="55437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0CAF35-6125-7508-6324-14C3633083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72" t="45058" r="2719" b="38881"/>
          <a:stretch/>
        </p:blipFill>
        <p:spPr>
          <a:xfrm>
            <a:off x="263352" y="116632"/>
            <a:ext cx="7200800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6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481" t="67077"/>
          <a:stretch/>
        </p:blipFill>
        <p:spPr>
          <a:xfrm>
            <a:off x="335360" y="188640"/>
            <a:ext cx="8263784" cy="20882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A3D8D5-82E7-BB25-5C4B-51E08729D1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37" t="69458" r="42800" b="18162"/>
          <a:stretch/>
        </p:blipFill>
        <p:spPr>
          <a:xfrm>
            <a:off x="5517877" y="3141501"/>
            <a:ext cx="6162534" cy="12241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85EE98-7A2F-A7C8-340E-A9AEB944B9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45" t="83205" r="36216"/>
          <a:stretch/>
        </p:blipFill>
        <p:spPr>
          <a:xfrm>
            <a:off x="5519709" y="5229200"/>
            <a:ext cx="6285623" cy="15121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4F2823-9884-11E8-835F-EC623372A0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2293" b="5787"/>
          <a:stretch/>
        </p:blipFill>
        <p:spPr>
          <a:xfrm>
            <a:off x="191344" y="2517855"/>
            <a:ext cx="4608512" cy="415150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DAA3823-1627-F2AE-1FBD-DD1F9D4AB2BE}"/>
                  </a:ext>
                </a:extLst>
              </p:cNvPr>
              <p:cNvSpPr txBox="1"/>
              <p:nvPr/>
            </p:nvSpPr>
            <p:spPr>
              <a:xfrm>
                <a:off x="5591944" y="4320845"/>
                <a:ext cx="3960440" cy="11286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2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GB" sz="3200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GB" sz="3200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3200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GB" sz="3200" i="1">
                                          <a:solidFill>
                                            <a:srgbClr val="0000FF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 </m:t>
                          </m:r>
                          <m:r>
                            <a:rPr lang="en-GB" sz="3200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m:rPr>
                              <m:nor/>
                            </m:rPr>
                            <a:rPr lang="en-GB" sz="3200" dirty="0"/>
                            <m:t> </m:t>
                          </m:r>
                        </m:den>
                      </m:f>
                    </m:oMath>
                  </m:oMathPara>
                </a14:m>
                <a:br>
                  <a:rPr lang="en-GB" sz="3200" i="1" dirty="0">
                    <a:latin typeface="Cambria Math"/>
                  </a:rPr>
                </a:br>
                <a:endParaRPr lang="en-GB" sz="32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DAA3823-1627-F2AE-1FBD-DD1F9D4AB2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4320845"/>
                <a:ext cx="3960440" cy="11286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F7A77E-1974-8475-56B7-95ABD7E50984}"/>
                  </a:ext>
                </a:extLst>
              </p:cNvPr>
              <p:cNvSpPr txBox="1"/>
              <p:nvPr/>
            </p:nvSpPr>
            <p:spPr>
              <a:xfrm>
                <a:off x="5517876" y="2517855"/>
                <a:ext cx="439454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GB" sz="32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2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GB" sz="3200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GB" sz="320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F7A77E-1974-8475-56B7-95ABD7E509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7876" y="2517855"/>
                <a:ext cx="439454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0761D11C-7A1A-A8A1-167D-DCEFE1499BEC}"/>
              </a:ext>
            </a:extLst>
          </p:cNvPr>
          <p:cNvSpPr txBox="1"/>
          <p:nvPr/>
        </p:nvSpPr>
        <p:spPr>
          <a:xfrm>
            <a:off x="4943872" y="2492905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a)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F25ADC-086D-50D3-4E46-B885DC8D6D79}"/>
              </a:ext>
            </a:extLst>
          </p:cNvPr>
          <p:cNvSpPr txBox="1"/>
          <p:nvPr/>
        </p:nvSpPr>
        <p:spPr>
          <a:xfrm>
            <a:off x="4968651" y="4592778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324205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29290</TotalTime>
  <Words>367</Words>
  <Application>Microsoft Office PowerPoint</Application>
  <PresentationFormat>Widescreen</PresentationFormat>
  <Paragraphs>73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1119</cp:revision>
  <dcterms:created xsi:type="dcterms:W3CDTF">2013-02-28T07:36:55Z</dcterms:created>
  <dcterms:modified xsi:type="dcterms:W3CDTF">2024-11-20T05:14:16Z</dcterms:modified>
</cp:coreProperties>
</file>