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692" r:id="rId2"/>
    <p:sldId id="720" r:id="rId3"/>
    <p:sldId id="713" r:id="rId4"/>
    <p:sldId id="676" r:id="rId5"/>
    <p:sldId id="714" r:id="rId6"/>
    <p:sldId id="716" r:id="rId7"/>
    <p:sldId id="717" r:id="rId8"/>
    <p:sldId id="694" r:id="rId9"/>
    <p:sldId id="723" r:id="rId10"/>
    <p:sldId id="695" r:id="rId11"/>
    <p:sldId id="722" r:id="rId12"/>
    <p:sldId id="718" r:id="rId13"/>
    <p:sldId id="706" r:id="rId14"/>
    <p:sldId id="707" r:id="rId15"/>
    <p:sldId id="709" r:id="rId16"/>
    <p:sldId id="710" r:id="rId17"/>
    <p:sldId id="711" r:id="rId18"/>
    <p:sldId id="708" r:id="rId19"/>
    <p:sldId id="728" r:id="rId20"/>
    <p:sldId id="712" r:id="rId21"/>
    <p:sldId id="689" r:id="rId22"/>
    <p:sldId id="698" r:id="rId23"/>
    <p:sldId id="700" r:id="rId24"/>
    <p:sldId id="701" r:id="rId25"/>
    <p:sldId id="690" r:id="rId26"/>
    <p:sldId id="719" r:id="rId27"/>
    <p:sldId id="663" r:id="rId28"/>
    <p:sldId id="721" r:id="rId29"/>
    <p:sldId id="725" r:id="rId30"/>
    <p:sldId id="726" r:id="rId31"/>
    <p:sldId id="727" r:id="rId32"/>
    <p:sldId id="724" r:id="rId33"/>
    <p:sldId id="674" r:id="rId3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1BE0B7-A6CD-4DE2-BB85-F2C08B28EFB8}" v="1196" dt="2024-11-27T04:04:52.9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6" autoAdjust="0"/>
    <p:restoredTop sz="86370" autoAdjust="0"/>
  </p:normalViewPr>
  <p:slideViewPr>
    <p:cSldViewPr>
      <p:cViewPr varScale="1">
        <p:scale>
          <a:sx n="78" d="100"/>
          <a:sy n="78" d="100"/>
        </p:scale>
        <p:origin x="498" y="5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51BE0B7-A6CD-4DE2-BB85-F2C08B28EFB8}"/>
    <pc:docChg chg="undo redo custSel addSld delSld modSld sldOrd modMainMaster modNotesMaster">
      <pc:chgData name="Stewart Gale" userId="3647ddd2-6040-41ae-a96d-232c23482af8" providerId="ADAL" clId="{A51BE0B7-A6CD-4DE2-BB85-F2C08B28EFB8}" dt="2024-11-27T04:22:07.857" v="3588" actId="114"/>
      <pc:docMkLst>
        <pc:docMk/>
      </pc:docMkLst>
      <pc:sldChg chg="addSp delSp modSp mod delAnim modAnim">
        <pc:chgData name="Stewart Gale" userId="3647ddd2-6040-41ae-a96d-232c23482af8" providerId="ADAL" clId="{A51BE0B7-A6CD-4DE2-BB85-F2C08B28EFB8}" dt="2023-12-05T07:19:31.243" v="3442" actId="20577"/>
        <pc:sldMkLst>
          <pc:docMk/>
          <pc:sldMk cId="818519242" sldId="663"/>
        </pc:sld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818519242" sldId="663"/>
            <ac:spMk id="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7:41:39.312" v="2210" actId="20577"/>
          <ac:spMkLst>
            <pc:docMk/>
            <pc:sldMk cId="818519242" sldId="663"/>
            <ac:spMk id="5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55:07.264" v="2478" actId="478"/>
          <ac:spMkLst>
            <pc:docMk/>
            <pc:sldMk cId="818519242" sldId="663"/>
            <ac:spMk id="6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12-05T07:19:31.243" v="3442" actId="20577"/>
          <ac:spMkLst>
            <pc:docMk/>
            <pc:sldMk cId="818519242" sldId="663"/>
            <ac:spMk id="8" creationId="{42DF9886-F0C1-7998-EBA7-56791A547EE1}"/>
          </ac:spMkLst>
        </pc:spChg>
        <pc:spChg chg="add mod">
          <ac:chgData name="Stewart Gale" userId="3647ddd2-6040-41ae-a96d-232c23482af8" providerId="ADAL" clId="{A51BE0B7-A6CD-4DE2-BB85-F2C08B28EFB8}" dt="2023-09-16T11:18:39.266" v="3022" actId="1076"/>
          <ac:spMkLst>
            <pc:docMk/>
            <pc:sldMk cId="818519242" sldId="663"/>
            <ac:spMk id="10" creationId="{E739D3D9-1D5A-FFBF-E867-EFF5DB8FEAEA}"/>
          </ac:spMkLst>
        </pc:spChg>
        <pc:grpChg chg="del mod">
          <ac:chgData name="Stewart Gale" userId="3647ddd2-6040-41ae-a96d-232c23482af8" providerId="ADAL" clId="{A51BE0B7-A6CD-4DE2-BB85-F2C08B28EFB8}" dt="2023-09-16T07:37:05.046" v="2132" actId="478"/>
          <ac:grpSpMkLst>
            <pc:docMk/>
            <pc:sldMk cId="818519242" sldId="66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818519242" sldId="663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A51BE0B7-A6CD-4DE2-BB85-F2C08B28EFB8}" dt="2023-09-16T07:59:57.720" v="2608" actId="1076"/>
        <pc:sldMkLst>
          <pc:docMk/>
          <pc:sldMk cId="1283116887" sldId="674"/>
        </pc:sldMkLst>
        <pc:spChg chg="mod topLvl">
          <ac:chgData name="Stewart Gale" userId="3647ddd2-6040-41ae-a96d-232c23482af8" providerId="ADAL" clId="{A51BE0B7-A6CD-4DE2-BB85-F2C08B28EFB8}" dt="2023-09-16T07:59:57.720" v="2608" actId="1076"/>
          <ac:spMkLst>
            <pc:docMk/>
            <pc:sldMk cId="1283116887" sldId="674"/>
            <ac:spMk id="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7:59:21.380" v="2602" actId="20577"/>
          <ac:spMkLst>
            <pc:docMk/>
            <pc:sldMk cId="1283116887" sldId="674"/>
            <ac:spMk id="5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7:58:24.460" v="2566" actId="478"/>
          <ac:grpSpMkLst>
            <pc:docMk/>
            <pc:sldMk cId="1283116887" sldId="67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A51BE0B7-A6CD-4DE2-BB85-F2C08B28EFB8}" dt="2023-09-16T07:58:24.460" v="2566" actId="478"/>
          <ac:cxnSpMkLst>
            <pc:docMk/>
            <pc:sldMk cId="1283116887" sldId="674"/>
            <ac:cxnSpMk id="4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A51BE0B7-A6CD-4DE2-BB85-F2C08B28EFB8}" dt="2023-12-05T08:13:54.689" v="3461" actId="20577"/>
        <pc:sldMkLst>
          <pc:docMk/>
          <pc:sldMk cId="3578590773" sldId="676"/>
        </pc:sldMkLst>
        <pc:spChg chg="add mod">
          <ac:chgData name="Stewart Gale" userId="3647ddd2-6040-41ae-a96d-232c23482af8" providerId="ADAL" clId="{A51BE0B7-A6CD-4DE2-BB85-F2C08B28EFB8}" dt="2023-09-15T16:23:26.449" v="1112" actId="1076"/>
          <ac:spMkLst>
            <pc:docMk/>
            <pc:sldMk cId="3578590773" sldId="676"/>
            <ac:spMk id="3" creationId="{A7ECFD5C-71CC-1373-1049-E33C13AF8E9A}"/>
          </ac:spMkLst>
        </pc:spChg>
        <pc:spChg chg="del mod">
          <ac:chgData name="Stewart Gale" userId="3647ddd2-6040-41ae-a96d-232c23482af8" providerId="ADAL" clId="{A51BE0B7-A6CD-4DE2-BB85-F2C08B28EFB8}" dt="2023-09-15T16:21:57.214" v="1087" actId="478"/>
          <ac:spMkLst>
            <pc:docMk/>
            <pc:sldMk cId="3578590773" sldId="676"/>
            <ac:spMk id="4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5T16:20:24.334" v="1050" actId="478"/>
          <ac:spMkLst>
            <pc:docMk/>
            <pc:sldMk cId="3578590773" sldId="676"/>
            <ac:spMk id="5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5T16:21:59.216" v="1088" actId="478"/>
          <ac:spMkLst>
            <pc:docMk/>
            <pc:sldMk cId="3578590773" sldId="676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A51BE0B7-A6CD-4DE2-BB85-F2C08B28EFB8}" dt="2023-09-15T16:19:11.400" v="1011" actId="478"/>
          <ac:spMkLst>
            <pc:docMk/>
            <pc:sldMk cId="3578590773" sldId="676"/>
            <ac:spMk id="7" creationId="{8B80DADD-9637-F470-068C-2CC4712B7E13}"/>
          </ac:spMkLst>
        </pc:spChg>
        <pc:spChg chg="del mod">
          <ac:chgData name="Stewart Gale" userId="3647ddd2-6040-41ae-a96d-232c23482af8" providerId="ADAL" clId="{A51BE0B7-A6CD-4DE2-BB85-F2C08B28EFB8}" dt="2023-09-15T16:21:53.608" v="1085" actId="478"/>
          <ac:spMkLst>
            <pc:docMk/>
            <pc:sldMk cId="3578590773" sldId="676"/>
            <ac:spMk id="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3578590773" sldId="676"/>
            <ac:spMk id="11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5T16:26:03.542" v="1149" actId="1076"/>
          <ac:spMkLst>
            <pc:docMk/>
            <pc:sldMk cId="3578590773" sldId="676"/>
            <ac:spMk id="11" creationId="{27C03420-844B-A1F9-775A-8E4A071D573B}"/>
          </ac:spMkLst>
        </pc:spChg>
        <pc:spChg chg="add mod">
          <ac:chgData name="Stewart Gale" userId="3647ddd2-6040-41ae-a96d-232c23482af8" providerId="ADAL" clId="{A51BE0B7-A6CD-4DE2-BB85-F2C08B28EFB8}" dt="2023-09-15T16:24:50.911" v="1135" actId="14100"/>
          <ac:spMkLst>
            <pc:docMk/>
            <pc:sldMk cId="3578590773" sldId="676"/>
            <ac:spMk id="13" creationId="{D7F4949D-9AF8-2688-DA41-C1D0C3F01E48}"/>
          </ac:spMkLst>
        </pc:spChg>
        <pc:spChg chg="add mod">
          <ac:chgData name="Stewart Gale" userId="3647ddd2-6040-41ae-a96d-232c23482af8" providerId="ADAL" clId="{A51BE0B7-A6CD-4DE2-BB85-F2C08B28EFB8}" dt="2023-09-15T16:26:03.542" v="1149" actId="1076"/>
          <ac:spMkLst>
            <pc:docMk/>
            <pc:sldMk cId="3578590773" sldId="676"/>
            <ac:spMk id="14" creationId="{201EF989-62B8-F95A-D906-1DF4D43F8329}"/>
          </ac:spMkLst>
        </pc:spChg>
        <pc:spChg chg="add mod">
          <ac:chgData name="Stewart Gale" userId="3647ddd2-6040-41ae-a96d-232c23482af8" providerId="ADAL" clId="{A51BE0B7-A6CD-4DE2-BB85-F2C08B28EFB8}" dt="2023-12-05T08:13:54.689" v="3461" actId="20577"/>
          <ac:spMkLst>
            <pc:docMk/>
            <pc:sldMk cId="3578590773" sldId="676"/>
            <ac:spMk id="16" creationId="{99F4B815-DCA5-0B8B-F0F6-D2A08276FA84}"/>
          </ac:spMkLst>
        </pc:spChg>
        <pc:spChg chg="del mod">
          <ac:chgData name="Stewart Gale" userId="3647ddd2-6040-41ae-a96d-232c23482af8" providerId="ADAL" clId="{A51BE0B7-A6CD-4DE2-BB85-F2C08B28EFB8}" dt="2023-09-15T16:21:53.608" v="1085" actId="478"/>
          <ac:spMkLst>
            <pc:docMk/>
            <pc:sldMk cId="3578590773" sldId="676"/>
            <ac:spMk id="18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5T16:21:53.608" v="1085" actId="478"/>
          <ac:spMkLst>
            <pc:docMk/>
            <pc:sldMk cId="3578590773" sldId="676"/>
            <ac:spMk id="19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5T16:21:53.608" v="1085" actId="478"/>
          <ac:spMkLst>
            <pc:docMk/>
            <pc:sldMk cId="3578590773" sldId="676"/>
            <ac:spMk id="2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5T16:24:56.644" v="1136" actId="1076"/>
          <ac:spMkLst>
            <pc:docMk/>
            <pc:sldMk cId="3578590773" sldId="676"/>
            <ac:spMk id="3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8:13:27.290" v="3458" actId="1076"/>
          <ac:spMkLst>
            <pc:docMk/>
            <pc:sldMk cId="3578590773" sldId="676"/>
            <ac:spMk id="3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5T16:24:56.644" v="1136" actId="1076"/>
          <ac:spMkLst>
            <pc:docMk/>
            <pc:sldMk cId="3578590773" sldId="676"/>
            <ac:spMk id="34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4T12:22:37.446" v="26" actId="478"/>
          <ac:grpSpMkLst>
            <pc:docMk/>
            <pc:sldMk cId="3578590773" sldId="676"/>
            <ac:grpSpMk id="10" creationId="{00000000-0000-0000-0000-000000000000}"/>
          </ac:grpSpMkLst>
        </pc:grpChg>
        <pc:picChg chg="add mod modCrop">
          <ac:chgData name="Stewart Gale" userId="3647ddd2-6040-41ae-a96d-232c23482af8" providerId="ADAL" clId="{A51BE0B7-A6CD-4DE2-BB85-F2C08B28EFB8}" dt="2023-12-05T08:12:48.142" v="3446" actId="1076"/>
          <ac:picMkLst>
            <pc:docMk/>
            <pc:sldMk cId="3578590773" sldId="676"/>
            <ac:picMk id="2" creationId="{3AD772C0-2CD9-5880-440A-D92DFAB42D10}"/>
          </ac:picMkLst>
        </pc:picChg>
        <pc:picChg chg="add mod">
          <ac:chgData name="Stewart Gale" userId="3647ddd2-6040-41ae-a96d-232c23482af8" providerId="ADAL" clId="{A51BE0B7-A6CD-4DE2-BB85-F2C08B28EFB8}" dt="2023-12-05T08:13:07.377" v="3454" actId="1076"/>
          <ac:picMkLst>
            <pc:docMk/>
            <pc:sldMk cId="3578590773" sldId="676"/>
            <ac:picMk id="4" creationId="{43B8B5E5-4D8E-C8D9-D6AC-60149384CB6D}"/>
          </ac:picMkLst>
        </pc:picChg>
        <pc:picChg chg="add mod">
          <ac:chgData name="Stewart Gale" userId="3647ddd2-6040-41ae-a96d-232c23482af8" providerId="ADAL" clId="{A51BE0B7-A6CD-4DE2-BB85-F2C08B28EFB8}" dt="2023-12-05T08:13:09.948" v="3455" actId="1076"/>
          <ac:picMkLst>
            <pc:docMk/>
            <pc:sldMk cId="3578590773" sldId="676"/>
            <ac:picMk id="5" creationId="{B41C2C7C-FB99-BA8B-63DF-F6EE00A8473F}"/>
          </ac:picMkLst>
        </pc:picChg>
        <pc:picChg chg="add mod">
          <ac:chgData name="Stewart Gale" userId="3647ddd2-6040-41ae-a96d-232c23482af8" providerId="ADAL" clId="{A51BE0B7-A6CD-4DE2-BB85-F2C08B28EFB8}" dt="2023-09-15T16:24:56.644" v="1136" actId="1076"/>
          <ac:picMkLst>
            <pc:docMk/>
            <pc:sldMk cId="3578590773" sldId="676"/>
            <ac:picMk id="8" creationId="{7ED51935-D367-5D70-C035-7D90A36A2385}"/>
          </ac:picMkLst>
        </pc:picChg>
        <pc:picChg chg="add mod">
          <ac:chgData name="Stewart Gale" userId="3647ddd2-6040-41ae-a96d-232c23482af8" providerId="ADAL" clId="{A51BE0B7-A6CD-4DE2-BB85-F2C08B28EFB8}" dt="2023-12-05T08:12:48.142" v="3446" actId="1076"/>
          <ac:picMkLst>
            <pc:docMk/>
            <pc:sldMk cId="3578590773" sldId="676"/>
            <ac:picMk id="15" creationId="{C00A922F-BA61-6C03-F13B-F9CA501525CA}"/>
          </ac:picMkLst>
        </pc:picChg>
        <pc:picChg chg="add mod">
          <ac:chgData name="Stewart Gale" userId="3647ddd2-6040-41ae-a96d-232c23482af8" providerId="ADAL" clId="{A51BE0B7-A6CD-4DE2-BB85-F2C08B28EFB8}" dt="2023-09-15T16:24:56.644" v="1136" actId="1076"/>
          <ac:picMkLst>
            <pc:docMk/>
            <pc:sldMk cId="3578590773" sldId="676"/>
            <ac:picMk id="17" creationId="{A69D09D2-179A-B782-77A9-2927CDAD9CCD}"/>
          </ac:picMkLst>
        </pc:picChg>
        <pc:picChg chg="add mod">
          <ac:chgData name="Stewart Gale" userId="3647ddd2-6040-41ae-a96d-232c23482af8" providerId="ADAL" clId="{A51BE0B7-A6CD-4DE2-BB85-F2C08B28EFB8}" dt="2023-09-15T16:24:56.644" v="1136" actId="1076"/>
          <ac:picMkLst>
            <pc:docMk/>
            <pc:sldMk cId="3578590773" sldId="676"/>
            <ac:picMk id="21" creationId="{AF555CEA-ECC7-250E-449B-30AEC80D648B}"/>
          </ac:picMkLst>
        </pc:picChg>
        <pc:picChg chg="add mod">
          <ac:chgData name="Stewart Gale" userId="3647ddd2-6040-41ae-a96d-232c23482af8" providerId="ADAL" clId="{A51BE0B7-A6CD-4DE2-BB85-F2C08B28EFB8}" dt="2023-09-15T16:24:56.644" v="1136" actId="1076"/>
          <ac:picMkLst>
            <pc:docMk/>
            <pc:sldMk cId="3578590773" sldId="676"/>
            <ac:picMk id="1026" creationId="{A0E395F8-5780-780E-DEDB-5285BF9EBCB4}"/>
          </ac:picMkLst>
        </pc:pic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3578590773" sldId="676"/>
            <ac:cxnSpMk id="12" creationId="{00000000-0000-0000-0000-000000000000}"/>
          </ac:cxnSpMkLst>
        </pc:cxnChg>
      </pc:sldChg>
      <pc:sldChg chg="delSp modSp del mod">
        <pc:chgData name="Stewart Gale" userId="3647ddd2-6040-41ae-a96d-232c23482af8" providerId="ADAL" clId="{A51BE0B7-A6CD-4DE2-BB85-F2C08B28EFB8}" dt="2023-09-16T05:51:34.916" v="1343" actId="47"/>
        <pc:sldMkLst>
          <pc:docMk/>
          <pc:sldMk cId="75426598" sldId="677"/>
        </pc:sld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6" creationId="{00000000-0000-0000-0000-000000000000}"/>
          </ac:spMkLst>
        </pc:spChg>
        <pc:spChg chg="mod topLvl">
          <ac:chgData name="Stewart Gale" userId="3647ddd2-6040-41ae-a96d-232c23482af8" providerId="ADAL" clId="{A51BE0B7-A6CD-4DE2-BB85-F2C08B28EFB8}" dt="2023-09-15T16:15:59.563" v="850" actId="478"/>
          <ac:spMkLst>
            <pc:docMk/>
            <pc:sldMk cId="75426598" sldId="677"/>
            <ac:spMk id="1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1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1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1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1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2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2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2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2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2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3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3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3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75426598" sldId="677"/>
            <ac:spMk id="35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5T16:15:59.563" v="850" actId="478"/>
          <ac:grpSpMkLst>
            <pc:docMk/>
            <pc:sldMk cId="75426598" sldId="677"/>
            <ac:grpSpMk id="12" creationId="{00000000-0000-0000-0000-000000000000}"/>
          </ac:grpSpMkLst>
        </pc:grpChg>
        <pc:cxnChg chg="del mod topLvl">
          <ac:chgData name="Stewart Gale" userId="3647ddd2-6040-41ae-a96d-232c23482af8" providerId="ADAL" clId="{A51BE0B7-A6CD-4DE2-BB85-F2C08B28EFB8}" dt="2023-09-15T16:15:59.563" v="850" actId="478"/>
          <ac:cxnSpMkLst>
            <pc:docMk/>
            <pc:sldMk cId="75426598" sldId="677"/>
            <ac:cxnSpMk id="14" creationId="{00000000-0000-0000-0000-000000000000}"/>
          </ac:cxnSpMkLst>
        </pc:cxnChg>
      </pc:sldChg>
      <pc:sldChg chg="modSp del">
        <pc:chgData name="Stewart Gale" userId="3647ddd2-6040-41ae-a96d-232c23482af8" providerId="ADAL" clId="{A51BE0B7-A6CD-4DE2-BB85-F2C08B28EFB8}" dt="2023-09-16T06:00:57.775" v="1425" actId="47"/>
        <pc:sldMkLst>
          <pc:docMk/>
          <pc:sldMk cId="1622469335" sldId="678"/>
        </pc:sld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1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1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1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1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1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2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2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2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3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3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3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3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3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3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3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22469335" sldId="678"/>
            <ac:spMk id="48" creationId="{00000000-0000-0000-0000-000000000000}"/>
          </ac:spMkLst>
        </pc:spChg>
        <pc:grpChg chg="mod">
          <ac:chgData name="Stewart Gale" userId="3647ddd2-6040-41ae-a96d-232c23482af8" providerId="ADAL" clId="{A51BE0B7-A6CD-4DE2-BB85-F2C08B28EFB8}" dt="2023-09-14T12:22:10.825" v="15"/>
          <ac:grpSpMkLst>
            <pc:docMk/>
            <pc:sldMk cId="1622469335" sldId="678"/>
            <ac:grpSpMk id="14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622469335" sldId="678"/>
            <ac:cxnSpMk id="16" creationId="{00000000-0000-0000-0000-000000000000}"/>
          </ac:cxnSpMkLst>
        </pc:cxnChg>
      </pc:sldChg>
      <pc:sldChg chg="delSp modSp mod ord">
        <pc:chgData name="Stewart Gale" userId="3647ddd2-6040-41ae-a96d-232c23482af8" providerId="ADAL" clId="{A51BE0B7-A6CD-4DE2-BB85-F2C08B28EFB8}" dt="2024-11-27T04:22:07.857" v="3588" actId="114"/>
        <pc:sldMkLst>
          <pc:docMk/>
          <pc:sldMk cId="2869179878" sldId="689"/>
        </pc:sldMkLst>
        <pc:spChg chg="mod topLvl">
          <ac:chgData name="Stewart Gale" userId="3647ddd2-6040-41ae-a96d-232c23482af8" providerId="ADAL" clId="{A51BE0B7-A6CD-4DE2-BB85-F2C08B28EFB8}" dt="2023-09-16T07:27:32.455" v="1939" actId="1076"/>
          <ac:spMkLst>
            <pc:docMk/>
            <pc:sldMk cId="2869179878" sldId="689"/>
            <ac:spMk id="1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4-11-27T04:22:07.857" v="3588" actId="114"/>
          <ac:spMkLst>
            <pc:docMk/>
            <pc:sldMk cId="2869179878" sldId="689"/>
            <ac:spMk id="307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7:27:08.876" v="1925" actId="1076"/>
          <ac:spMkLst>
            <pc:docMk/>
            <pc:sldMk cId="2869179878" sldId="689"/>
            <ac:spMk id="3082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7:24:27.444" v="1874" actId="478"/>
          <ac:grpSpMkLst>
            <pc:docMk/>
            <pc:sldMk cId="2869179878" sldId="689"/>
            <ac:grpSpMk id="10" creationId="{00000000-0000-0000-0000-000000000000}"/>
          </ac:grpSpMkLst>
        </pc:grpChg>
        <pc:cxnChg chg="del mod topLvl">
          <ac:chgData name="Stewart Gale" userId="3647ddd2-6040-41ae-a96d-232c23482af8" providerId="ADAL" clId="{A51BE0B7-A6CD-4DE2-BB85-F2C08B28EFB8}" dt="2023-09-16T07:24:27.444" v="1874" actId="478"/>
          <ac:cxnSpMkLst>
            <pc:docMk/>
            <pc:sldMk cId="2869179878" sldId="689"/>
            <ac:cxnSpMk id="1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51BE0B7-A6CD-4DE2-BB85-F2C08B28EFB8}" dt="2023-12-05T09:50:57.638" v="3545" actId="1035"/>
        <pc:sldMkLst>
          <pc:docMk/>
          <pc:sldMk cId="4142540217" sldId="690"/>
        </pc:sldMkLst>
        <pc:spChg chg="add mod">
          <ac:chgData name="Stewart Gale" userId="3647ddd2-6040-41ae-a96d-232c23482af8" providerId="ADAL" clId="{A51BE0B7-A6CD-4DE2-BB85-F2C08B28EFB8}" dt="2023-12-05T09:50:35.407" v="3538" actId="1076"/>
          <ac:spMkLst>
            <pc:docMk/>
            <pc:sldMk cId="4142540217" sldId="690"/>
            <ac:spMk id="2" creationId="{FC15553C-3A0F-AFBA-F4AA-08781133BFCF}"/>
          </ac:spMkLst>
        </pc:spChg>
        <pc:spChg chg="add del mod">
          <ac:chgData name="Stewart Gale" userId="3647ddd2-6040-41ae-a96d-232c23482af8" providerId="ADAL" clId="{A51BE0B7-A6CD-4DE2-BB85-F2C08B28EFB8}" dt="2023-12-05T09:50:54.162" v="3544" actId="478"/>
          <ac:spMkLst>
            <pc:docMk/>
            <pc:sldMk cId="4142540217" sldId="690"/>
            <ac:spMk id="3" creationId="{D85AB269-ACD7-C80B-CFD0-74AE4C040B13}"/>
          </ac:spMkLst>
        </pc:spChg>
        <pc:spChg chg="del mod">
          <ac:chgData name="Stewart Gale" userId="3647ddd2-6040-41ae-a96d-232c23482af8" providerId="ADAL" clId="{A51BE0B7-A6CD-4DE2-BB85-F2C08B28EFB8}" dt="2023-09-16T07:28:07.512" v="1945" actId="478"/>
          <ac:spMkLst>
            <pc:docMk/>
            <pc:sldMk cId="4142540217" sldId="690"/>
            <ac:spMk id="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4142540217" sldId="690"/>
            <ac:spMk id="1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9:50:57.638" v="3545" actId="1035"/>
          <ac:spMkLst>
            <pc:docMk/>
            <pc:sldMk cId="4142540217" sldId="690"/>
            <ac:spMk id="1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9:50:51.640" v="3543" actId="1076"/>
          <ac:spMkLst>
            <pc:docMk/>
            <pc:sldMk cId="4142540217" sldId="690"/>
            <ac:spMk id="13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7:27:43.480" v="1941" actId="478"/>
          <ac:grpSpMkLst>
            <pc:docMk/>
            <pc:sldMk cId="4142540217" sldId="690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4142540217" sldId="690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A51BE0B7-A6CD-4DE2-BB85-F2C08B28EFB8}" dt="2023-09-14T12:22:33.704" v="25" actId="1076"/>
        <pc:sldMkLst>
          <pc:docMk/>
          <pc:sldMk cId="2186198894" sldId="692"/>
        </pc:sld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186198894" sldId="692"/>
            <ac:spMk id="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22.784" v="21" actId="1076"/>
          <ac:spMkLst>
            <pc:docMk/>
            <pc:sldMk cId="2186198894" sldId="692"/>
            <ac:spMk id="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33.704" v="25" actId="1076"/>
          <ac:spMkLst>
            <pc:docMk/>
            <pc:sldMk cId="2186198894" sldId="692"/>
            <ac:spMk id="25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4T12:22:12.264" v="16" actId="478"/>
          <ac:grpSpMkLst>
            <pc:docMk/>
            <pc:sldMk cId="2186198894" sldId="69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2186198894" sldId="692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A51BE0B7-A6CD-4DE2-BB85-F2C08B28EFB8}" dt="2023-12-05T08:15:10.873" v="3469" actId="1076"/>
        <pc:sldMkLst>
          <pc:docMk/>
          <pc:sldMk cId="2513046436" sldId="694"/>
        </pc:sldMkLst>
        <pc:spChg chg="mod">
          <ac:chgData name="Stewart Gale" userId="3647ddd2-6040-41ae-a96d-232c23482af8" providerId="ADAL" clId="{A51BE0B7-A6CD-4DE2-BB85-F2C08B28EFB8}" dt="2023-09-16T06:03:58.761" v="1456" actId="14100"/>
          <ac:spMkLst>
            <pc:docMk/>
            <pc:sldMk cId="2513046436" sldId="694"/>
            <ac:spMk id="2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6T06:01:09.297" v="1427"/>
          <ac:spMkLst>
            <pc:docMk/>
            <pc:sldMk cId="2513046436" sldId="694"/>
            <ac:spMk id="3" creationId="{6CDFFF8F-41BC-8AF1-51D7-E3731A17057C}"/>
          </ac:spMkLst>
        </pc:spChg>
        <pc:spChg chg="add mod">
          <ac:chgData name="Stewart Gale" userId="3647ddd2-6040-41ae-a96d-232c23482af8" providerId="ADAL" clId="{A51BE0B7-A6CD-4DE2-BB85-F2C08B28EFB8}" dt="2023-12-05T08:15:10.873" v="3469" actId="1076"/>
          <ac:spMkLst>
            <pc:docMk/>
            <pc:sldMk cId="2513046436" sldId="694"/>
            <ac:spMk id="4" creationId="{A2E4B126-E293-80C5-33AD-D19BCD2AA732}"/>
          </ac:spMkLst>
        </pc:spChg>
        <pc:spChg chg="mod">
          <ac:chgData name="Stewart Gale" userId="3647ddd2-6040-41ae-a96d-232c23482af8" providerId="ADAL" clId="{A51BE0B7-A6CD-4DE2-BB85-F2C08B28EFB8}" dt="2023-12-05T08:15:06.820" v="3468" actId="1076"/>
          <ac:spMkLst>
            <pc:docMk/>
            <pc:sldMk cId="2513046436" sldId="694"/>
            <ac:spMk id="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513046436" sldId="694"/>
            <ac:spMk id="1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6:03:56.573" v="1455" actId="1076"/>
          <ac:spMkLst>
            <pc:docMk/>
            <pc:sldMk cId="2513046436" sldId="694"/>
            <ac:spMk id="34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6:01:01.454" v="1426" actId="478"/>
          <ac:grpSpMkLst>
            <pc:docMk/>
            <pc:sldMk cId="2513046436" sldId="694"/>
            <ac:grpSpMk id="14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2513046436" sldId="694"/>
            <ac:cxnSpMk id="16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A51BE0B7-A6CD-4DE2-BB85-F2C08B28EFB8}" dt="2023-12-05T04:13:16.226" v="3379"/>
        <pc:sldMkLst>
          <pc:docMk/>
          <pc:sldMk cId="1060401367" sldId="695"/>
        </pc:sldMkLst>
        <pc:spChg chg="add del mod">
          <ac:chgData name="Stewart Gale" userId="3647ddd2-6040-41ae-a96d-232c23482af8" providerId="ADAL" clId="{A51BE0B7-A6CD-4DE2-BB85-F2C08B28EFB8}" dt="2023-09-16T06:13:40.192" v="1582"/>
          <ac:spMkLst>
            <pc:docMk/>
            <pc:sldMk cId="1060401367" sldId="695"/>
            <ac:spMk id="2" creationId="{31CB00DC-C3F0-7910-2763-5E661336BB6B}"/>
          </ac:spMkLst>
        </pc:spChg>
        <pc:spChg chg="add del mod">
          <ac:chgData name="Stewart Gale" userId="3647ddd2-6040-41ae-a96d-232c23482af8" providerId="ADAL" clId="{A51BE0B7-A6CD-4DE2-BB85-F2C08B28EFB8}" dt="2023-09-16T06:13:40.192" v="1582"/>
          <ac:spMkLst>
            <pc:docMk/>
            <pc:sldMk cId="1060401367" sldId="695"/>
            <ac:spMk id="3" creationId="{11A2BB0D-328F-D03E-85F2-B4D3BACA50AF}"/>
          </ac:spMkLst>
        </pc:spChg>
        <pc:spChg chg="add del mod">
          <ac:chgData name="Stewart Gale" userId="3647ddd2-6040-41ae-a96d-232c23482af8" providerId="ADAL" clId="{A51BE0B7-A6CD-4DE2-BB85-F2C08B28EFB8}" dt="2023-09-16T06:13:40.192" v="1582"/>
          <ac:spMkLst>
            <pc:docMk/>
            <pc:sldMk cId="1060401367" sldId="695"/>
            <ac:spMk id="4" creationId="{0E927B43-5070-528E-508D-F2B4239E12A7}"/>
          </ac:spMkLst>
        </pc:spChg>
        <pc:spChg chg="add del mod">
          <ac:chgData name="Stewart Gale" userId="3647ddd2-6040-41ae-a96d-232c23482af8" providerId="ADAL" clId="{A51BE0B7-A6CD-4DE2-BB85-F2C08B28EFB8}" dt="2023-09-16T06:13:40.192" v="1582"/>
          <ac:spMkLst>
            <pc:docMk/>
            <pc:sldMk cId="1060401367" sldId="695"/>
            <ac:spMk id="6" creationId="{1683E07B-D847-5A2C-FE1C-C557784E0866}"/>
          </ac:spMkLst>
        </pc:spChg>
        <pc:spChg chg="add del mod">
          <ac:chgData name="Stewart Gale" userId="3647ddd2-6040-41ae-a96d-232c23482af8" providerId="ADAL" clId="{A51BE0B7-A6CD-4DE2-BB85-F2C08B28EFB8}" dt="2023-09-16T06:13:40.192" v="1582"/>
          <ac:spMkLst>
            <pc:docMk/>
            <pc:sldMk cId="1060401367" sldId="695"/>
            <ac:spMk id="7" creationId="{04BA47B2-5B81-725C-0A99-51D9EF9D258D}"/>
          </ac:spMkLst>
        </pc:spChg>
        <pc:spChg chg="mod">
          <ac:chgData name="Stewart Gale" userId="3647ddd2-6040-41ae-a96d-232c23482af8" providerId="ADAL" clId="{A51BE0B7-A6CD-4DE2-BB85-F2C08B28EFB8}" dt="2023-09-16T06:18:24.054" v="1644" actId="1076"/>
          <ac:spMkLst>
            <pc:docMk/>
            <pc:sldMk cId="1060401367" sldId="695"/>
            <ac:spMk id="8" creationId="{00000000-0000-0000-0000-000000000000}"/>
          </ac:spMkLst>
        </pc:spChg>
        <pc:spChg chg="mod topLvl">
          <ac:chgData name="Stewart Gale" userId="3647ddd2-6040-41ae-a96d-232c23482af8" providerId="ADAL" clId="{A51BE0B7-A6CD-4DE2-BB85-F2C08B28EFB8}" dt="2023-09-16T07:47:02.321" v="2290" actId="113"/>
          <ac:spMkLst>
            <pc:docMk/>
            <pc:sldMk cId="1060401367" sldId="695"/>
            <ac:spMk id="1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6:17:05.058" v="1611" actId="1076"/>
          <ac:spMkLst>
            <pc:docMk/>
            <pc:sldMk cId="1060401367" sldId="695"/>
            <ac:spMk id="14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6T06:18:19.265" v="1642" actId="14100"/>
          <ac:spMkLst>
            <pc:docMk/>
            <pc:sldMk cId="1060401367" sldId="695"/>
            <ac:spMk id="21" creationId="{5FC3F175-C499-FC78-7428-56508E2B0AB0}"/>
          </ac:spMkLst>
        </pc:spChg>
        <pc:spChg chg="del mod">
          <ac:chgData name="Stewart Gale" userId="3647ddd2-6040-41ae-a96d-232c23482af8" providerId="ADAL" clId="{A51BE0B7-A6CD-4DE2-BB85-F2C08B28EFB8}" dt="2023-09-16T06:13:55.445" v="1584" actId="478"/>
          <ac:spMkLst>
            <pc:docMk/>
            <pc:sldMk cId="1060401367" sldId="695"/>
            <ac:spMk id="34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6:13:55.445" v="1584" actId="478"/>
          <ac:spMkLst>
            <pc:docMk/>
            <pc:sldMk cId="1060401367" sldId="695"/>
            <ac:spMk id="35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6:13:55.445" v="1584" actId="478"/>
          <ac:spMkLst>
            <pc:docMk/>
            <pc:sldMk cId="1060401367" sldId="695"/>
            <ac:spMk id="36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6:12:21.753" v="1546" actId="478"/>
          <ac:grpSpMkLst>
            <pc:docMk/>
            <pc:sldMk cId="1060401367" sldId="695"/>
            <ac:grpSpMk id="10" creationId="{00000000-0000-0000-0000-000000000000}"/>
          </ac:grpSpMkLst>
        </pc:grpChg>
        <pc:graphicFrameChg chg="del mod">
          <ac:chgData name="Stewart Gale" userId="3647ddd2-6040-41ae-a96d-232c23482af8" providerId="ADAL" clId="{A51BE0B7-A6CD-4DE2-BB85-F2C08B28EFB8}" dt="2023-09-16T06:13:55.445" v="1584" actId="478"/>
          <ac:graphicFrameMkLst>
            <pc:docMk/>
            <pc:sldMk cId="1060401367" sldId="695"/>
            <ac:graphicFrameMk id="5" creationId="{00000000-0000-0000-0000-000000000000}"/>
          </ac:graphicFrameMkLst>
        </pc:graphicFrameChg>
        <pc:picChg chg="add del">
          <ac:chgData name="Stewart Gale" userId="3647ddd2-6040-41ae-a96d-232c23482af8" providerId="ADAL" clId="{A51BE0B7-A6CD-4DE2-BB85-F2C08B28EFB8}" dt="2023-09-16T06:14:26.987" v="1588" actId="478"/>
          <ac:picMkLst>
            <pc:docMk/>
            <pc:sldMk cId="1060401367" sldId="695"/>
            <ac:picMk id="9" creationId="{48EFEC1B-149F-F8ED-C8BA-0D162BDC99F4}"/>
          </ac:picMkLst>
        </pc:picChg>
        <pc:picChg chg="add del mod modCrop">
          <ac:chgData name="Stewart Gale" userId="3647ddd2-6040-41ae-a96d-232c23482af8" providerId="ADAL" clId="{A51BE0B7-A6CD-4DE2-BB85-F2C08B28EFB8}" dt="2023-09-16T06:16:03.058" v="1607" actId="478"/>
          <ac:picMkLst>
            <pc:docMk/>
            <pc:sldMk cId="1060401367" sldId="695"/>
            <ac:picMk id="15" creationId="{6D014AAC-9E3E-1334-B919-A15576390636}"/>
          </ac:picMkLst>
        </pc:picChg>
        <pc:picChg chg="add mod">
          <ac:chgData name="Stewart Gale" userId="3647ddd2-6040-41ae-a96d-232c23482af8" providerId="ADAL" clId="{A51BE0B7-A6CD-4DE2-BB85-F2C08B28EFB8}" dt="2023-09-16T06:16:50.187" v="1609" actId="1076"/>
          <ac:picMkLst>
            <pc:docMk/>
            <pc:sldMk cId="1060401367" sldId="695"/>
            <ac:picMk id="16" creationId="{0F9C2BBA-2A5B-F562-1DBE-0635D5718DEB}"/>
          </ac:picMkLst>
        </pc:picChg>
        <pc:cxnChg chg="del mod topLvl">
          <ac:chgData name="Stewart Gale" userId="3647ddd2-6040-41ae-a96d-232c23482af8" providerId="ADAL" clId="{A51BE0B7-A6CD-4DE2-BB85-F2C08B28EFB8}" dt="2023-09-16T06:12:21.753" v="1546" actId="478"/>
          <ac:cxnSpMkLst>
            <pc:docMk/>
            <pc:sldMk cId="1060401367" sldId="695"/>
            <ac:cxnSpMk id="12" creationId="{00000000-0000-0000-0000-000000000000}"/>
          </ac:cxnSpMkLst>
        </pc:cxnChg>
        <pc:cxnChg chg="add mod">
          <ac:chgData name="Stewart Gale" userId="3647ddd2-6040-41ae-a96d-232c23482af8" providerId="ADAL" clId="{A51BE0B7-A6CD-4DE2-BB85-F2C08B28EFB8}" dt="2023-09-16T06:18:21.286" v="1643" actId="1076"/>
          <ac:cxnSpMkLst>
            <pc:docMk/>
            <pc:sldMk cId="1060401367" sldId="695"/>
            <ac:cxnSpMk id="18" creationId="{60666D61-15E1-CB62-8494-CE6122740CD1}"/>
          </ac:cxnSpMkLst>
        </pc:cxnChg>
      </pc:sldChg>
      <pc:sldChg chg="modSp del">
        <pc:chgData name="Stewart Gale" userId="3647ddd2-6040-41ae-a96d-232c23482af8" providerId="ADAL" clId="{A51BE0B7-A6CD-4DE2-BB85-F2C08B28EFB8}" dt="2023-09-16T07:24:20.260" v="1873" actId="47"/>
        <pc:sldMkLst>
          <pc:docMk/>
          <pc:sldMk cId="1399780181" sldId="696"/>
        </pc:sld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399780181" sldId="696"/>
            <ac:spMk id="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399780181" sldId="696"/>
            <ac:spMk id="1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399780181" sldId="696"/>
            <ac:spMk id="2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399780181" sldId="696"/>
            <ac:spMk id="2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399780181" sldId="696"/>
            <ac:spMk id="2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399780181" sldId="696"/>
            <ac:spMk id="3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399780181" sldId="696"/>
            <ac:spMk id="31" creationId="{00000000-0000-0000-0000-000000000000}"/>
          </ac:spMkLst>
        </pc:spChg>
        <pc:grpChg chg="mod">
          <ac:chgData name="Stewart Gale" userId="3647ddd2-6040-41ae-a96d-232c23482af8" providerId="ADAL" clId="{A51BE0B7-A6CD-4DE2-BB85-F2C08B28EFB8}" dt="2023-09-14T12:22:10.825" v="15"/>
          <ac:grpSpMkLst>
            <pc:docMk/>
            <pc:sldMk cId="1399780181" sldId="696"/>
            <ac:grpSpMk id="10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399780181" sldId="696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399780181" sldId="696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399780181" sldId="69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399780181" sldId="696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399780181" sldId="696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399780181" sldId="696"/>
            <ac:cxnSpMk id="25" creationId="{00000000-0000-0000-0000-000000000000}"/>
          </ac:cxnSpMkLst>
        </pc:cxnChg>
      </pc:sldChg>
      <pc:sldChg chg="modSp del">
        <pc:chgData name="Stewart Gale" userId="3647ddd2-6040-41ae-a96d-232c23482af8" providerId="ADAL" clId="{A51BE0B7-A6CD-4DE2-BB85-F2C08B28EFB8}" dt="2023-09-16T07:40:32.813" v="2195" actId="47"/>
        <pc:sldMkLst>
          <pc:docMk/>
          <pc:sldMk cId="1610333104" sldId="697"/>
        </pc:sld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1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1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1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2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2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610333104" sldId="697"/>
            <ac:spMk id="27" creationId="{00000000-0000-0000-0000-000000000000}"/>
          </ac:spMkLst>
        </pc:spChg>
        <pc:grpChg chg="mod">
          <ac:chgData name="Stewart Gale" userId="3647ddd2-6040-41ae-a96d-232c23482af8" providerId="ADAL" clId="{A51BE0B7-A6CD-4DE2-BB85-F2C08B28EFB8}" dt="2023-09-14T12:22:10.825" v="15"/>
          <ac:grpSpMkLst>
            <pc:docMk/>
            <pc:sldMk cId="1610333104" sldId="697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610333104" sldId="697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610333104" sldId="697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610333104" sldId="697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610333104" sldId="697"/>
            <ac:cxnSpMk id="20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51BE0B7-A6CD-4DE2-BB85-F2C08B28EFB8}" dt="2023-12-05T07:10:30.880" v="3412" actId="20577"/>
        <pc:sldMkLst>
          <pc:docMk/>
          <pc:sldMk cId="682444631" sldId="698"/>
        </pc:sldMkLst>
        <pc:spChg chg="add mod">
          <ac:chgData name="Stewart Gale" userId="3647ddd2-6040-41ae-a96d-232c23482af8" providerId="ADAL" clId="{A51BE0B7-A6CD-4DE2-BB85-F2C08B28EFB8}" dt="2023-09-16T06:27:38.083" v="1782" actId="1076"/>
          <ac:spMkLst>
            <pc:docMk/>
            <pc:sldMk cId="682444631" sldId="698"/>
            <ac:spMk id="2" creationId="{DF123645-9D0E-AB1E-9827-E8F5E54F5517}"/>
          </ac:spMkLst>
        </pc:spChg>
        <pc:spChg chg="del mod">
          <ac:chgData name="Stewart Gale" userId="3647ddd2-6040-41ae-a96d-232c23482af8" providerId="ADAL" clId="{A51BE0B7-A6CD-4DE2-BB85-F2C08B28EFB8}" dt="2023-09-16T06:27:17.922" v="1773" actId="478"/>
          <ac:spMkLst>
            <pc:docMk/>
            <pc:sldMk cId="682444631" sldId="698"/>
            <ac:spMk id="3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12-05T07:10:30.880" v="3412" actId="20577"/>
          <ac:spMkLst>
            <pc:docMk/>
            <pc:sldMk cId="682444631" sldId="698"/>
            <ac:spMk id="4" creationId="{EDDA393F-AAA3-C06C-F4D1-A83528734555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682444631" sldId="698"/>
            <ac:spMk id="10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6T11:17:39.225" v="3016" actId="1076"/>
          <ac:spMkLst>
            <pc:docMk/>
            <pc:sldMk cId="682444631" sldId="698"/>
            <ac:spMk id="16" creationId="{90E0AC6C-621E-704B-37D3-4DFBF195533A}"/>
          </ac:spMkLst>
        </pc:spChg>
        <pc:spChg chg="del mod">
          <ac:chgData name="Stewart Gale" userId="3647ddd2-6040-41ae-a96d-232c23482af8" providerId="ADAL" clId="{A51BE0B7-A6CD-4DE2-BB85-F2C08B28EFB8}" dt="2023-09-16T06:20:18.380" v="1672" actId="478"/>
          <ac:spMkLst>
            <pc:docMk/>
            <pc:sldMk cId="682444631" sldId="698"/>
            <ac:spMk id="2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11:17:39.225" v="3016" actId="1076"/>
          <ac:spMkLst>
            <pc:docMk/>
            <pc:sldMk cId="682444631" sldId="698"/>
            <ac:spMk id="23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6:20:00.930" v="1669" actId="478"/>
          <ac:grpSpMkLst>
            <pc:docMk/>
            <pc:sldMk cId="682444631" sldId="698"/>
            <ac:grpSpMk id="9" creationId="{00000000-0000-0000-0000-000000000000}"/>
          </ac:grpSpMkLst>
        </pc:grpChg>
        <pc:picChg chg="del mod">
          <ac:chgData name="Stewart Gale" userId="3647ddd2-6040-41ae-a96d-232c23482af8" providerId="ADAL" clId="{A51BE0B7-A6CD-4DE2-BB85-F2C08B28EFB8}" dt="2023-09-16T11:17:31.044" v="3015" actId="478"/>
          <ac:picMkLst>
            <pc:docMk/>
            <pc:sldMk cId="682444631" sldId="698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A51BE0B7-A6CD-4DE2-BB85-F2C08B28EFB8}" dt="2023-09-16T11:17:31.044" v="3015" actId="478"/>
          <ac:picMkLst>
            <pc:docMk/>
            <pc:sldMk cId="682444631" sldId="698"/>
            <ac:picMk id="12" creationId="{00000000-0000-0000-0000-000000000000}"/>
          </ac:picMkLst>
        </pc:picChg>
        <pc:picChg chg="del mod">
          <ac:chgData name="Stewart Gale" userId="3647ddd2-6040-41ae-a96d-232c23482af8" providerId="ADAL" clId="{A51BE0B7-A6CD-4DE2-BB85-F2C08B28EFB8}" dt="2023-09-16T11:17:31.044" v="3015" actId="478"/>
          <ac:picMkLst>
            <pc:docMk/>
            <pc:sldMk cId="682444631" sldId="698"/>
            <ac:picMk id="13" creationId="{00000000-0000-0000-0000-000000000000}"/>
          </ac:picMkLst>
        </pc:picChg>
        <pc:cxnChg chg="add del mod">
          <ac:chgData name="Stewart Gale" userId="3647ddd2-6040-41ae-a96d-232c23482af8" providerId="ADAL" clId="{A51BE0B7-A6CD-4DE2-BB85-F2C08B28EFB8}" dt="2023-09-16T06:21:48.132" v="1695" actId="478"/>
          <ac:cxnSpMkLst>
            <pc:docMk/>
            <pc:sldMk cId="682444631" sldId="698"/>
            <ac:cxnSpMk id="6" creationId="{4C67AD10-96B1-CAD5-7B39-9184667EDDE2}"/>
          </ac:cxnSpMkLst>
        </pc:cxnChg>
        <pc:cxnChg chg="add del mod">
          <ac:chgData name="Stewart Gale" userId="3647ddd2-6040-41ae-a96d-232c23482af8" providerId="ADAL" clId="{A51BE0B7-A6CD-4DE2-BB85-F2C08B28EFB8}" dt="2023-09-16T06:21:47.462" v="1694" actId="478"/>
          <ac:cxnSpMkLst>
            <pc:docMk/>
            <pc:sldMk cId="682444631" sldId="698"/>
            <ac:cxnSpMk id="7" creationId="{D1E142A6-CDA0-E1AE-7069-C66C94D29905}"/>
          </ac:cxnSpMkLst>
        </pc:cxnChg>
        <pc:cxnChg chg="add del mod">
          <ac:chgData name="Stewart Gale" userId="3647ddd2-6040-41ae-a96d-232c23482af8" providerId="ADAL" clId="{A51BE0B7-A6CD-4DE2-BB85-F2C08B28EFB8}" dt="2023-09-16T06:21:46.535" v="1693" actId="478"/>
          <ac:cxnSpMkLst>
            <pc:docMk/>
            <pc:sldMk cId="682444631" sldId="698"/>
            <ac:cxnSpMk id="8" creationId="{CE2501FB-ABE1-43A5-DE8A-387B9C5CF49B}"/>
          </ac:cxnSpMkLst>
        </pc:cxnChg>
        <pc:cxnChg chg="add del mod">
          <ac:chgData name="Stewart Gale" userId="3647ddd2-6040-41ae-a96d-232c23482af8" providerId="ADAL" clId="{A51BE0B7-A6CD-4DE2-BB85-F2C08B28EFB8}" dt="2023-09-16T06:21:49.013" v="1696" actId="478"/>
          <ac:cxnSpMkLst>
            <pc:docMk/>
            <pc:sldMk cId="682444631" sldId="698"/>
            <ac:cxnSpMk id="11" creationId="{ADD97CCE-5A9B-8F97-A9BB-18A9B4732787}"/>
          </ac:cxnSpMkLst>
        </pc:cxnChg>
        <pc:cxnChg chg="add del mod">
          <ac:chgData name="Stewart Gale" userId="3647ddd2-6040-41ae-a96d-232c23482af8" providerId="ADAL" clId="{A51BE0B7-A6CD-4DE2-BB85-F2C08B28EFB8}" dt="2023-09-16T06:21:49.989" v="1697" actId="478"/>
          <ac:cxnSpMkLst>
            <pc:docMk/>
            <pc:sldMk cId="682444631" sldId="698"/>
            <ac:cxnSpMk id="14" creationId="{8057348C-FD22-BDB7-B165-C84BB34ACCA5}"/>
          </ac:cxnSpMkLst>
        </pc:cxn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682444631" sldId="698"/>
            <ac:cxnSpMk id="15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51BE0B7-A6CD-4DE2-BB85-F2C08B28EFB8}" dt="2023-12-05T07:12:39.431" v="3418" actId="20577"/>
        <pc:sldMkLst>
          <pc:docMk/>
          <pc:sldMk cId="1484160297" sldId="700"/>
        </pc:sldMkLst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6T07:19:10.403" v="1806" actId="20577"/>
          <ac:spMkLst>
            <pc:docMk/>
            <pc:sldMk cId="1484160297" sldId="700"/>
            <ac:spMk id="5" creationId="{DF214C49-D3EB-F399-9BBA-1EADA6FC1BFA}"/>
          </ac:spMkLst>
        </pc:spChg>
        <pc:spChg chg="add mod">
          <ac:chgData name="Stewart Gale" userId="3647ddd2-6040-41ae-a96d-232c23482af8" providerId="ADAL" clId="{A51BE0B7-A6CD-4DE2-BB85-F2C08B28EFB8}" dt="2023-12-05T07:12:39.431" v="3418" actId="20577"/>
          <ac:spMkLst>
            <pc:docMk/>
            <pc:sldMk cId="1484160297" sldId="700"/>
            <ac:spMk id="8" creationId="{6B787C6C-CF22-0594-7C7F-28A56B08CC31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10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6T07:21:30.450" v="1849" actId="1076"/>
          <ac:spMkLst>
            <pc:docMk/>
            <pc:sldMk cId="1484160297" sldId="700"/>
            <ac:spMk id="11" creationId="{BE073C7B-20F4-2D8D-30D1-479126E3C2A8}"/>
          </ac:spMkLst>
        </pc:spChg>
        <pc:spChg chg="add del mod">
          <ac:chgData name="Stewart Gale" userId="3647ddd2-6040-41ae-a96d-232c23482af8" providerId="ADAL" clId="{A51BE0B7-A6CD-4DE2-BB85-F2C08B28EFB8}" dt="2023-09-16T07:20:58.078" v="1838" actId="478"/>
          <ac:spMkLst>
            <pc:docMk/>
            <pc:sldMk cId="1484160297" sldId="700"/>
            <ac:spMk id="12" creationId="{A385F6B7-76A0-A315-8E77-70FF8749535E}"/>
          </ac:spMkLst>
        </pc:spChg>
        <pc:spChg chg="add mod">
          <ac:chgData name="Stewart Gale" userId="3647ddd2-6040-41ae-a96d-232c23482af8" providerId="ADAL" clId="{A51BE0B7-A6CD-4DE2-BB85-F2C08B28EFB8}" dt="2023-09-16T07:21:30.450" v="1849" actId="1076"/>
          <ac:spMkLst>
            <pc:docMk/>
            <pc:sldMk cId="1484160297" sldId="700"/>
            <ac:spMk id="13" creationId="{1235DBF8-1B97-3CBB-7EAA-F1191AD59E09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16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19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2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21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25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2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3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4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5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1484160297" sldId="700"/>
            <ac:spMk id="51" creationId="{00000000-0000-0000-0000-000000000000}"/>
          </ac:spMkLst>
        </pc:spChg>
        <pc:spChg chg="add del mod">
          <ac:chgData name="Stewart Gale" userId="3647ddd2-6040-41ae-a96d-232c23482af8" providerId="ADAL" clId="{A51BE0B7-A6CD-4DE2-BB85-F2C08B28EFB8}" dt="2023-09-16T07:20:33.298" v="1826" actId="478"/>
          <ac:spMkLst>
            <pc:docMk/>
            <pc:sldMk cId="1484160297" sldId="700"/>
            <ac:spMk id="52" creationId="{219757BB-E841-4B27-B317-DDCE5F9866F5}"/>
          </ac:spMkLst>
        </pc:spChg>
        <pc:spChg chg="add del mod">
          <ac:chgData name="Stewart Gale" userId="3647ddd2-6040-41ae-a96d-232c23482af8" providerId="ADAL" clId="{A51BE0B7-A6CD-4DE2-BB85-F2C08B28EFB8}" dt="2023-09-16T07:20:33.298" v="1826" actId="478"/>
          <ac:spMkLst>
            <pc:docMk/>
            <pc:sldMk cId="1484160297" sldId="700"/>
            <ac:spMk id="53" creationId="{640777C1-07C6-4085-849D-8E969822F4C2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59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60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61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62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63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64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19:28.169" v="1807" actId="478"/>
          <ac:spMkLst>
            <pc:docMk/>
            <pc:sldMk cId="1484160297" sldId="700"/>
            <ac:spMk id="67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7:19:28.169" v="1807" actId="478"/>
          <ac:grpSpMkLst>
            <pc:docMk/>
            <pc:sldMk cId="1484160297" sldId="700"/>
            <ac:grpSpMk id="3" creationId="{00000000-0000-0000-0000-000000000000}"/>
          </ac:grpSpMkLst>
        </pc:grpChg>
        <pc:grpChg chg="del mod">
          <ac:chgData name="Stewart Gale" userId="3647ddd2-6040-41ae-a96d-232c23482af8" providerId="ADAL" clId="{A51BE0B7-A6CD-4DE2-BB85-F2C08B28EFB8}" dt="2023-09-16T07:19:28.169" v="1807" actId="478"/>
          <ac:grpSpMkLst>
            <pc:docMk/>
            <pc:sldMk cId="1484160297" sldId="700"/>
            <ac:grpSpMk id="6" creationId="{00000000-0000-0000-0000-000000000000}"/>
          </ac:grpSpMkLst>
        </pc:grpChg>
        <pc:grpChg chg="del mod">
          <ac:chgData name="Stewart Gale" userId="3647ddd2-6040-41ae-a96d-232c23482af8" providerId="ADAL" clId="{A51BE0B7-A6CD-4DE2-BB85-F2C08B28EFB8}" dt="2023-09-16T07:19:28.169" v="1807" actId="478"/>
          <ac:grpSpMkLst>
            <pc:docMk/>
            <pc:sldMk cId="1484160297" sldId="700"/>
            <ac:grpSpMk id="7" creationId="{00000000-0000-0000-0000-000000000000}"/>
          </ac:grpSpMkLst>
        </pc:grpChg>
        <pc:grpChg chg="del mod">
          <ac:chgData name="Stewart Gale" userId="3647ddd2-6040-41ae-a96d-232c23482af8" providerId="ADAL" clId="{A51BE0B7-A6CD-4DE2-BB85-F2C08B28EFB8}" dt="2023-09-16T07:17:17.366" v="1800" actId="478"/>
          <ac:grpSpMkLst>
            <pc:docMk/>
            <pc:sldMk cId="1484160297" sldId="700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1484160297" sldId="700"/>
            <ac:cxnSpMk id="15" creationId="{00000000-0000-0000-0000-000000000000}"/>
          </ac:cxnSpMkLst>
        </pc:cxnChg>
      </pc:sldChg>
      <pc:sldChg chg="addSp delSp modSp add del mod delAnim modAnim">
        <pc:chgData name="Stewart Gale" userId="3647ddd2-6040-41ae-a96d-232c23482af8" providerId="ADAL" clId="{A51BE0B7-A6CD-4DE2-BB85-F2C08B28EFB8}" dt="2023-12-05T07:15:31.524" v="3422" actId="20577"/>
        <pc:sldMkLst>
          <pc:docMk/>
          <pc:sldMk cId="214114394" sldId="701"/>
        </pc:sldMkLst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2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6T07:23:50.586" v="1865" actId="20577"/>
          <ac:spMkLst>
            <pc:docMk/>
            <pc:sldMk cId="214114394" sldId="701"/>
            <ac:spMk id="3" creationId="{3460A5D6-3CFF-87FE-EBEA-CC516D4C1EDB}"/>
          </ac:spMkLst>
        </pc:spChg>
        <pc:spChg chg="add mod">
          <ac:chgData name="Stewart Gale" userId="3647ddd2-6040-41ae-a96d-232c23482af8" providerId="ADAL" clId="{A51BE0B7-A6CD-4DE2-BB85-F2C08B28EFB8}" dt="2023-09-16T07:24:14.718" v="1871" actId="20577"/>
          <ac:spMkLst>
            <pc:docMk/>
            <pc:sldMk cId="214114394" sldId="701"/>
            <ac:spMk id="4" creationId="{A40C56B5-AC91-832C-FE75-03BEBE2AAE17}"/>
          </ac:spMkLst>
        </pc:spChg>
        <pc:spChg chg="add mod">
          <ac:chgData name="Stewart Gale" userId="3647ddd2-6040-41ae-a96d-232c23482af8" providerId="ADAL" clId="{A51BE0B7-A6CD-4DE2-BB85-F2C08B28EFB8}" dt="2023-12-05T07:15:31.524" v="3422" actId="20577"/>
          <ac:spMkLst>
            <pc:docMk/>
            <pc:sldMk cId="214114394" sldId="701"/>
            <ac:spMk id="5" creationId="{BE190A79-AC6E-1B50-F6BC-12EC1BD2D1A9}"/>
          </ac:spMkLst>
        </pc:spChg>
        <pc:spChg chg="add mod">
          <ac:chgData name="Stewart Gale" userId="3647ddd2-6040-41ae-a96d-232c23482af8" providerId="ADAL" clId="{A51BE0B7-A6CD-4DE2-BB85-F2C08B28EFB8}" dt="2023-09-16T07:24:06.305" v="1868" actId="20577"/>
          <ac:spMkLst>
            <pc:docMk/>
            <pc:sldMk cId="214114394" sldId="701"/>
            <ac:spMk id="6" creationId="{260E4ACD-71EC-1755-5473-CFBB39430543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14114394" sldId="701"/>
            <ac:spMk id="10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3:38.832" v="1863" actId="478"/>
          <ac:spMkLst>
            <pc:docMk/>
            <pc:sldMk cId="214114394" sldId="701"/>
            <ac:spMk id="16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3:38.832" v="1863" actId="478"/>
          <ac:spMkLst>
            <pc:docMk/>
            <pc:sldMk cId="214114394" sldId="701"/>
            <ac:spMk id="17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3:22.983" v="1859" actId="478"/>
          <ac:spMkLst>
            <pc:docMk/>
            <pc:sldMk cId="214114394" sldId="701"/>
            <ac:spMk id="21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52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53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59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60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61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62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63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64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09-16T07:22:35.611" v="1853" actId="478"/>
          <ac:spMkLst>
            <pc:docMk/>
            <pc:sldMk cId="214114394" sldId="701"/>
            <ac:spMk id="67" creationId="{00000000-0000-0000-0000-000000000000}"/>
          </ac:spMkLst>
        </pc:spChg>
        <pc:grpChg chg="del mod">
          <ac:chgData name="Stewart Gale" userId="3647ddd2-6040-41ae-a96d-232c23482af8" providerId="ADAL" clId="{A51BE0B7-A6CD-4DE2-BB85-F2C08B28EFB8}" dt="2023-09-16T07:22:32.588" v="1852" actId="478"/>
          <ac:grpSpMkLst>
            <pc:docMk/>
            <pc:sldMk cId="214114394" sldId="701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214114394" sldId="701"/>
            <ac:cxnSpMk id="15" creationId="{00000000-0000-0000-0000-000000000000}"/>
          </ac:cxnSpMkLst>
        </pc:cxnChg>
      </pc:sldChg>
      <pc:sldChg chg="delSp del mod delAnim">
        <pc:chgData name="Stewart Gale" userId="3647ddd2-6040-41ae-a96d-232c23482af8" providerId="ADAL" clId="{A51BE0B7-A6CD-4DE2-BB85-F2C08B28EFB8}" dt="2021-09-21T12:02:38.990" v="14" actId="47"/>
        <pc:sldMkLst>
          <pc:docMk/>
          <pc:sldMk cId="3951157377" sldId="702"/>
        </pc:sldMkLst>
        <pc:spChg chg="del">
          <ac:chgData name="Stewart Gale" userId="3647ddd2-6040-41ae-a96d-232c23482af8" providerId="ADAL" clId="{A51BE0B7-A6CD-4DE2-BB85-F2C08B28EFB8}" dt="2021-09-21T12:02:31.593" v="11" actId="21"/>
          <ac:spMkLst>
            <pc:docMk/>
            <pc:sldMk cId="3951157377" sldId="702"/>
            <ac:spMk id="5" creationId="{00000000-0000-0000-0000-000000000000}"/>
          </ac:spMkLst>
        </pc:spChg>
        <pc:spChg chg="del">
          <ac:chgData name="Stewart Gale" userId="3647ddd2-6040-41ae-a96d-232c23482af8" providerId="ADAL" clId="{A51BE0B7-A6CD-4DE2-BB85-F2C08B28EFB8}" dt="2021-09-21T12:02:31.593" v="11" actId="21"/>
          <ac:spMkLst>
            <pc:docMk/>
            <pc:sldMk cId="3951157377" sldId="702"/>
            <ac:spMk id="12" creationId="{00000000-0000-0000-0000-000000000000}"/>
          </ac:spMkLst>
        </pc:spChg>
      </pc:sldChg>
      <pc:sldChg chg="modSp del">
        <pc:chgData name="Stewart Gale" userId="3647ddd2-6040-41ae-a96d-232c23482af8" providerId="ADAL" clId="{A51BE0B7-A6CD-4DE2-BB85-F2C08B28EFB8}" dt="2023-09-16T07:24:17.080" v="1872" actId="47"/>
        <pc:sldMkLst>
          <pc:docMk/>
          <pc:sldMk cId="2372792186" sldId="703"/>
        </pc:sld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1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16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1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1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1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2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2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2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2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5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5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5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6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6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6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6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6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k cId="2372792186" sldId="703"/>
            <ac:spMk id="67" creationId="{00000000-0000-0000-0000-000000000000}"/>
          </ac:spMkLst>
        </pc:spChg>
        <pc:grpChg chg="mod">
          <ac:chgData name="Stewart Gale" userId="3647ddd2-6040-41ae-a96d-232c23482af8" providerId="ADAL" clId="{A51BE0B7-A6CD-4DE2-BB85-F2C08B28EFB8}" dt="2023-09-14T12:22:10.825" v="15"/>
          <ac:grpSpMkLst>
            <pc:docMk/>
            <pc:sldMk cId="2372792186" sldId="703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4T12:22:10.825" v="15"/>
          <ac:cxnSpMkLst>
            <pc:docMk/>
            <pc:sldMk cId="2372792186" sldId="703"/>
            <ac:cxnSpMk id="15" creationId="{00000000-0000-0000-0000-000000000000}"/>
          </ac:cxnSpMkLst>
        </pc:cxnChg>
      </pc:sldChg>
      <pc:sldChg chg="addSp modSp new del mod">
        <pc:chgData name="Stewart Gale" userId="3647ddd2-6040-41ae-a96d-232c23482af8" providerId="ADAL" clId="{A51BE0B7-A6CD-4DE2-BB85-F2C08B28EFB8}" dt="2023-12-05T04:13:37.810" v="3380" actId="47"/>
        <pc:sldMkLst>
          <pc:docMk/>
          <pc:sldMk cId="3468457581" sldId="704"/>
        </pc:sldMkLst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2" creationId="{7559DD93-EDC1-E966-752B-146507BB2F70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3" creationId="{C61D4A5C-780D-86A7-634A-7CB70EC05851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4" creationId="{6C13B927-21C8-7734-FE21-6160954D3318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5" creationId="{1981B035-BC26-ADD5-68E1-3F32D6529F24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6" creationId="{93F7D3EC-02F0-E0CD-7B8D-44B21D2CD26C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7" creationId="{F608AF1E-D0F7-B121-D05F-E1F12FA04A23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8" creationId="{13FFD6E5-5992-D2BF-64B6-37C028AA8ACD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9" creationId="{F9DF2F84-DE6A-E43B-7CEA-ACD764FA18C9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0" creationId="{64DF5CBB-74DA-EC4B-7BC3-65C8AECE815E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1" creationId="{5BB0CF9D-26EC-86C0-70C9-9043EE530D4C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2" creationId="{D2713BFD-F84F-481D-59E7-D5A7DC1AF6C3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3" creationId="{4A5CE8E9-6D07-45FA-F1AB-6C9E93EE0229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4" creationId="{5019DABB-5EA8-DF27-16EA-BACAF4F87ACE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5" creationId="{F7FCCE82-2C09-EC77-6E46-644EE3A6736F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6" creationId="{68B31857-3E5E-ABE6-6A27-D05F6E18E3B4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7" creationId="{ADFBD6EA-7DB1-6304-7B55-D7B95FCB4B38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8" creationId="{90517AE8-C5D6-C8F4-98D2-1D2C0CECB793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19" creationId="{8BEDDF04-3A41-8AB7-48E2-5451C7FDDBB8}"/>
          </ac:spMkLst>
        </pc:spChg>
        <pc:spChg chg="add mod">
          <ac:chgData name="Stewart Gale" userId="3647ddd2-6040-41ae-a96d-232c23482af8" providerId="ADAL" clId="{A51BE0B7-A6CD-4DE2-BB85-F2C08B28EFB8}" dt="2023-09-15T07:11:28.374" v="620" actId="207"/>
          <ac:spMkLst>
            <pc:docMk/>
            <pc:sldMk cId="3468457581" sldId="704"/>
            <ac:spMk id="20" creationId="{C18517D9-6025-0CF3-F7D9-70843EAFFCBE}"/>
          </ac:spMkLst>
        </pc:spChg>
        <pc:spChg chg="add mod">
          <ac:chgData name="Stewart Gale" userId="3647ddd2-6040-41ae-a96d-232c23482af8" providerId="ADAL" clId="{A51BE0B7-A6CD-4DE2-BB85-F2C08B28EFB8}" dt="2023-09-15T05:44:36.922" v="92" actId="164"/>
          <ac:spMkLst>
            <pc:docMk/>
            <pc:sldMk cId="3468457581" sldId="704"/>
            <ac:spMk id="21" creationId="{6F1703DE-059D-D7B8-3A97-223FF6747087}"/>
          </ac:spMkLst>
        </pc:spChg>
        <pc:spChg chg="add mod">
          <ac:chgData name="Stewart Gale" userId="3647ddd2-6040-41ae-a96d-232c23482af8" providerId="ADAL" clId="{A51BE0B7-A6CD-4DE2-BB85-F2C08B28EFB8}" dt="2023-09-15T05:45:29.193" v="123" actId="113"/>
          <ac:spMkLst>
            <pc:docMk/>
            <pc:sldMk cId="3468457581" sldId="704"/>
            <ac:spMk id="22" creationId="{F593BD1B-5292-0EF5-CC69-F4EBB278F76A}"/>
          </ac:spMkLst>
        </pc:spChg>
        <pc:spChg chg="add mod">
          <ac:chgData name="Stewart Gale" userId="3647ddd2-6040-41ae-a96d-232c23482af8" providerId="ADAL" clId="{A51BE0B7-A6CD-4DE2-BB85-F2C08B28EFB8}" dt="2023-09-15T16:05:36.211" v="728" actId="20577"/>
          <ac:spMkLst>
            <pc:docMk/>
            <pc:sldMk cId="3468457581" sldId="704"/>
            <ac:spMk id="25" creationId="{9CC455F9-28B0-4690-F1BB-251F4CA6F8BE}"/>
          </ac:spMkLst>
        </pc:spChg>
        <pc:grpChg chg="add mod">
          <ac:chgData name="Stewart Gale" userId="3647ddd2-6040-41ae-a96d-232c23482af8" providerId="ADAL" clId="{A51BE0B7-A6CD-4DE2-BB85-F2C08B28EFB8}" dt="2023-09-15T06:51:56.764" v="168" actId="1076"/>
          <ac:grpSpMkLst>
            <pc:docMk/>
            <pc:sldMk cId="3468457581" sldId="704"/>
            <ac:grpSpMk id="23" creationId="{0D925181-1B19-1B08-83F8-FD6ECFA7DFBC}"/>
          </ac:grpSpMkLst>
        </pc:grpChg>
      </pc:sldChg>
      <pc:sldChg chg="addSp modSp new del mod">
        <pc:chgData name="Stewart Gale" userId="3647ddd2-6040-41ae-a96d-232c23482af8" providerId="ADAL" clId="{A51BE0B7-A6CD-4DE2-BB85-F2C08B28EFB8}" dt="2023-09-15T09:38:29.267" v="727" actId="47"/>
        <pc:sldMkLst>
          <pc:docMk/>
          <pc:sldMk cId="1359391147" sldId="705"/>
        </pc:sldMkLst>
        <pc:spChg chg="add mod">
          <ac:chgData name="Stewart Gale" userId="3647ddd2-6040-41ae-a96d-232c23482af8" providerId="ADAL" clId="{A51BE0B7-A6CD-4DE2-BB85-F2C08B28EFB8}" dt="2023-09-15T05:46:31.148" v="146" actId="1076"/>
          <ac:spMkLst>
            <pc:docMk/>
            <pc:sldMk cId="1359391147" sldId="705"/>
            <ac:spMk id="2" creationId="{9125FB4C-0171-BAAE-C841-1DB907AF3F4A}"/>
          </ac:spMkLst>
        </pc:spChg>
        <pc:spChg chg="add mod">
          <ac:chgData name="Stewart Gale" userId="3647ddd2-6040-41ae-a96d-232c23482af8" providerId="ADAL" clId="{A51BE0B7-A6CD-4DE2-BB85-F2C08B28EFB8}" dt="2023-09-15T06:52:34.786" v="196" actId="1076"/>
          <ac:spMkLst>
            <pc:docMk/>
            <pc:sldMk cId="1359391147" sldId="705"/>
            <ac:spMk id="4" creationId="{C9532C19-30FB-D10D-7ABE-097A8C1C09E4}"/>
          </ac:spMkLst>
        </pc:spChg>
        <pc:spChg chg="add mod">
          <ac:chgData name="Stewart Gale" userId="3647ddd2-6040-41ae-a96d-232c23482af8" providerId="ADAL" clId="{A51BE0B7-A6CD-4DE2-BB85-F2C08B28EFB8}" dt="2023-09-15T06:52:57.006" v="208" actId="20577"/>
          <ac:spMkLst>
            <pc:docMk/>
            <pc:sldMk cId="1359391147" sldId="705"/>
            <ac:spMk id="6" creationId="{1CCB3430-920E-2166-31E0-5A7AD156596C}"/>
          </ac:spMkLst>
        </pc:spChg>
      </pc:sldChg>
      <pc:sldChg chg="addSp delSp modSp add mod modAnim">
        <pc:chgData name="Stewart Gale" userId="3647ddd2-6040-41ae-a96d-232c23482af8" providerId="ADAL" clId="{A51BE0B7-A6CD-4DE2-BB85-F2C08B28EFB8}" dt="2023-12-05T04:04:07.388" v="3255" actId="1076"/>
        <pc:sldMkLst>
          <pc:docMk/>
          <pc:sldMk cId="2432306442" sldId="706"/>
        </pc:sldMkLst>
        <pc:spChg chg="del">
          <ac:chgData name="Stewart Gale" userId="3647ddd2-6040-41ae-a96d-232c23482af8" providerId="ADAL" clId="{A51BE0B7-A6CD-4DE2-BB85-F2C08B28EFB8}" dt="2023-12-05T03:59:17.086" v="3036" actId="478"/>
          <ac:spMkLst>
            <pc:docMk/>
            <pc:sldMk cId="2432306442" sldId="706"/>
            <ac:spMk id="2" creationId="{9125FB4C-0171-BAAE-C841-1DB907AF3F4A}"/>
          </ac:spMkLst>
        </pc:spChg>
        <pc:spChg chg="add del mod">
          <ac:chgData name="Stewart Gale" userId="3647ddd2-6040-41ae-a96d-232c23482af8" providerId="ADAL" clId="{A51BE0B7-A6CD-4DE2-BB85-F2C08B28EFB8}" dt="2023-09-15T06:54:04.625" v="238" actId="478"/>
          <ac:spMkLst>
            <pc:docMk/>
            <pc:sldMk cId="2432306442" sldId="706"/>
            <ac:spMk id="3" creationId="{7B5C835A-DE04-B094-050A-E3DE26798C31}"/>
          </ac:spMkLst>
        </pc:spChg>
        <pc:spChg chg="add mod">
          <ac:chgData name="Stewart Gale" userId="3647ddd2-6040-41ae-a96d-232c23482af8" providerId="ADAL" clId="{A51BE0B7-A6CD-4DE2-BB85-F2C08B28EFB8}" dt="2023-12-05T04:03:12.163" v="3203"/>
          <ac:spMkLst>
            <pc:docMk/>
            <pc:sldMk cId="2432306442" sldId="706"/>
            <ac:spMk id="3" creationId="{B1727B64-71A0-6B66-952A-AB35B943206E}"/>
          </ac:spMkLst>
        </pc:spChg>
        <pc:spChg chg="del mod">
          <ac:chgData name="Stewart Gale" userId="3647ddd2-6040-41ae-a96d-232c23482af8" providerId="ADAL" clId="{A51BE0B7-A6CD-4DE2-BB85-F2C08B28EFB8}" dt="2023-12-05T04:03:03.730" v="3202" actId="478"/>
          <ac:spMkLst>
            <pc:docMk/>
            <pc:sldMk cId="2432306442" sldId="706"/>
            <ac:spMk id="4" creationId="{C9532C19-30FB-D10D-7ABE-097A8C1C09E4}"/>
          </ac:spMkLst>
        </pc:spChg>
        <pc:spChg chg="add del mod">
          <ac:chgData name="Stewart Gale" userId="3647ddd2-6040-41ae-a96d-232c23482af8" providerId="ADAL" clId="{A51BE0B7-A6CD-4DE2-BB85-F2C08B28EFB8}" dt="2023-09-15T06:54:04.625" v="238" actId="478"/>
          <ac:spMkLst>
            <pc:docMk/>
            <pc:sldMk cId="2432306442" sldId="706"/>
            <ac:spMk id="5" creationId="{0DEAEF2E-B14C-AE7E-767F-5C43E7F2580E}"/>
          </ac:spMkLst>
        </pc:spChg>
        <pc:spChg chg="add mod">
          <ac:chgData name="Stewart Gale" userId="3647ddd2-6040-41ae-a96d-232c23482af8" providerId="ADAL" clId="{A51BE0B7-A6CD-4DE2-BB85-F2C08B28EFB8}" dt="2023-12-05T04:03:35.560" v="3245" actId="6549"/>
          <ac:spMkLst>
            <pc:docMk/>
            <pc:sldMk cId="2432306442" sldId="706"/>
            <ac:spMk id="5" creationId="{61BF299B-0C9B-EEAE-8D5B-BAD648C18413}"/>
          </ac:spMkLst>
        </pc:spChg>
        <pc:spChg chg="del mod">
          <ac:chgData name="Stewart Gale" userId="3647ddd2-6040-41ae-a96d-232c23482af8" providerId="ADAL" clId="{A51BE0B7-A6CD-4DE2-BB85-F2C08B28EFB8}" dt="2023-12-05T04:02:58.863" v="3201" actId="478"/>
          <ac:spMkLst>
            <pc:docMk/>
            <pc:sldMk cId="2432306442" sldId="706"/>
            <ac:spMk id="6" creationId="{1CCB3430-920E-2166-31E0-5A7AD156596C}"/>
          </ac:spMkLst>
        </pc:spChg>
        <pc:spChg chg="add mod">
          <ac:chgData name="Stewart Gale" userId="3647ddd2-6040-41ae-a96d-232c23482af8" providerId="ADAL" clId="{A51BE0B7-A6CD-4DE2-BB85-F2C08B28EFB8}" dt="2023-12-05T04:04:07.388" v="3255" actId="1076"/>
          <ac:spMkLst>
            <pc:docMk/>
            <pc:sldMk cId="2432306442" sldId="706"/>
            <ac:spMk id="10" creationId="{C64A0CA5-50BD-3F01-5661-2460C719B401}"/>
          </ac:spMkLst>
        </pc:spChg>
        <pc:spChg chg="add del mod">
          <ac:chgData name="Stewart Gale" userId="3647ddd2-6040-41ae-a96d-232c23482af8" providerId="ADAL" clId="{A51BE0B7-A6CD-4DE2-BB85-F2C08B28EFB8}" dt="2023-09-15T06:57:47.121" v="339" actId="478"/>
          <ac:spMkLst>
            <pc:docMk/>
            <pc:sldMk cId="2432306442" sldId="706"/>
            <ac:spMk id="11" creationId="{BA03EB0A-D582-C7E6-0039-C6CF5FFDFE98}"/>
          </ac:spMkLst>
        </pc:spChg>
        <pc:picChg chg="add mod">
          <ac:chgData name="Stewart Gale" userId="3647ddd2-6040-41ae-a96d-232c23482af8" providerId="ADAL" clId="{A51BE0B7-A6CD-4DE2-BB85-F2C08B28EFB8}" dt="2023-12-05T04:04:07.388" v="3255" actId="1076"/>
          <ac:picMkLst>
            <pc:docMk/>
            <pc:sldMk cId="2432306442" sldId="706"/>
            <ac:picMk id="7" creationId="{345253E8-E76A-FA3F-BDCC-92ABA362137A}"/>
          </ac:picMkLst>
        </pc:picChg>
        <pc:picChg chg="add mod">
          <ac:chgData name="Stewart Gale" userId="3647ddd2-6040-41ae-a96d-232c23482af8" providerId="ADAL" clId="{A51BE0B7-A6CD-4DE2-BB85-F2C08B28EFB8}" dt="2023-12-05T04:04:07.388" v="3255" actId="1076"/>
          <ac:picMkLst>
            <pc:docMk/>
            <pc:sldMk cId="2432306442" sldId="706"/>
            <ac:picMk id="8" creationId="{07D2248F-C953-7A7D-6F0F-691EDAFAC43B}"/>
          </ac:picMkLst>
        </pc:picChg>
        <pc:picChg chg="add mod">
          <ac:chgData name="Stewart Gale" userId="3647ddd2-6040-41ae-a96d-232c23482af8" providerId="ADAL" clId="{A51BE0B7-A6CD-4DE2-BB85-F2C08B28EFB8}" dt="2023-12-05T04:04:07.388" v="3255" actId="1076"/>
          <ac:picMkLst>
            <pc:docMk/>
            <pc:sldMk cId="2432306442" sldId="706"/>
            <ac:picMk id="9" creationId="{EB9A704D-9D6E-43AF-F25C-ADC3AE48BE2B}"/>
          </ac:picMkLst>
        </pc:picChg>
      </pc:sldChg>
      <pc:sldChg chg="addSp delSp modSp add mod modAnim">
        <pc:chgData name="Stewart Gale" userId="3647ddd2-6040-41ae-a96d-232c23482af8" providerId="ADAL" clId="{A51BE0B7-A6CD-4DE2-BB85-F2C08B28EFB8}" dt="2023-12-05T07:03:31.509" v="3396" actId="20577"/>
        <pc:sldMkLst>
          <pc:docMk/>
          <pc:sldMk cId="2057166308" sldId="707"/>
        </pc:sldMkLst>
        <pc:spChg chg="del">
          <ac:chgData name="Stewart Gale" userId="3647ddd2-6040-41ae-a96d-232c23482af8" providerId="ADAL" clId="{A51BE0B7-A6CD-4DE2-BB85-F2C08B28EFB8}" dt="2023-09-15T06:58:22.758" v="345" actId="478"/>
          <ac:spMkLst>
            <pc:docMk/>
            <pc:sldMk cId="2057166308" sldId="707"/>
            <ac:spMk id="2" creationId="{9125FB4C-0171-BAAE-C841-1DB907AF3F4A}"/>
          </ac:spMkLst>
        </pc:spChg>
        <pc:spChg chg="add del mod">
          <ac:chgData name="Stewart Gale" userId="3647ddd2-6040-41ae-a96d-232c23482af8" providerId="ADAL" clId="{A51BE0B7-A6CD-4DE2-BB85-F2C08B28EFB8}" dt="2023-12-05T04:03:41.690" v="3246" actId="478"/>
          <ac:spMkLst>
            <pc:docMk/>
            <pc:sldMk cId="2057166308" sldId="707"/>
            <ac:spMk id="2" creationId="{BDA5F23D-36EE-5ACF-636B-11FC06EDA153}"/>
          </ac:spMkLst>
        </pc:spChg>
        <pc:spChg chg="del mod">
          <ac:chgData name="Stewart Gale" userId="3647ddd2-6040-41ae-a96d-232c23482af8" providerId="ADAL" clId="{A51BE0B7-A6CD-4DE2-BB85-F2C08B28EFB8}" dt="2023-12-05T04:00:46.332" v="3142" actId="478"/>
          <ac:spMkLst>
            <pc:docMk/>
            <pc:sldMk cId="2057166308" sldId="707"/>
            <ac:spMk id="4" creationId="{C9532C19-30FB-D10D-7ABE-097A8C1C09E4}"/>
          </ac:spMkLst>
        </pc:spChg>
        <pc:spChg chg="add del mod">
          <ac:chgData name="Stewart Gale" userId="3647ddd2-6040-41ae-a96d-232c23482af8" providerId="ADAL" clId="{A51BE0B7-A6CD-4DE2-BB85-F2C08B28EFB8}" dt="2023-12-05T04:01:03.512" v="3148" actId="478"/>
          <ac:spMkLst>
            <pc:docMk/>
            <pc:sldMk cId="2057166308" sldId="707"/>
            <ac:spMk id="6" creationId="{1CCB3430-920E-2166-31E0-5A7AD156596C}"/>
          </ac:spMkLst>
        </pc:spChg>
        <pc:spChg chg="add del mod">
          <ac:chgData name="Stewart Gale" userId="3647ddd2-6040-41ae-a96d-232c23482af8" providerId="ADAL" clId="{A51BE0B7-A6CD-4DE2-BB85-F2C08B28EFB8}" dt="2023-12-05T04:03:41.690" v="3246" actId="478"/>
          <ac:spMkLst>
            <pc:docMk/>
            <pc:sldMk cId="2057166308" sldId="707"/>
            <ac:spMk id="7" creationId="{70C507F5-B4DF-A0D1-9DE5-763DFDAF956A}"/>
          </ac:spMkLst>
        </pc:spChg>
        <pc:spChg chg="add mod">
          <ac:chgData name="Stewart Gale" userId="3647ddd2-6040-41ae-a96d-232c23482af8" providerId="ADAL" clId="{A51BE0B7-A6CD-4DE2-BB85-F2C08B28EFB8}" dt="2023-12-05T04:03:43.489" v="3247"/>
          <ac:spMkLst>
            <pc:docMk/>
            <pc:sldMk cId="2057166308" sldId="707"/>
            <ac:spMk id="8" creationId="{B6ED0A1A-CE4F-C6A3-AA7E-D1E3B4B80C3B}"/>
          </ac:spMkLst>
        </pc:spChg>
        <pc:spChg chg="add mod">
          <ac:chgData name="Stewart Gale" userId="3647ddd2-6040-41ae-a96d-232c23482af8" providerId="ADAL" clId="{A51BE0B7-A6CD-4DE2-BB85-F2C08B28EFB8}" dt="2023-12-05T04:03:54.949" v="3254" actId="20577"/>
          <ac:spMkLst>
            <pc:docMk/>
            <pc:sldMk cId="2057166308" sldId="707"/>
            <ac:spMk id="9" creationId="{0D0F465E-3456-FF62-A6E7-FE73682BD2D4}"/>
          </ac:spMkLst>
        </pc:spChg>
        <pc:spChg chg="mod">
          <ac:chgData name="Stewart Gale" userId="3647ddd2-6040-41ae-a96d-232c23482af8" providerId="ADAL" clId="{A51BE0B7-A6CD-4DE2-BB85-F2C08B28EFB8}" dt="2023-12-05T07:03:31.509" v="3396" actId="20577"/>
          <ac:spMkLst>
            <pc:docMk/>
            <pc:sldMk cId="2057166308" sldId="707"/>
            <ac:spMk id="10" creationId="{C64A0CA5-50BD-3F01-5661-2460C719B401}"/>
          </ac:spMkLst>
        </pc:spChg>
        <pc:spChg chg="del">
          <ac:chgData name="Stewart Gale" userId="3647ddd2-6040-41ae-a96d-232c23482af8" providerId="ADAL" clId="{A51BE0B7-A6CD-4DE2-BB85-F2C08B28EFB8}" dt="2023-09-15T06:56:54.808" v="311" actId="478"/>
          <ac:spMkLst>
            <pc:docMk/>
            <pc:sldMk cId="2057166308" sldId="707"/>
            <ac:spMk id="11" creationId="{BA03EB0A-D582-C7E6-0039-C6CF5FFDFE98}"/>
          </ac:spMkLst>
        </pc:spChg>
        <pc:spChg chg="add del mod">
          <ac:chgData name="Stewart Gale" userId="3647ddd2-6040-41ae-a96d-232c23482af8" providerId="ADAL" clId="{A51BE0B7-A6CD-4DE2-BB85-F2C08B28EFB8}" dt="2023-09-15T07:02:21.603" v="436" actId="478"/>
          <ac:spMkLst>
            <pc:docMk/>
            <pc:sldMk cId="2057166308" sldId="707"/>
            <ac:spMk id="13" creationId="{BDACDEB6-3489-1290-622A-7C58E7F36E1A}"/>
          </ac:spMkLst>
        </pc:spChg>
        <pc:picChg chg="add mod">
          <ac:chgData name="Stewart Gale" userId="3647ddd2-6040-41ae-a96d-232c23482af8" providerId="ADAL" clId="{A51BE0B7-A6CD-4DE2-BB85-F2C08B28EFB8}" dt="2023-12-05T04:00:44.843" v="3140" actId="1076"/>
          <ac:picMkLst>
            <pc:docMk/>
            <pc:sldMk cId="2057166308" sldId="707"/>
            <ac:picMk id="3" creationId="{24386355-30AB-3CD7-12E4-FFFDBD4B3A77}"/>
          </ac:picMkLst>
        </pc:picChg>
        <pc:picChg chg="add mod">
          <ac:chgData name="Stewart Gale" userId="3647ddd2-6040-41ae-a96d-232c23482af8" providerId="ADAL" clId="{A51BE0B7-A6CD-4DE2-BB85-F2C08B28EFB8}" dt="2023-12-05T04:00:44.843" v="3140" actId="1076"/>
          <ac:picMkLst>
            <pc:docMk/>
            <pc:sldMk cId="2057166308" sldId="707"/>
            <ac:picMk id="5" creationId="{B4FDB898-032D-72CA-852B-D5F44677756E}"/>
          </ac:picMkLst>
        </pc:picChg>
        <pc:picChg chg="del">
          <ac:chgData name="Stewart Gale" userId="3647ddd2-6040-41ae-a96d-232c23482af8" providerId="ADAL" clId="{A51BE0B7-A6CD-4DE2-BB85-F2C08B28EFB8}" dt="2023-09-15T06:56:54.808" v="311" actId="478"/>
          <ac:picMkLst>
            <pc:docMk/>
            <pc:sldMk cId="2057166308" sldId="707"/>
            <ac:picMk id="7" creationId="{345253E8-E76A-FA3F-BDCC-92ABA362137A}"/>
          </ac:picMkLst>
        </pc:picChg>
        <pc:picChg chg="del">
          <ac:chgData name="Stewart Gale" userId="3647ddd2-6040-41ae-a96d-232c23482af8" providerId="ADAL" clId="{A51BE0B7-A6CD-4DE2-BB85-F2C08B28EFB8}" dt="2023-09-15T06:56:54.808" v="311" actId="478"/>
          <ac:picMkLst>
            <pc:docMk/>
            <pc:sldMk cId="2057166308" sldId="707"/>
            <ac:picMk id="8" creationId="{07D2248F-C953-7A7D-6F0F-691EDAFAC43B}"/>
          </ac:picMkLst>
        </pc:picChg>
        <pc:picChg chg="del">
          <ac:chgData name="Stewart Gale" userId="3647ddd2-6040-41ae-a96d-232c23482af8" providerId="ADAL" clId="{A51BE0B7-A6CD-4DE2-BB85-F2C08B28EFB8}" dt="2023-09-15T06:56:54.808" v="311" actId="478"/>
          <ac:picMkLst>
            <pc:docMk/>
            <pc:sldMk cId="2057166308" sldId="707"/>
            <ac:picMk id="9" creationId="{EB9A704D-9D6E-43AF-F25C-ADC3AE48BE2B}"/>
          </ac:picMkLst>
        </pc:picChg>
        <pc:picChg chg="add mod">
          <ac:chgData name="Stewart Gale" userId="3647ddd2-6040-41ae-a96d-232c23482af8" providerId="ADAL" clId="{A51BE0B7-A6CD-4DE2-BB85-F2C08B28EFB8}" dt="2023-12-05T04:00:44.843" v="3140" actId="1076"/>
          <ac:picMkLst>
            <pc:docMk/>
            <pc:sldMk cId="2057166308" sldId="707"/>
            <ac:picMk id="12" creationId="{636E94F6-DDEA-D72F-5164-985DD4BFC946}"/>
          </ac:picMkLst>
        </pc:picChg>
      </pc:sldChg>
      <pc:sldChg chg="addSp delSp modSp add mod modAnim">
        <pc:chgData name="Stewart Gale" userId="3647ddd2-6040-41ae-a96d-232c23482af8" providerId="ADAL" clId="{A51BE0B7-A6CD-4DE2-BB85-F2C08B28EFB8}" dt="2023-12-05T04:07:51.598" v="3335" actId="20577"/>
        <pc:sldMkLst>
          <pc:docMk/>
          <pc:sldMk cId="2159947885" sldId="708"/>
        </pc:sldMkLst>
        <pc:spChg chg="add mod">
          <ac:chgData name="Stewart Gale" userId="3647ddd2-6040-41ae-a96d-232c23482af8" providerId="ADAL" clId="{A51BE0B7-A6CD-4DE2-BB85-F2C08B28EFB8}" dt="2023-12-05T04:07:44.269" v="3320"/>
          <ac:spMkLst>
            <pc:docMk/>
            <pc:sldMk cId="2159947885" sldId="708"/>
            <ac:spMk id="2" creationId="{179C6133-8BA5-49B2-1BA4-9BE927F8D6F9}"/>
          </ac:spMkLst>
        </pc:spChg>
        <pc:spChg chg="del">
          <ac:chgData name="Stewart Gale" userId="3647ddd2-6040-41ae-a96d-232c23482af8" providerId="ADAL" clId="{A51BE0B7-A6CD-4DE2-BB85-F2C08B28EFB8}" dt="2023-09-15T07:06:02.448" v="489" actId="478"/>
          <ac:spMkLst>
            <pc:docMk/>
            <pc:sldMk cId="2159947885" sldId="708"/>
            <ac:spMk id="2" creationId="{9125FB4C-0171-BAAE-C841-1DB907AF3F4A}"/>
          </ac:spMkLst>
        </pc:spChg>
        <pc:spChg chg="add mod">
          <ac:chgData name="Stewart Gale" userId="3647ddd2-6040-41ae-a96d-232c23482af8" providerId="ADAL" clId="{A51BE0B7-A6CD-4DE2-BB85-F2C08B28EFB8}" dt="2023-12-05T04:07:51.598" v="3335" actId="20577"/>
          <ac:spMkLst>
            <pc:docMk/>
            <pc:sldMk cId="2159947885" sldId="708"/>
            <ac:spMk id="3" creationId="{6BBC1033-5AC2-BCE7-D244-CE564B9074FC}"/>
          </ac:spMkLst>
        </pc:spChg>
        <pc:spChg chg="del mod">
          <ac:chgData name="Stewart Gale" userId="3647ddd2-6040-41ae-a96d-232c23482af8" providerId="ADAL" clId="{A51BE0B7-A6CD-4DE2-BB85-F2C08B28EFB8}" dt="2023-12-05T04:07:42.467" v="3319" actId="478"/>
          <ac:spMkLst>
            <pc:docMk/>
            <pc:sldMk cId="2159947885" sldId="708"/>
            <ac:spMk id="4" creationId="{C9532C19-30FB-D10D-7ABE-097A8C1C09E4}"/>
          </ac:spMkLst>
        </pc:spChg>
        <pc:spChg chg="del mod">
          <ac:chgData name="Stewart Gale" userId="3647ddd2-6040-41ae-a96d-232c23482af8" providerId="ADAL" clId="{A51BE0B7-A6CD-4DE2-BB85-F2C08B28EFB8}" dt="2023-12-05T04:07:42.467" v="3319" actId="478"/>
          <ac:spMkLst>
            <pc:docMk/>
            <pc:sldMk cId="2159947885" sldId="708"/>
            <ac:spMk id="6" creationId="{1CCB3430-920E-2166-31E0-5A7AD156596C}"/>
          </ac:spMkLst>
        </pc:spChg>
        <pc:spChg chg="add del mod">
          <ac:chgData name="Stewart Gale" userId="3647ddd2-6040-41ae-a96d-232c23482af8" providerId="ADAL" clId="{A51BE0B7-A6CD-4DE2-BB85-F2C08B28EFB8}" dt="2023-12-05T04:07:42.467" v="3319" actId="478"/>
          <ac:spMkLst>
            <pc:docMk/>
            <pc:sldMk cId="2159947885" sldId="708"/>
            <ac:spMk id="7" creationId="{2E630E31-41ED-E134-DE8A-9381B4969A94}"/>
          </ac:spMkLst>
        </pc:spChg>
        <pc:spChg chg="mod">
          <ac:chgData name="Stewart Gale" userId="3647ddd2-6040-41ae-a96d-232c23482af8" providerId="ADAL" clId="{A51BE0B7-A6CD-4DE2-BB85-F2C08B28EFB8}" dt="2023-09-15T09:37:45.699" v="722" actId="1076"/>
          <ac:spMkLst>
            <pc:docMk/>
            <pc:sldMk cId="2159947885" sldId="708"/>
            <ac:spMk id="10" creationId="{C64A0CA5-50BD-3F01-5661-2460C719B401}"/>
          </ac:spMkLst>
        </pc:spChg>
        <pc:picChg chg="del">
          <ac:chgData name="Stewart Gale" userId="3647ddd2-6040-41ae-a96d-232c23482af8" providerId="ADAL" clId="{A51BE0B7-A6CD-4DE2-BB85-F2C08B28EFB8}" dt="2023-09-15T07:07:36.542" v="526" actId="478"/>
          <ac:picMkLst>
            <pc:docMk/>
            <pc:sldMk cId="2159947885" sldId="708"/>
            <ac:picMk id="3" creationId="{24386355-30AB-3CD7-12E4-FFFDBD4B3A77}"/>
          </ac:picMkLst>
        </pc:picChg>
        <pc:picChg chg="del">
          <ac:chgData name="Stewart Gale" userId="3647ddd2-6040-41ae-a96d-232c23482af8" providerId="ADAL" clId="{A51BE0B7-A6CD-4DE2-BB85-F2C08B28EFB8}" dt="2023-09-15T07:07:36.542" v="526" actId="478"/>
          <ac:picMkLst>
            <pc:docMk/>
            <pc:sldMk cId="2159947885" sldId="708"/>
            <ac:picMk id="5" creationId="{B4FDB898-032D-72CA-852B-D5F44677756E}"/>
          </ac:picMkLst>
        </pc:picChg>
        <pc:picChg chg="add del mod">
          <ac:chgData name="Stewart Gale" userId="3647ddd2-6040-41ae-a96d-232c23482af8" providerId="ADAL" clId="{A51BE0B7-A6CD-4DE2-BB85-F2C08B28EFB8}" dt="2023-09-15T07:07:36.542" v="526" actId="478"/>
          <ac:picMkLst>
            <pc:docMk/>
            <pc:sldMk cId="2159947885" sldId="708"/>
            <ac:picMk id="8" creationId="{294EF97B-1ABB-35CF-7106-81E907751C56}"/>
          </ac:picMkLst>
        </pc:picChg>
        <pc:picChg chg="add del mod">
          <ac:chgData name="Stewart Gale" userId="3647ddd2-6040-41ae-a96d-232c23482af8" providerId="ADAL" clId="{A51BE0B7-A6CD-4DE2-BB85-F2C08B28EFB8}" dt="2023-09-15T07:12:11.173" v="626" actId="478"/>
          <ac:picMkLst>
            <pc:docMk/>
            <pc:sldMk cId="2159947885" sldId="708"/>
            <ac:picMk id="9" creationId="{6615827E-D545-B2B4-9DB5-82E202A9EF14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11" creationId="{17828F07-1EC9-64C5-FB63-B227940A71A9}"/>
          </ac:picMkLst>
        </pc:picChg>
        <pc:picChg chg="del">
          <ac:chgData name="Stewart Gale" userId="3647ddd2-6040-41ae-a96d-232c23482af8" providerId="ADAL" clId="{A51BE0B7-A6CD-4DE2-BB85-F2C08B28EFB8}" dt="2023-09-15T07:07:36.542" v="526" actId="478"/>
          <ac:picMkLst>
            <pc:docMk/>
            <pc:sldMk cId="2159947885" sldId="708"/>
            <ac:picMk id="12" creationId="{636E94F6-DDEA-D72F-5164-985DD4BFC946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13" creationId="{433B3561-39D9-2414-D24C-817979414F96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14" creationId="{ECD61EA5-49E7-349D-44BE-11AC996727AC}"/>
          </ac:picMkLst>
        </pc:picChg>
        <pc:picChg chg="add del mod">
          <ac:chgData name="Stewart Gale" userId="3647ddd2-6040-41ae-a96d-232c23482af8" providerId="ADAL" clId="{A51BE0B7-A6CD-4DE2-BB85-F2C08B28EFB8}" dt="2023-09-15T07:12:20.685" v="631" actId="478"/>
          <ac:picMkLst>
            <pc:docMk/>
            <pc:sldMk cId="2159947885" sldId="708"/>
            <ac:picMk id="15" creationId="{5200F27F-FB07-0FA0-ED12-6FB7E0C9A0C9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16" creationId="{93AF0E03-78DF-3B91-5837-74FD9978D587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17" creationId="{6A55E26C-9E6D-641D-6A0F-082B8D58EAEF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18" creationId="{258FF1BB-5CCE-C591-DDCE-99FBD1DEA62E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19" creationId="{95B4ADC5-FFB9-6B35-DA25-EACE5CC22337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0" creationId="{AAD709A4-335E-B453-1E22-A81D20C6F98F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1" creationId="{B43854AE-1EB9-F93E-93EA-5C9574193650}"/>
          </ac:picMkLst>
        </pc:picChg>
        <pc:picChg chg="add del mod">
          <ac:chgData name="Stewart Gale" userId="3647ddd2-6040-41ae-a96d-232c23482af8" providerId="ADAL" clId="{A51BE0B7-A6CD-4DE2-BB85-F2C08B28EFB8}" dt="2023-09-15T07:12:37.385" v="637" actId="478"/>
          <ac:picMkLst>
            <pc:docMk/>
            <pc:sldMk cId="2159947885" sldId="708"/>
            <ac:picMk id="22" creationId="{06F4D359-7719-651D-C43E-65581EFED758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3" creationId="{40A58883-C37D-A576-B5C1-A57CEA6B47CB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4" creationId="{78FEDA12-4624-452F-C934-15685E29B137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5" creationId="{479504A7-399D-0F8E-1E18-97D970E3A06F}"/>
          </ac:picMkLst>
        </pc:picChg>
        <pc:picChg chg="add del mod">
          <ac:chgData name="Stewart Gale" userId="3647ddd2-6040-41ae-a96d-232c23482af8" providerId="ADAL" clId="{A51BE0B7-A6CD-4DE2-BB85-F2C08B28EFB8}" dt="2023-09-15T07:12:48.585" v="641" actId="478"/>
          <ac:picMkLst>
            <pc:docMk/>
            <pc:sldMk cId="2159947885" sldId="708"/>
            <ac:picMk id="26" creationId="{531E09B0-4E04-187E-9EA2-4A71E2455574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7" creationId="{0308E3D5-357F-99DF-BC0A-73417208DCB3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8" creationId="{15B9BD79-55CC-CA95-4D11-675E42E7F224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29" creationId="{E03FD008-C561-7D6C-5C10-AAC8AEA3E1BE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0" creationId="{A98FC786-561C-71A3-70B6-58EFD23B3BB6}"/>
          </ac:picMkLst>
        </pc:picChg>
        <pc:picChg chg="add del mod">
          <ac:chgData name="Stewart Gale" userId="3647ddd2-6040-41ae-a96d-232c23482af8" providerId="ADAL" clId="{A51BE0B7-A6CD-4DE2-BB85-F2C08B28EFB8}" dt="2023-09-15T07:13:07.035" v="647"/>
          <ac:picMkLst>
            <pc:docMk/>
            <pc:sldMk cId="2159947885" sldId="708"/>
            <ac:picMk id="31" creationId="{2AC66DE3-D6DF-4079-1792-66E0C94FF966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2" creationId="{09BBAA9A-4DED-59EB-A698-230388B4B0ED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3" creationId="{C48CD337-8273-2B25-0AF0-69FA9095AC03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4" creationId="{0CA0E268-99B1-BCC1-E54B-00FB2CA22E68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5" creationId="{7BE979BB-854E-31F7-359B-EE9334C3B012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6" creationId="{5B9235D0-1666-F04B-4028-C74AF93F3B2B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7" creationId="{886E31BA-3E46-3E39-7030-F5B24DB1EBA8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8" creationId="{1B1BA000-10AC-3731-518E-5292F6A5771F}"/>
          </ac:picMkLst>
        </pc:picChg>
        <pc:picChg chg="add mod">
          <ac:chgData name="Stewart Gale" userId="3647ddd2-6040-41ae-a96d-232c23482af8" providerId="ADAL" clId="{A51BE0B7-A6CD-4DE2-BB85-F2C08B28EFB8}" dt="2023-09-15T09:37:51.409" v="723" actId="1076"/>
          <ac:picMkLst>
            <pc:docMk/>
            <pc:sldMk cId="2159947885" sldId="708"/>
            <ac:picMk id="39" creationId="{9AD6EDE6-7C61-4009-63AB-A74529D3702A}"/>
          </ac:picMkLst>
        </pc:picChg>
      </pc:sldChg>
      <pc:sldChg chg="addSp delSp modSp add mod modAnim">
        <pc:chgData name="Stewart Gale" userId="3647ddd2-6040-41ae-a96d-232c23482af8" providerId="ADAL" clId="{A51BE0B7-A6CD-4DE2-BB85-F2C08B28EFB8}" dt="2023-12-05T09:47:29.573" v="3491" actId="20577"/>
        <pc:sldMkLst>
          <pc:docMk/>
          <pc:sldMk cId="2218865646" sldId="709"/>
        </pc:sldMkLst>
        <pc:spChg chg="del mod">
          <ac:chgData name="Stewart Gale" userId="3647ddd2-6040-41ae-a96d-232c23482af8" providerId="ADAL" clId="{A51BE0B7-A6CD-4DE2-BB85-F2C08B28EFB8}" dt="2023-12-05T04:01:39.461" v="3168" actId="478"/>
          <ac:spMkLst>
            <pc:docMk/>
            <pc:sldMk cId="2218865646" sldId="709"/>
            <ac:spMk id="4" creationId="{C9532C19-30FB-D10D-7ABE-097A8C1C09E4}"/>
          </ac:spMkLst>
        </pc:spChg>
        <pc:spChg chg="add mod">
          <ac:chgData name="Stewart Gale" userId="3647ddd2-6040-41ae-a96d-232c23482af8" providerId="ADAL" clId="{A51BE0B7-A6CD-4DE2-BB85-F2C08B28EFB8}" dt="2023-12-05T04:02:33.537" v="3196" actId="122"/>
          <ac:spMkLst>
            <pc:docMk/>
            <pc:sldMk cId="2218865646" sldId="709"/>
            <ac:spMk id="5" creationId="{58ACCDD8-7644-4BC0-D13C-4FF52FCFDDB6}"/>
          </ac:spMkLst>
        </pc:spChg>
        <pc:spChg chg="del mod">
          <ac:chgData name="Stewart Gale" userId="3647ddd2-6040-41ae-a96d-232c23482af8" providerId="ADAL" clId="{A51BE0B7-A6CD-4DE2-BB85-F2C08B28EFB8}" dt="2023-12-05T04:01:39.461" v="3168" actId="478"/>
          <ac:spMkLst>
            <pc:docMk/>
            <pc:sldMk cId="2218865646" sldId="709"/>
            <ac:spMk id="6" creationId="{1CCB3430-920E-2166-31E0-5A7AD156596C}"/>
          </ac:spMkLst>
        </pc:spChg>
        <pc:spChg chg="add mod">
          <ac:chgData name="Stewart Gale" userId="3647ddd2-6040-41ae-a96d-232c23482af8" providerId="ADAL" clId="{A51BE0B7-A6CD-4DE2-BB85-F2C08B28EFB8}" dt="2023-12-05T04:04:43.663" v="3266" actId="1076"/>
          <ac:spMkLst>
            <pc:docMk/>
            <pc:sldMk cId="2218865646" sldId="709"/>
            <ac:spMk id="7" creationId="{0A005EC3-CBEC-F9E1-D930-1673AE77F7A8}"/>
          </ac:spMkLst>
        </pc:spChg>
        <pc:spChg chg="add mod">
          <ac:chgData name="Stewart Gale" userId="3647ddd2-6040-41ae-a96d-232c23482af8" providerId="ADAL" clId="{A51BE0B7-A6CD-4DE2-BB85-F2C08B28EFB8}" dt="2023-12-05T09:47:08.795" v="3486" actId="20577"/>
          <ac:spMkLst>
            <pc:docMk/>
            <pc:sldMk cId="2218865646" sldId="709"/>
            <ac:spMk id="9" creationId="{F67385AE-96AE-A115-FA15-39D7B0FE36B9}"/>
          </ac:spMkLst>
        </pc:spChg>
        <pc:spChg chg="mod">
          <ac:chgData name="Stewart Gale" userId="3647ddd2-6040-41ae-a96d-232c23482af8" providerId="ADAL" clId="{A51BE0B7-A6CD-4DE2-BB85-F2C08B28EFB8}" dt="2023-12-05T07:05:02.010" v="3398" actId="20577"/>
          <ac:spMkLst>
            <pc:docMk/>
            <pc:sldMk cId="2218865646" sldId="709"/>
            <ac:spMk id="10" creationId="{C64A0CA5-50BD-3F01-5661-2460C719B401}"/>
          </ac:spMkLst>
        </pc:spChg>
        <pc:spChg chg="add mod">
          <ac:chgData name="Stewart Gale" userId="3647ddd2-6040-41ae-a96d-232c23482af8" providerId="ADAL" clId="{A51BE0B7-A6CD-4DE2-BB85-F2C08B28EFB8}" dt="2023-12-05T09:47:29.573" v="3491" actId="20577"/>
          <ac:spMkLst>
            <pc:docMk/>
            <pc:sldMk cId="2218865646" sldId="709"/>
            <ac:spMk id="15" creationId="{22D79FAF-E53D-8A5A-A618-FC6D946BC541}"/>
          </ac:spMkLst>
        </pc:spChg>
        <pc:spChg chg="add mod">
          <ac:chgData name="Stewart Gale" userId="3647ddd2-6040-41ae-a96d-232c23482af8" providerId="ADAL" clId="{A51BE0B7-A6CD-4DE2-BB85-F2C08B28EFB8}" dt="2023-12-05T04:02:47.834" v="3200" actId="1076"/>
          <ac:spMkLst>
            <pc:docMk/>
            <pc:sldMk cId="2218865646" sldId="709"/>
            <ac:spMk id="19" creationId="{CBBA2C30-9416-F7C4-4566-24499DE5E422}"/>
          </ac:spMkLst>
        </pc:spChg>
        <pc:picChg chg="add mod">
          <ac:chgData name="Stewart Gale" userId="3647ddd2-6040-41ae-a96d-232c23482af8" providerId="ADAL" clId="{A51BE0B7-A6CD-4DE2-BB85-F2C08B28EFB8}" dt="2023-12-05T09:47:01.360" v="3484" actId="1076"/>
          <ac:picMkLst>
            <pc:docMk/>
            <pc:sldMk cId="2218865646" sldId="709"/>
            <ac:picMk id="2" creationId="{49FB8BBE-F5A1-703F-F1D2-818A4B7D8BB0}"/>
          </ac:picMkLst>
        </pc:picChg>
        <pc:picChg chg="mod">
          <ac:chgData name="Stewart Gale" userId="3647ddd2-6040-41ae-a96d-232c23482af8" providerId="ADAL" clId="{A51BE0B7-A6CD-4DE2-BB85-F2C08B28EFB8}" dt="2023-12-05T09:46:57.339" v="3482" actId="1076"/>
          <ac:picMkLst>
            <pc:docMk/>
            <pc:sldMk cId="2218865646" sldId="709"/>
            <ac:picMk id="3" creationId="{24386355-30AB-3CD7-12E4-FFFDBD4B3A77}"/>
          </ac:picMkLst>
        </pc:picChg>
        <pc:picChg chg="del">
          <ac:chgData name="Stewart Gale" userId="3647ddd2-6040-41ae-a96d-232c23482af8" providerId="ADAL" clId="{A51BE0B7-A6CD-4DE2-BB85-F2C08B28EFB8}" dt="2023-09-15T06:59:24.419" v="372" actId="478"/>
          <ac:picMkLst>
            <pc:docMk/>
            <pc:sldMk cId="2218865646" sldId="709"/>
            <ac:picMk id="5" creationId="{B4FDB898-032D-72CA-852B-D5F44677756E}"/>
          </ac:picMkLst>
        </pc:picChg>
        <pc:picChg chg="add del mod">
          <ac:chgData name="Stewart Gale" userId="3647ddd2-6040-41ae-a96d-232c23482af8" providerId="ADAL" clId="{A51BE0B7-A6CD-4DE2-BB85-F2C08B28EFB8}" dt="2023-09-15T06:59:51.769" v="380" actId="478"/>
          <ac:picMkLst>
            <pc:docMk/>
            <pc:sldMk cId="2218865646" sldId="709"/>
            <ac:picMk id="7" creationId="{5C422B4D-AAE2-95CA-2CE1-8BDE5AE18EC8}"/>
          </ac:picMkLst>
        </pc:picChg>
        <pc:picChg chg="add mod">
          <ac:chgData name="Stewart Gale" userId="3647ddd2-6040-41ae-a96d-232c23482af8" providerId="ADAL" clId="{A51BE0B7-A6CD-4DE2-BB85-F2C08B28EFB8}" dt="2023-12-05T04:01:56.844" v="3171" actId="1076"/>
          <ac:picMkLst>
            <pc:docMk/>
            <pc:sldMk cId="2218865646" sldId="709"/>
            <ac:picMk id="8" creationId="{0D113F70-5CE0-4890-CEFD-8C7426CEEE2A}"/>
          </ac:picMkLst>
        </pc:picChg>
        <pc:picChg chg="add mod">
          <ac:chgData name="Stewart Gale" userId="3647ddd2-6040-41ae-a96d-232c23482af8" providerId="ADAL" clId="{A51BE0B7-A6CD-4DE2-BB85-F2C08B28EFB8}" dt="2023-12-05T04:01:56.844" v="3171" actId="1076"/>
          <ac:picMkLst>
            <pc:docMk/>
            <pc:sldMk cId="2218865646" sldId="709"/>
            <ac:picMk id="11" creationId="{66EE9A8D-1FB3-D1F4-D2EA-8730976BA530}"/>
          </ac:picMkLst>
        </pc:picChg>
        <pc:picChg chg="del">
          <ac:chgData name="Stewart Gale" userId="3647ddd2-6040-41ae-a96d-232c23482af8" providerId="ADAL" clId="{A51BE0B7-A6CD-4DE2-BB85-F2C08B28EFB8}" dt="2023-09-15T06:59:24.419" v="372" actId="478"/>
          <ac:picMkLst>
            <pc:docMk/>
            <pc:sldMk cId="2218865646" sldId="709"/>
            <ac:picMk id="12" creationId="{636E94F6-DDEA-D72F-5164-985DD4BFC946}"/>
          </ac:picMkLst>
        </pc:picChg>
        <pc:picChg chg="add mod">
          <ac:chgData name="Stewart Gale" userId="3647ddd2-6040-41ae-a96d-232c23482af8" providerId="ADAL" clId="{A51BE0B7-A6CD-4DE2-BB85-F2C08B28EFB8}" dt="2023-12-05T09:46:48.242" v="3479" actId="1076"/>
          <ac:picMkLst>
            <pc:docMk/>
            <pc:sldMk cId="2218865646" sldId="709"/>
            <ac:picMk id="13" creationId="{1371FD4F-F23D-826E-CF8D-F97502D835D8}"/>
          </ac:picMkLst>
        </pc:picChg>
        <pc:picChg chg="add mod">
          <ac:chgData name="Stewart Gale" userId="3647ddd2-6040-41ae-a96d-232c23482af8" providerId="ADAL" clId="{A51BE0B7-A6CD-4DE2-BB85-F2C08B28EFB8}" dt="2023-12-05T04:01:56.844" v="3171" actId="1076"/>
          <ac:picMkLst>
            <pc:docMk/>
            <pc:sldMk cId="2218865646" sldId="709"/>
            <ac:picMk id="14" creationId="{567FB610-0149-8126-8F16-31BF09D539A7}"/>
          </ac:picMkLst>
        </pc:picChg>
        <pc:picChg chg="add mod">
          <ac:chgData name="Stewart Gale" userId="3647ddd2-6040-41ae-a96d-232c23482af8" providerId="ADAL" clId="{A51BE0B7-A6CD-4DE2-BB85-F2C08B28EFB8}" dt="2023-12-05T04:01:56.844" v="3171" actId="1076"/>
          <ac:picMkLst>
            <pc:docMk/>
            <pc:sldMk cId="2218865646" sldId="709"/>
            <ac:picMk id="16" creationId="{D00A6C24-3EF7-7A42-16BA-52D91CB620D6}"/>
          </ac:picMkLst>
        </pc:picChg>
        <pc:picChg chg="add mod">
          <ac:chgData name="Stewart Gale" userId="3647ddd2-6040-41ae-a96d-232c23482af8" providerId="ADAL" clId="{A51BE0B7-A6CD-4DE2-BB85-F2C08B28EFB8}" dt="2023-12-05T09:47:17.991" v="3488" actId="1076"/>
          <ac:picMkLst>
            <pc:docMk/>
            <pc:sldMk cId="2218865646" sldId="709"/>
            <ac:picMk id="17" creationId="{C596C9AB-A509-E1D3-EE71-D69B275D8804}"/>
          </ac:picMkLst>
        </pc:picChg>
        <pc:picChg chg="add mod">
          <ac:chgData name="Stewart Gale" userId="3647ddd2-6040-41ae-a96d-232c23482af8" providerId="ADAL" clId="{A51BE0B7-A6CD-4DE2-BB85-F2C08B28EFB8}" dt="2023-12-05T09:47:22.086" v="3489" actId="1076"/>
          <ac:picMkLst>
            <pc:docMk/>
            <pc:sldMk cId="2218865646" sldId="709"/>
            <ac:picMk id="18" creationId="{21EC47DA-9FA2-4B53-6F6F-05378EBA054A}"/>
          </ac:picMkLst>
        </pc:picChg>
      </pc:sldChg>
      <pc:sldChg chg="addSp delSp modSp add mod modAnim">
        <pc:chgData name="Stewart Gale" userId="3647ddd2-6040-41ae-a96d-232c23482af8" providerId="ADAL" clId="{A51BE0B7-A6CD-4DE2-BB85-F2C08B28EFB8}" dt="2023-12-05T04:05:46.625" v="3298" actId="1038"/>
        <pc:sldMkLst>
          <pc:docMk/>
          <pc:sldMk cId="3114326201" sldId="710"/>
        </pc:sldMkLst>
        <pc:spChg chg="del">
          <ac:chgData name="Stewart Gale" userId="3647ddd2-6040-41ae-a96d-232c23482af8" providerId="ADAL" clId="{A51BE0B7-A6CD-4DE2-BB85-F2C08B28EFB8}" dt="2023-12-05T04:05:11.359" v="3267" actId="478"/>
          <ac:spMkLst>
            <pc:docMk/>
            <pc:sldMk cId="3114326201" sldId="710"/>
            <ac:spMk id="4" creationId="{C9532C19-30FB-D10D-7ABE-097A8C1C09E4}"/>
          </ac:spMkLst>
        </pc:spChg>
        <pc:spChg chg="del">
          <ac:chgData name="Stewart Gale" userId="3647ddd2-6040-41ae-a96d-232c23482af8" providerId="ADAL" clId="{A51BE0B7-A6CD-4DE2-BB85-F2C08B28EFB8}" dt="2023-12-05T04:05:11.359" v="3267" actId="478"/>
          <ac:spMkLst>
            <pc:docMk/>
            <pc:sldMk cId="3114326201" sldId="710"/>
            <ac:spMk id="6" creationId="{1CCB3430-920E-2166-31E0-5A7AD156596C}"/>
          </ac:spMkLst>
        </pc:spChg>
        <pc:spChg chg="add mod">
          <ac:chgData name="Stewart Gale" userId="3647ddd2-6040-41ae-a96d-232c23482af8" providerId="ADAL" clId="{A51BE0B7-A6CD-4DE2-BB85-F2C08B28EFB8}" dt="2023-12-05T04:05:13.321" v="3268"/>
          <ac:spMkLst>
            <pc:docMk/>
            <pc:sldMk cId="3114326201" sldId="710"/>
            <ac:spMk id="8" creationId="{16769206-8165-C5A6-5132-75F2AD941F4E}"/>
          </ac:spMkLst>
        </pc:spChg>
        <pc:spChg chg="mod">
          <ac:chgData name="Stewart Gale" userId="3647ddd2-6040-41ae-a96d-232c23482af8" providerId="ADAL" clId="{A51BE0B7-A6CD-4DE2-BB85-F2C08B28EFB8}" dt="2023-09-15T07:04:39.557" v="476" actId="20577"/>
          <ac:spMkLst>
            <pc:docMk/>
            <pc:sldMk cId="3114326201" sldId="710"/>
            <ac:spMk id="9" creationId="{F67385AE-96AE-A115-FA15-39D7B0FE36B9}"/>
          </ac:spMkLst>
        </pc:spChg>
        <pc:spChg chg="mod">
          <ac:chgData name="Stewart Gale" userId="3647ddd2-6040-41ae-a96d-232c23482af8" providerId="ADAL" clId="{A51BE0B7-A6CD-4DE2-BB85-F2C08B28EFB8}" dt="2023-09-15T07:04:36.587" v="472" actId="20577"/>
          <ac:spMkLst>
            <pc:docMk/>
            <pc:sldMk cId="3114326201" sldId="710"/>
            <ac:spMk id="10" creationId="{C64A0CA5-50BD-3F01-5661-2460C719B401}"/>
          </ac:spMkLst>
        </pc:spChg>
        <pc:spChg chg="add mod">
          <ac:chgData name="Stewart Gale" userId="3647ddd2-6040-41ae-a96d-232c23482af8" providerId="ADAL" clId="{A51BE0B7-A6CD-4DE2-BB85-F2C08B28EFB8}" dt="2023-12-05T04:05:46.625" v="3298" actId="1038"/>
          <ac:spMkLst>
            <pc:docMk/>
            <pc:sldMk cId="3114326201" sldId="710"/>
            <ac:spMk id="11" creationId="{45772E49-1C0E-D06F-5FDD-641C9267B29A}"/>
          </ac:spMkLst>
        </pc:spChg>
        <pc:spChg chg="mod">
          <ac:chgData name="Stewart Gale" userId="3647ddd2-6040-41ae-a96d-232c23482af8" providerId="ADAL" clId="{A51BE0B7-A6CD-4DE2-BB85-F2C08B28EFB8}" dt="2023-09-15T07:04:43.329" v="480" actId="20577"/>
          <ac:spMkLst>
            <pc:docMk/>
            <pc:sldMk cId="3114326201" sldId="710"/>
            <ac:spMk id="15" creationId="{22D79FAF-E53D-8A5A-A618-FC6D946BC541}"/>
          </ac:spMkLst>
        </pc:spChg>
        <pc:spChg chg="mod">
          <ac:chgData name="Stewart Gale" userId="3647ddd2-6040-41ae-a96d-232c23482af8" providerId="ADAL" clId="{A51BE0B7-A6CD-4DE2-BB85-F2C08B28EFB8}" dt="2023-12-05T04:05:25.359" v="3276" actId="1076"/>
          <ac:spMkLst>
            <pc:docMk/>
            <pc:sldMk cId="3114326201" sldId="710"/>
            <ac:spMk id="19" creationId="{CBBA2C30-9416-F7C4-4566-24499DE5E422}"/>
          </ac:spMkLst>
        </pc:spChg>
        <pc:picChg chg="add mod">
          <ac:chgData name="Stewart Gale" userId="3647ddd2-6040-41ae-a96d-232c23482af8" providerId="ADAL" clId="{A51BE0B7-A6CD-4DE2-BB85-F2C08B28EFB8}" dt="2023-09-15T07:02:46.344" v="440" actId="1076"/>
          <ac:picMkLst>
            <pc:docMk/>
            <pc:sldMk cId="3114326201" sldId="710"/>
            <ac:picMk id="5" creationId="{912FDA23-2F05-8B81-AA7B-216A1A9A4095}"/>
          </ac:picMkLst>
        </pc:picChg>
        <pc:picChg chg="add mod">
          <ac:chgData name="Stewart Gale" userId="3647ddd2-6040-41ae-a96d-232c23482af8" providerId="ADAL" clId="{A51BE0B7-A6CD-4DE2-BB85-F2C08B28EFB8}" dt="2023-09-15T07:02:56.010" v="445" actId="1076"/>
          <ac:picMkLst>
            <pc:docMk/>
            <pc:sldMk cId="3114326201" sldId="710"/>
            <ac:picMk id="7" creationId="{A76FAF10-AB54-9350-CF09-967451A355DD}"/>
          </ac:picMkLst>
        </pc:picChg>
        <pc:picChg chg="del">
          <ac:chgData name="Stewart Gale" userId="3647ddd2-6040-41ae-a96d-232c23482af8" providerId="ADAL" clId="{A51BE0B7-A6CD-4DE2-BB85-F2C08B28EFB8}" dt="2023-09-15T07:02:39.114" v="438" actId="478"/>
          <ac:picMkLst>
            <pc:docMk/>
            <pc:sldMk cId="3114326201" sldId="710"/>
            <ac:picMk id="8" creationId="{0D113F70-5CE0-4890-CEFD-8C7426CEEE2A}"/>
          </ac:picMkLst>
        </pc:picChg>
        <pc:picChg chg="del">
          <ac:chgData name="Stewart Gale" userId="3647ddd2-6040-41ae-a96d-232c23482af8" providerId="ADAL" clId="{A51BE0B7-A6CD-4DE2-BB85-F2C08B28EFB8}" dt="2023-09-15T07:02:50.047" v="443" actId="478"/>
          <ac:picMkLst>
            <pc:docMk/>
            <pc:sldMk cId="3114326201" sldId="710"/>
            <ac:picMk id="11" creationId="{66EE9A8D-1FB3-D1F4-D2EA-8730976BA530}"/>
          </ac:picMkLst>
        </pc:picChg>
        <pc:picChg chg="add mod">
          <ac:chgData name="Stewart Gale" userId="3647ddd2-6040-41ae-a96d-232c23482af8" providerId="ADAL" clId="{A51BE0B7-A6CD-4DE2-BB85-F2C08B28EFB8}" dt="2023-09-15T07:03:14.515" v="452" actId="1076"/>
          <ac:picMkLst>
            <pc:docMk/>
            <pc:sldMk cId="3114326201" sldId="710"/>
            <ac:picMk id="12" creationId="{73BF5F97-24BA-DD30-03E0-767C7E36FFE2}"/>
          </ac:picMkLst>
        </pc:picChg>
        <pc:picChg chg="mod">
          <ac:chgData name="Stewart Gale" userId="3647ddd2-6040-41ae-a96d-232c23482af8" providerId="ADAL" clId="{A51BE0B7-A6CD-4DE2-BB85-F2C08B28EFB8}" dt="2023-09-15T07:03:02.308" v="447" actId="1076"/>
          <ac:picMkLst>
            <pc:docMk/>
            <pc:sldMk cId="3114326201" sldId="710"/>
            <ac:picMk id="16" creationId="{D00A6C24-3EF7-7A42-16BA-52D91CB620D6}"/>
          </ac:picMkLst>
        </pc:picChg>
        <pc:picChg chg="mod">
          <ac:chgData name="Stewart Gale" userId="3647ddd2-6040-41ae-a96d-232c23482af8" providerId="ADAL" clId="{A51BE0B7-A6CD-4DE2-BB85-F2C08B28EFB8}" dt="2023-09-15T07:03:05.081" v="448" actId="1076"/>
          <ac:picMkLst>
            <pc:docMk/>
            <pc:sldMk cId="3114326201" sldId="710"/>
            <ac:picMk id="17" creationId="{C596C9AB-A509-E1D3-EE71-D69B275D8804}"/>
          </ac:picMkLst>
        </pc:picChg>
        <pc:picChg chg="del mod">
          <ac:chgData name="Stewart Gale" userId="3647ddd2-6040-41ae-a96d-232c23482af8" providerId="ADAL" clId="{A51BE0B7-A6CD-4DE2-BB85-F2C08B28EFB8}" dt="2023-09-15T07:03:07.753" v="450" actId="478"/>
          <ac:picMkLst>
            <pc:docMk/>
            <pc:sldMk cId="3114326201" sldId="710"/>
            <ac:picMk id="18" creationId="{21EC47DA-9FA2-4B53-6F6F-05378EBA054A}"/>
          </ac:picMkLst>
        </pc:picChg>
      </pc:sldChg>
      <pc:sldChg chg="addSp delSp modSp add mod ord modAnim">
        <pc:chgData name="Stewart Gale" userId="3647ddd2-6040-41ae-a96d-232c23482af8" providerId="ADAL" clId="{A51BE0B7-A6CD-4DE2-BB85-F2C08B28EFB8}" dt="2023-12-05T07:06:40.576" v="3410" actId="14100"/>
        <pc:sldMkLst>
          <pc:docMk/>
          <pc:sldMk cId="1370086520" sldId="711"/>
        </pc:sldMkLst>
        <pc:spChg chg="add mod">
          <ac:chgData name="Stewart Gale" userId="3647ddd2-6040-41ae-a96d-232c23482af8" providerId="ADAL" clId="{A51BE0B7-A6CD-4DE2-BB85-F2C08B28EFB8}" dt="2023-12-05T04:07:03.886" v="3300"/>
          <ac:spMkLst>
            <pc:docMk/>
            <pc:sldMk cId="1370086520" sldId="711"/>
            <ac:spMk id="2" creationId="{19FB8D15-8B14-FCCD-26BE-358B429537AF}"/>
          </ac:spMkLst>
        </pc:spChg>
        <pc:spChg chg="add mod">
          <ac:chgData name="Stewart Gale" userId="3647ddd2-6040-41ae-a96d-232c23482af8" providerId="ADAL" clId="{A51BE0B7-A6CD-4DE2-BB85-F2C08B28EFB8}" dt="2023-12-05T04:07:27.421" v="3318" actId="255"/>
          <ac:spMkLst>
            <pc:docMk/>
            <pc:sldMk cId="1370086520" sldId="711"/>
            <ac:spMk id="3" creationId="{BF18AFDA-991F-8723-C7F8-8DB5D23C1B7D}"/>
          </ac:spMkLst>
        </pc:spChg>
        <pc:spChg chg="del mod">
          <ac:chgData name="Stewart Gale" userId="3647ddd2-6040-41ae-a96d-232c23482af8" providerId="ADAL" clId="{A51BE0B7-A6CD-4DE2-BB85-F2C08B28EFB8}" dt="2023-12-05T04:07:02.198" v="3299" actId="478"/>
          <ac:spMkLst>
            <pc:docMk/>
            <pc:sldMk cId="1370086520" sldId="711"/>
            <ac:spMk id="4" creationId="{C9532C19-30FB-D10D-7ABE-097A8C1C09E4}"/>
          </ac:spMkLst>
        </pc:spChg>
        <pc:spChg chg="del mod">
          <ac:chgData name="Stewart Gale" userId="3647ddd2-6040-41ae-a96d-232c23482af8" providerId="ADAL" clId="{A51BE0B7-A6CD-4DE2-BB85-F2C08B28EFB8}" dt="2023-12-05T04:07:02.198" v="3299" actId="478"/>
          <ac:spMkLst>
            <pc:docMk/>
            <pc:sldMk cId="1370086520" sldId="711"/>
            <ac:spMk id="6" creationId="{1CCB3430-920E-2166-31E0-5A7AD156596C}"/>
          </ac:spMkLst>
        </pc:spChg>
        <pc:spChg chg="del mod">
          <ac:chgData name="Stewart Gale" userId="3647ddd2-6040-41ae-a96d-232c23482af8" providerId="ADAL" clId="{A51BE0B7-A6CD-4DE2-BB85-F2C08B28EFB8}" dt="2023-12-05T04:07:02.198" v="3299" actId="478"/>
          <ac:spMkLst>
            <pc:docMk/>
            <pc:sldMk cId="1370086520" sldId="711"/>
            <ac:spMk id="7" creationId="{2E630E31-41ED-E134-DE8A-9381B4969A94}"/>
          </ac:spMkLst>
        </pc:spChg>
        <pc:spChg chg="mod">
          <ac:chgData name="Stewart Gale" userId="3647ddd2-6040-41ae-a96d-232c23482af8" providerId="ADAL" clId="{A51BE0B7-A6CD-4DE2-BB85-F2C08B28EFB8}" dt="2023-12-05T07:06:40.576" v="3410" actId="14100"/>
          <ac:spMkLst>
            <pc:docMk/>
            <pc:sldMk cId="1370086520" sldId="711"/>
            <ac:spMk id="10" creationId="{C64A0CA5-50BD-3F01-5661-2460C719B401}"/>
          </ac:spMkLst>
        </pc:sp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9" creationId="{6615827E-D545-B2B4-9DB5-82E202A9EF14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1" creationId="{17828F07-1EC9-64C5-FB63-B227940A71A9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3" creationId="{433B3561-39D9-2414-D24C-817979414F96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4" creationId="{ECD61EA5-49E7-349D-44BE-11AC996727AC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5" creationId="{5200F27F-FB07-0FA0-ED12-6FB7E0C9A0C9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6" creationId="{93AF0E03-78DF-3B91-5837-74FD9978D587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7" creationId="{6A55E26C-9E6D-641D-6A0F-082B8D58EAEF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8" creationId="{258FF1BB-5CCE-C591-DDCE-99FBD1DEA62E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19" creationId="{95B4ADC5-FFB9-6B35-DA25-EACE5CC22337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20" creationId="{AAD709A4-335E-B453-1E22-A81D20C6F98F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21" creationId="{B43854AE-1EB9-F93E-93EA-5C9574193650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22" creationId="{06F4D359-7719-651D-C43E-65581EFED758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23" creationId="{40A58883-C37D-A576-B5C1-A57CEA6B47CB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24" creationId="{78FEDA12-4624-452F-C934-15685E29B137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25" creationId="{479504A7-399D-0F8E-1E18-97D970E3A06F}"/>
          </ac:picMkLst>
        </pc:picChg>
        <pc:picChg chg="mod">
          <ac:chgData name="Stewart Gale" userId="3647ddd2-6040-41ae-a96d-232c23482af8" providerId="ADAL" clId="{A51BE0B7-A6CD-4DE2-BB85-F2C08B28EFB8}" dt="2023-09-15T09:37:35.011" v="720" actId="1076"/>
          <ac:picMkLst>
            <pc:docMk/>
            <pc:sldMk cId="1370086520" sldId="711"/>
            <ac:picMk id="26" creationId="{531E09B0-4E04-187E-9EA2-4A71E2455574}"/>
          </ac:picMkLst>
        </pc:picChg>
      </pc:sldChg>
      <pc:sldChg chg="delSp modSp add mod modAnim">
        <pc:chgData name="Stewart Gale" userId="3647ddd2-6040-41ae-a96d-232c23482af8" providerId="ADAL" clId="{A51BE0B7-A6CD-4DE2-BB85-F2C08B28EFB8}" dt="2023-12-05T04:14:47.968" v="3390" actId="1076"/>
        <pc:sldMkLst>
          <pc:docMk/>
          <pc:sldMk cId="2274886138" sldId="712"/>
        </pc:sldMkLst>
        <pc:spChg chg="mod">
          <ac:chgData name="Stewart Gale" userId="3647ddd2-6040-41ae-a96d-232c23482af8" providerId="ADAL" clId="{A51BE0B7-A6CD-4DE2-BB85-F2C08B28EFB8}" dt="2023-12-05T04:14:47.968" v="3390" actId="1076"/>
          <ac:spMkLst>
            <pc:docMk/>
            <pc:sldMk cId="2274886138" sldId="712"/>
            <ac:spMk id="7" creationId="{00000000-0000-0000-0000-000000000000}"/>
          </ac:spMkLst>
        </pc:spChg>
        <pc:spChg chg="mod topLvl">
          <ac:chgData name="Stewart Gale" userId="3647ddd2-6040-41ae-a96d-232c23482af8" providerId="ADAL" clId="{A51BE0B7-A6CD-4DE2-BB85-F2C08B28EFB8}" dt="2023-12-05T04:12:20.869" v="3377" actId="1076"/>
          <ac:spMkLst>
            <pc:docMk/>
            <pc:sldMk cId="2274886138" sldId="712"/>
            <ac:spMk id="1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4:14:47.968" v="3390" actId="1076"/>
          <ac:spMkLst>
            <pc:docMk/>
            <pc:sldMk cId="2274886138" sldId="712"/>
            <ac:spMk id="2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4:14:47.968" v="3390" actId="1076"/>
          <ac:spMkLst>
            <pc:docMk/>
            <pc:sldMk cId="2274886138" sldId="712"/>
            <ac:spMk id="28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4:14:47.968" v="3390" actId="1076"/>
          <ac:spMkLst>
            <pc:docMk/>
            <pc:sldMk cId="2274886138" sldId="712"/>
            <ac:spMk id="29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4:14:47.968" v="3390" actId="1076"/>
          <ac:spMkLst>
            <pc:docMk/>
            <pc:sldMk cId="2274886138" sldId="712"/>
            <ac:spMk id="30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4:14:47.968" v="3390" actId="1076"/>
          <ac:spMkLst>
            <pc:docMk/>
            <pc:sldMk cId="2274886138" sldId="712"/>
            <ac:spMk id="31" creationId="{00000000-0000-0000-0000-000000000000}"/>
          </ac:spMkLst>
        </pc:spChg>
        <pc:grpChg chg="del">
          <ac:chgData name="Stewart Gale" userId="3647ddd2-6040-41ae-a96d-232c23482af8" providerId="ADAL" clId="{A51BE0B7-A6CD-4DE2-BB85-F2C08B28EFB8}" dt="2023-09-15T16:06:29.034" v="730" actId="478"/>
          <ac:grpSpMkLst>
            <pc:docMk/>
            <pc:sldMk cId="2274886138" sldId="712"/>
            <ac:grpSpMk id="10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12-05T04:14:47.968" v="3390" actId="1076"/>
          <ac:cxnSpMkLst>
            <pc:docMk/>
            <pc:sldMk cId="2274886138" sldId="712"/>
            <ac:cxnSpMk id="3" creationId="{00000000-0000-0000-0000-000000000000}"/>
          </ac:cxnSpMkLst>
        </pc:cxnChg>
        <pc:cxnChg chg="del topLvl">
          <ac:chgData name="Stewart Gale" userId="3647ddd2-6040-41ae-a96d-232c23482af8" providerId="ADAL" clId="{A51BE0B7-A6CD-4DE2-BB85-F2C08B28EFB8}" dt="2023-09-15T16:06:29.034" v="730" actId="478"/>
          <ac:cxnSpMkLst>
            <pc:docMk/>
            <pc:sldMk cId="2274886138" sldId="712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12-05T04:14:47.968" v="3390" actId="1076"/>
          <ac:cxnSpMkLst>
            <pc:docMk/>
            <pc:sldMk cId="2274886138" sldId="71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12-05T04:14:47.968" v="3390" actId="1076"/>
          <ac:cxnSpMkLst>
            <pc:docMk/>
            <pc:sldMk cId="2274886138" sldId="712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12-05T04:14:47.968" v="3390" actId="1076"/>
          <ac:cxnSpMkLst>
            <pc:docMk/>
            <pc:sldMk cId="2274886138" sldId="712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12-05T04:14:47.968" v="3390" actId="1076"/>
          <ac:cxnSpMkLst>
            <pc:docMk/>
            <pc:sldMk cId="2274886138" sldId="712"/>
            <ac:cxnSpMk id="25" creationId="{00000000-0000-0000-0000-000000000000}"/>
          </ac:cxnSpMkLst>
        </pc:cxnChg>
      </pc:sldChg>
      <pc:sldChg chg="delSp modSp add mod ord delAnim modAnim">
        <pc:chgData name="Stewart Gale" userId="3647ddd2-6040-41ae-a96d-232c23482af8" providerId="ADAL" clId="{A51BE0B7-A6CD-4DE2-BB85-F2C08B28EFB8}" dt="2023-12-05T08:12:34.335" v="3445" actId="1076"/>
        <pc:sldMkLst>
          <pc:docMk/>
          <pc:sldMk cId="1224199652" sldId="713"/>
        </pc:sldMkLst>
        <pc:spChg chg="mod">
          <ac:chgData name="Stewart Gale" userId="3647ddd2-6040-41ae-a96d-232c23482af8" providerId="ADAL" clId="{A51BE0B7-A6CD-4DE2-BB85-F2C08B28EFB8}" dt="2023-12-05T08:12:22.370" v="3444" actId="1076"/>
          <ac:spMkLst>
            <pc:docMk/>
            <pc:sldMk cId="1224199652" sldId="713"/>
            <ac:spMk id="11" creationId="{27C03420-844B-A1F9-775A-8E4A071D573B}"/>
          </ac:spMkLst>
        </pc:spChg>
        <pc:spChg chg="mod">
          <ac:chgData name="Stewart Gale" userId="3647ddd2-6040-41ae-a96d-232c23482af8" providerId="ADAL" clId="{A51BE0B7-A6CD-4DE2-BB85-F2C08B28EFB8}" dt="2023-12-05T08:12:34.335" v="3445" actId="1076"/>
          <ac:spMkLst>
            <pc:docMk/>
            <pc:sldMk cId="1224199652" sldId="713"/>
            <ac:spMk id="13" creationId="{D7F4949D-9AF8-2688-DA41-C1D0C3F01E48}"/>
          </ac:spMkLst>
        </pc:spChg>
        <pc:spChg chg="del">
          <ac:chgData name="Stewart Gale" userId="3647ddd2-6040-41ae-a96d-232c23482af8" providerId="ADAL" clId="{A51BE0B7-A6CD-4DE2-BB85-F2C08B28EFB8}" dt="2023-09-15T16:25:32.533" v="1142" actId="478"/>
          <ac:spMkLst>
            <pc:docMk/>
            <pc:sldMk cId="1224199652" sldId="713"/>
            <ac:spMk id="14" creationId="{201EF989-62B8-F95A-D906-1DF4D43F8329}"/>
          </ac:spMkLst>
        </pc:spChg>
        <pc:spChg chg="del">
          <ac:chgData name="Stewart Gale" userId="3647ddd2-6040-41ae-a96d-232c23482af8" providerId="ADAL" clId="{A51BE0B7-A6CD-4DE2-BB85-F2C08B28EFB8}" dt="2023-09-15T16:25:32.533" v="1142" actId="478"/>
          <ac:spMkLst>
            <pc:docMk/>
            <pc:sldMk cId="1224199652" sldId="713"/>
            <ac:spMk id="16" creationId="{99F4B815-DCA5-0B8B-F0F6-D2A08276FA84}"/>
          </ac:spMkLst>
        </pc:spChg>
        <pc:spChg chg="mod">
          <ac:chgData name="Stewart Gale" userId="3647ddd2-6040-41ae-a96d-232c23482af8" providerId="ADAL" clId="{A51BE0B7-A6CD-4DE2-BB85-F2C08B28EFB8}" dt="2023-09-16T06:03:11.976" v="1453" actId="1076"/>
          <ac:spMkLst>
            <pc:docMk/>
            <pc:sldMk cId="1224199652" sldId="713"/>
            <ac:spMk id="32" creationId="{00000000-0000-0000-0000-000000000000}"/>
          </ac:spMkLst>
        </pc:spChg>
        <pc:spChg chg="del">
          <ac:chgData name="Stewart Gale" userId="3647ddd2-6040-41ae-a96d-232c23482af8" providerId="ADAL" clId="{A51BE0B7-A6CD-4DE2-BB85-F2C08B28EFB8}" dt="2023-09-15T16:25:32.533" v="1142" actId="478"/>
          <ac:spMkLst>
            <pc:docMk/>
            <pc:sldMk cId="1224199652" sldId="713"/>
            <ac:spMk id="33" creationId="{00000000-0000-0000-0000-000000000000}"/>
          </ac:spMkLst>
        </pc:spChg>
        <pc:spChg chg="del">
          <ac:chgData name="Stewart Gale" userId="3647ddd2-6040-41ae-a96d-232c23482af8" providerId="ADAL" clId="{A51BE0B7-A6CD-4DE2-BB85-F2C08B28EFB8}" dt="2023-09-15T16:25:32.533" v="1142" actId="478"/>
          <ac:spMkLst>
            <pc:docMk/>
            <pc:sldMk cId="1224199652" sldId="713"/>
            <ac:spMk id="34" creationId="{00000000-0000-0000-0000-000000000000}"/>
          </ac:spMkLst>
        </pc:spChg>
        <pc:picChg chg="del">
          <ac:chgData name="Stewart Gale" userId="3647ddd2-6040-41ae-a96d-232c23482af8" providerId="ADAL" clId="{A51BE0B7-A6CD-4DE2-BB85-F2C08B28EFB8}" dt="2023-09-15T16:25:32.533" v="1142" actId="478"/>
          <ac:picMkLst>
            <pc:docMk/>
            <pc:sldMk cId="1224199652" sldId="713"/>
            <ac:picMk id="2" creationId="{3AD772C0-2CD9-5880-440A-D92DFAB42D10}"/>
          </ac:picMkLst>
        </pc:picChg>
        <pc:picChg chg="del">
          <ac:chgData name="Stewart Gale" userId="3647ddd2-6040-41ae-a96d-232c23482af8" providerId="ADAL" clId="{A51BE0B7-A6CD-4DE2-BB85-F2C08B28EFB8}" dt="2023-09-15T16:25:32.533" v="1142" actId="478"/>
          <ac:picMkLst>
            <pc:docMk/>
            <pc:sldMk cId="1224199652" sldId="713"/>
            <ac:picMk id="8" creationId="{7ED51935-D367-5D70-C035-7D90A36A2385}"/>
          </ac:picMkLst>
        </pc:picChg>
        <pc:picChg chg="del">
          <ac:chgData name="Stewart Gale" userId="3647ddd2-6040-41ae-a96d-232c23482af8" providerId="ADAL" clId="{A51BE0B7-A6CD-4DE2-BB85-F2C08B28EFB8}" dt="2023-09-15T16:25:32.533" v="1142" actId="478"/>
          <ac:picMkLst>
            <pc:docMk/>
            <pc:sldMk cId="1224199652" sldId="713"/>
            <ac:picMk id="15" creationId="{C00A922F-BA61-6C03-F13B-F9CA501525CA}"/>
          </ac:picMkLst>
        </pc:picChg>
        <pc:picChg chg="mod">
          <ac:chgData name="Stewart Gale" userId="3647ddd2-6040-41ae-a96d-232c23482af8" providerId="ADAL" clId="{A51BE0B7-A6CD-4DE2-BB85-F2C08B28EFB8}" dt="2023-09-16T06:03:11.976" v="1453" actId="1076"/>
          <ac:picMkLst>
            <pc:docMk/>
            <pc:sldMk cId="1224199652" sldId="713"/>
            <ac:picMk id="17" creationId="{A69D09D2-179A-B782-77A9-2927CDAD9CCD}"/>
          </ac:picMkLst>
        </pc:picChg>
        <pc:picChg chg="del">
          <ac:chgData name="Stewart Gale" userId="3647ddd2-6040-41ae-a96d-232c23482af8" providerId="ADAL" clId="{A51BE0B7-A6CD-4DE2-BB85-F2C08B28EFB8}" dt="2023-09-15T16:25:34.896" v="1143" actId="478"/>
          <ac:picMkLst>
            <pc:docMk/>
            <pc:sldMk cId="1224199652" sldId="713"/>
            <ac:picMk id="21" creationId="{AF555CEA-ECC7-250E-449B-30AEC80D648B}"/>
          </ac:picMkLst>
        </pc:picChg>
        <pc:picChg chg="del">
          <ac:chgData name="Stewart Gale" userId="3647ddd2-6040-41ae-a96d-232c23482af8" providerId="ADAL" clId="{A51BE0B7-A6CD-4DE2-BB85-F2C08B28EFB8}" dt="2023-09-15T16:25:32.533" v="1142" actId="478"/>
          <ac:picMkLst>
            <pc:docMk/>
            <pc:sldMk cId="1224199652" sldId="713"/>
            <ac:picMk id="1026" creationId="{A0E395F8-5780-780E-DEDB-5285BF9EBCB4}"/>
          </ac:picMkLst>
        </pc:picChg>
      </pc:sldChg>
      <pc:sldChg chg="addSp delSp modSp add mod ord delAnim modAnim">
        <pc:chgData name="Stewart Gale" userId="3647ddd2-6040-41ae-a96d-232c23482af8" providerId="ADAL" clId="{A51BE0B7-A6CD-4DE2-BB85-F2C08B28EFB8}" dt="2023-12-05T08:13:41.954" v="3460" actId="20577"/>
        <pc:sldMkLst>
          <pc:docMk/>
          <pc:sldMk cId="3167434029" sldId="714"/>
        </pc:sldMkLst>
        <pc:spChg chg="mod">
          <ac:chgData name="Stewart Gale" userId="3647ddd2-6040-41ae-a96d-232c23482af8" providerId="ADAL" clId="{A51BE0B7-A6CD-4DE2-BB85-F2C08B28EFB8}" dt="2023-09-16T05:44:26.397" v="1233" actId="1035"/>
          <ac:spMkLst>
            <pc:docMk/>
            <pc:sldMk cId="3167434029" sldId="714"/>
            <ac:spMk id="3" creationId="{A7ECFD5C-71CC-1373-1049-E33C13AF8E9A}"/>
          </ac:spMkLst>
        </pc:spChg>
        <pc:spChg chg="add mod">
          <ac:chgData name="Stewart Gale" userId="3647ddd2-6040-41ae-a96d-232c23482af8" providerId="ADAL" clId="{A51BE0B7-A6CD-4DE2-BB85-F2C08B28EFB8}" dt="2023-12-05T08:13:40.613" v="3459" actId="20577"/>
          <ac:spMkLst>
            <pc:docMk/>
            <pc:sldMk cId="3167434029" sldId="714"/>
            <ac:spMk id="4" creationId="{5BB79848-57FE-99A6-9A1D-4645CA2BF966}"/>
          </ac:spMkLst>
        </pc:spChg>
        <pc:spChg chg="mod">
          <ac:chgData name="Stewart Gale" userId="3647ddd2-6040-41ae-a96d-232c23482af8" providerId="ADAL" clId="{A51BE0B7-A6CD-4DE2-BB85-F2C08B28EFB8}" dt="2023-09-16T05:44:39.354" v="1236" actId="1035"/>
          <ac:spMkLst>
            <pc:docMk/>
            <pc:sldMk cId="3167434029" sldId="714"/>
            <ac:spMk id="11" creationId="{27C03420-844B-A1F9-775A-8E4A071D573B}"/>
          </ac:spMkLst>
        </pc:spChg>
        <pc:spChg chg="mod">
          <ac:chgData name="Stewart Gale" userId="3647ddd2-6040-41ae-a96d-232c23482af8" providerId="ADAL" clId="{A51BE0B7-A6CD-4DE2-BB85-F2C08B28EFB8}" dt="2023-09-16T05:44:39.354" v="1236" actId="1035"/>
          <ac:spMkLst>
            <pc:docMk/>
            <pc:sldMk cId="3167434029" sldId="714"/>
            <ac:spMk id="13" creationId="{D7F4949D-9AF8-2688-DA41-C1D0C3F01E48}"/>
          </ac:spMkLst>
        </pc:spChg>
        <pc:spChg chg="mod">
          <ac:chgData name="Stewart Gale" userId="3647ddd2-6040-41ae-a96d-232c23482af8" providerId="ADAL" clId="{A51BE0B7-A6CD-4DE2-BB85-F2C08B28EFB8}" dt="2023-09-16T05:44:39.354" v="1236" actId="1035"/>
          <ac:spMkLst>
            <pc:docMk/>
            <pc:sldMk cId="3167434029" sldId="714"/>
            <ac:spMk id="14" creationId="{201EF989-62B8-F95A-D906-1DF4D43F8329}"/>
          </ac:spMkLst>
        </pc:spChg>
        <pc:spChg chg="mod">
          <ac:chgData name="Stewart Gale" userId="3647ddd2-6040-41ae-a96d-232c23482af8" providerId="ADAL" clId="{A51BE0B7-A6CD-4DE2-BB85-F2C08B28EFB8}" dt="2023-12-05T08:13:41.954" v="3460" actId="20577"/>
          <ac:spMkLst>
            <pc:docMk/>
            <pc:sldMk cId="3167434029" sldId="714"/>
            <ac:spMk id="16" creationId="{99F4B815-DCA5-0B8B-F0F6-D2A08276FA84}"/>
          </ac:spMkLst>
        </pc:spChg>
        <pc:spChg chg="add mod">
          <ac:chgData name="Stewart Gale" userId="3647ddd2-6040-41ae-a96d-232c23482af8" providerId="ADAL" clId="{A51BE0B7-A6CD-4DE2-BB85-F2C08B28EFB8}" dt="2023-09-16T05:47:46.389" v="1267" actId="1076"/>
          <ac:spMkLst>
            <pc:docMk/>
            <pc:sldMk cId="3167434029" sldId="714"/>
            <ac:spMk id="18" creationId="{85334FA9-C804-BB29-0839-5F006D478336}"/>
          </ac:spMkLst>
        </pc:spChg>
        <pc:spChg chg="mod">
          <ac:chgData name="Stewart Gale" userId="3647ddd2-6040-41ae-a96d-232c23482af8" providerId="ADAL" clId="{A51BE0B7-A6CD-4DE2-BB85-F2C08B28EFB8}" dt="2023-09-16T05:44:39.354" v="1236" actId="1035"/>
          <ac:spMkLst>
            <pc:docMk/>
            <pc:sldMk cId="3167434029" sldId="714"/>
            <ac:spMk id="3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5:44:49.265" v="1239" actId="20577"/>
          <ac:spMkLst>
            <pc:docMk/>
            <pc:sldMk cId="3167434029" sldId="714"/>
            <ac:spMk id="3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5:47:34.050" v="1264" actId="1076"/>
          <ac:spMkLst>
            <pc:docMk/>
            <pc:sldMk cId="3167434029" sldId="714"/>
            <ac:spMk id="34" creationId="{00000000-0000-0000-0000-000000000000}"/>
          </ac:spMkLst>
        </pc:spChg>
        <pc:picChg chg="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2" creationId="{3AD772C0-2CD9-5880-440A-D92DFAB42D10}"/>
          </ac:picMkLst>
        </pc:picChg>
        <pc:picChg chg="add 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5" creationId="{CA5C2835-F4FA-129E-72B3-CFD2563A743F}"/>
          </ac:picMkLst>
        </pc:picChg>
        <pc:picChg chg="add 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6" creationId="{7CC3BC20-1F6E-0690-B5DC-9B48DFF922AA}"/>
          </ac:picMkLst>
        </pc:picChg>
        <pc:picChg chg="add 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7" creationId="{80549DC3-CBE8-8E9E-16F8-271C8EC642A8}"/>
          </ac:picMkLst>
        </pc:picChg>
        <pc:picChg chg="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8" creationId="{7ED51935-D367-5D70-C035-7D90A36A2385}"/>
          </ac:picMkLst>
        </pc:picChg>
        <pc:picChg chg="add 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9" creationId="{8D1E0EB7-3E01-E8BF-3CAF-2C7E29F80C31}"/>
          </ac:picMkLst>
        </pc:picChg>
        <pc:picChg chg="add 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10" creationId="{671B3D71-12F8-6645-50AC-9474920AD9AA}"/>
          </ac:picMkLst>
        </pc:picChg>
        <pc:picChg chg="add 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12" creationId="{ABF35334-79F0-D70B-CE91-9BF9DF15DDFD}"/>
          </ac:picMkLst>
        </pc:picChg>
        <pc:picChg chg="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15" creationId="{C00A922F-BA61-6C03-F13B-F9CA501525CA}"/>
          </ac:picMkLst>
        </pc:picChg>
        <pc:picChg chg="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17" creationId="{A69D09D2-179A-B782-77A9-2927CDAD9CCD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19" creationId="{927505DA-E4A6-4DA1-A399-B7ECB65FFCD3}"/>
          </ac:picMkLst>
        </pc:picChg>
        <pc:picChg chg="add del mod">
          <ac:chgData name="Stewart Gale" userId="3647ddd2-6040-41ae-a96d-232c23482af8" providerId="ADAL" clId="{A51BE0B7-A6CD-4DE2-BB85-F2C08B28EFB8}" dt="2023-09-16T05:45:17.658" v="1242" actId="478"/>
          <ac:picMkLst>
            <pc:docMk/>
            <pc:sldMk cId="3167434029" sldId="714"/>
            <ac:picMk id="20" creationId="{9BADCDC7-5F78-9302-BFB9-3E3A28F3C74F}"/>
          </ac:picMkLst>
        </pc:picChg>
        <pc:picChg chg="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21" creationId="{AF555CEA-ECC7-250E-449B-30AEC80D648B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22" creationId="{3D5785AF-C436-74F0-568D-18C631B6C9BB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23" creationId="{6E7BA48D-EF59-4EF2-9284-C31447475F35}"/>
          </ac:picMkLst>
        </pc:picChg>
        <pc:picChg chg="add del mod">
          <ac:chgData name="Stewart Gale" userId="3647ddd2-6040-41ae-a96d-232c23482af8" providerId="ADAL" clId="{A51BE0B7-A6CD-4DE2-BB85-F2C08B28EFB8}" dt="2023-09-16T05:45:22.611" v="1243" actId="478"/>
          <ac:picMkLst>
            <pc:docMk/>
            <pc:sldMk cId="3167434029" sldId="714"/>
            <ac:picMk id="24" creationId="{2525EDF9-37CA-FCDF-C000-9856C4F5EEC6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25" creationId="{87DECBCD-9441-BD59-B1C4-195903F2D761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26" creationId="{4F037C6F-6CA2-152E-1285-179FD13AF401}"/>
          </ac:picMkLst>
        </pc:picChg>
        <pc:picChg chg="add del mod">
          <ac:chgData name="Stewart Gale" userId="3647ddd2-6040-41ae-a96d-232c23482af8" providerId="ADAL" clId="{A51BE0B7-A6CD-4DE2-BB85-F2C08B28EFB8}" dt="2023-09-16T05:46:34.572" v="1254" actId="478"/>
          <ac:picMkLst>
            <pc:docMk/>
            <pc:sldMk cId="3167434029" sldId="714"/>
            <ac:picMk id="27" creationId="{B9209E44-6E91-DAE8-EBAB-CE2E0E5FDEDA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28" creationId="{8832D11A-5D32-A30A-699C-70AA77395C39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29" creationId="{DE49AADA-25E8-3D5E-468D-30BABBC90857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30" creationId="{CC6BB846-6D7A-304D-E0C6-F1A843BC1A76}"/>
          </ac:picMkLst>
        </pc:picChg>
        <pc:picChg chg="add mod">
          <ac:chgData name="Stewart Gale" userId="3647ddd2-6040-41ae-a96d-232c23482af8" providerId="ADAL" clId="{A51BE0B7-A6CD-4DE2-BB85-F2C08B28EFB8}" dt="2023-09-16T05:47:41.074" v="1266" actId="1037"/>
          <ac:picMkLst>
            <pc:docMk/>
            <pc:sldMk cId="3167434029" sldId="714"/>
            <ac:picMk id="31" creationId="{A2711494-9EA5-41D5-D815-48464A707E7F}"/>
          </ac:picMkLst>
        </pc:picChg>
        <pc:picChg chg="add mod">
          <ac:chgData name="Stewart Gale" userId="3647ddd2-6040-41ae-a96d-232c23482af8" providerId="ADAL" clId="{A51BE0B7-A6CD-4DE2-BB85-F2C08B28EFB8}" dt="2023-09-16T05:47:31.007" v="1263" actId="1076"/>
          <ac:picMkLst>
            <pc:docMk/>
            <pc:sldMk cId="3167434029" sldId="714"/>
            <ac:picMk id="35" creationId="{9F0FB24B-11E8-0D99-C839-333DB11C890C}"/>
          </ac:picMkLst>
        </pc:picChg>
        <pc:picChg chg="add mod">
          <ac:chgData name="Stewart Gale" userId="3647ddd2-6040-41ae-a96d-232c23482af8" providerId="ADAL" clId="{A51BE0B7-A6CD-4DE2-BB85-F2C08B28EFB8}" dt="2023-09-16T05:47:31.007" v="1263" actId="1076"/>
          <ac:picMkLst>
            <pc:docMk/>
            <pc:sldMk cId="3167434029" sldId="714"/>
            <ac:picMk id="36" creationId="{71A84CE7-C6F2-0C52-9FA2-4FB7CC1937C5}"/>
          </ac:picMkLst>
        </pc:picChg>
        <pc:picChg chg="add mod">
          <ac:chgData name="Stewart Gale" userId="3647ddd2-6040-41ae-a96d-232c23482af8" providerId="ADAL" clId="{A51BE0B7-A6CD-4DE2-BB85-F2C08B28EFB8}" dt="2023-09-16T05:47:31.007" v="1263" actId="1076"/>
          <ac:picMkLst>
            <pc:docMk/>
            <pc:sldMk cId="3167434029" sldId="714"/>
            <ac:picMk id="37" creationId="{5C9B4C90-13FD-8CE5-566B-BEA30391410C}"/>
          </ac:picMkLst>
        </pc:picChg>
        <pc:picChg chg="mod">
          <ac:chgData name="Stewart Gale" userId="3647ddd2-6040-41ae-a96d-232c23482af8" providerId="ADAL" clId="{A51BE0B7-A6CD-4DE2-BB85-F2C08B28EFB8}" dt="2023-09-16T05:44:39.354" v="1236" actId="1035"/>
          <ac:picMkLst>
            <pc:docMk/>
            <pc:sldMk cId="3167434029" sldId="714"/>
            <ac:picMk id="1026" creationId="{A0E395F8-5780-780E-DEDB-5285BF9EBCB4}"/>
          </ac:picMkLst>
        </pc:picChg>
      </pc:sldChg>
      <pc:sldChg chg="modSp add del mod ord modAnim">
        <pc:chgData name="Stewart Gale" userId="3647ddd2-6040-41ae-a96d-232c23482af8" providerId="ADAL" clId="{A51BE0B7-A6CD-4DE2-BB85-F2C08B28EFB8}" dt="2023-12-05T08:14:11.542" v="3462" actId="47"/>
        <pc:sldMkLst>
          <pc:docMk/>
          <pc:sldMk cId="1552524938" sldId="715"/>
        </pc:sldMkLst>
        <pc:spChg chg="mod">
          <ac:chgData name="Stewart Gale" userId="3647ddd2-6040-41ae-a96d-232c23482af8" providerId="ADAL" clId="{A51BE0B7-A6CD-4DE2-BB85-F2C08B28EFB8}" dt="2023-09-16T05:48:12.817" v="1272" actId="20577"/>
          <ac:spMkLst>
            <pc:docMk/>
            <pc:sldMk cId="1552524938" sldId="715"/>
            <ac:spMk id="11" creationId="{27C03420-844B-A1F9-775A-8E4A071D573B}"/>
          </ac:spMkLst>
        </pc:spChg>
        <pc:spChg chg="mod">
          <ac:chgData name="Stewart Gale" userId="3647ddd2-6040-41ae-a96d-232c23482af8" providerId="ADAL" clId="{A51BE0B7-A6CD-4DE2-BB85-F2C08B28EFB8}" dt="2023-09-16T06:01:44.171" v="1438" actId="1036"/>
          <ac:spMkLst>
            <pc:docMk/>
            <pc:sldMk cId="1552524938" sldId="715"/>
            <ac:spMk id="13" creationId="{D7F4949D-9AF8-2688-DA41-C1D0C3F01E48}"/>
          </ac:spMkLst>
        </pc:spChg>
        <pc:spChg chg="mod">
          <ac:chgData name="Stewart Gale" userId="3647ddd2-6040-41ae-a96d-232c23482af8" providerId="ADAL" clId="{A51BE0B7-A6CD-4DE2-BB85-F2C08B28EFB8}" dt="2023-09-16T05:48:15.786" v="1276" actId="20577"/>
          <ac:spMkLst>
            <pc:docMk/>
            <pc:sldMk cId="1552524938" sldId="715"/>
            <ac:spMk id="14" creationId="{201EF989-62B8-F95A-D906-1DF4D43F8329}"/>
          </ac:spMkLst>
        </pc:spChg>
        <pc:spChg chg="mod">
          <ac:chgData name="Stewart Gale" userId="3647ddd2-6040-41ae-a96d-232c23482af8" providerId="ADAL" clId="{A51BE0B7-A6CD-4DE2-BB85-F2C08B28EFB8}" dt="2023-09-16T05:48:18.873" v="1280" actId="20577"/>
          <ac:spMkLst>
            <pc:docMk/>
            <pc:sldMk cId="1552524938" sldId="715"/>
            <ac:spMk id="16" creationId="{99F4B815-DCA5-0B8B-F0F6-D2A08276FA84}"/>
          </ac:spMkLst>
        </pc:spChg>
      </pc:sldChg>
      <pc:sldChg chg="addSp delSp modSp add mod ord delAnim modAnim">
        <pc:chgData name="Stewart Gale" userId="3647ddd2-6040-41ae-a96d-232c23482af8" providerId="ADAL" clId="{A51BE0B7-A6CD-4DE2-BB85-F2C08B28EFB8}" dt="2024-11-27T04:04:52.973" v="3583" actId="1076"/>
        <pc:sldMkLst>
          <pc:docMk/>
          <pc:sldMk cId="2118044393" sldId="716"/>
        </pc:sldMkLst>
        <pc:spChg chg="del mod">
          <ac:chgData name="Stewart Gale" userId="3647ddd2-6040-41ae-a96d-232c23482af8" providerId="ADAL" clId="{A51BE0B7-A6CD-4DE2-BB85-F2C08B28EFB8}" dt="2023-09-16T05:58:10.916" v="1415" actId="478"/>
          <ac:spMkLst>
            <pc:docMk/>
            <pc:sldMk cId="2118044393" sldId="716"/>
            <ac:spMk id="3" creationId="{A7ECFD5C-71CC-1373-1049-E33C13AF8E9A}"/>
          </ac:spMkLst>
        </pc:spChg>
        <pc:spChg chg="mod">
          <ac:chgData name="Stewart Gale" userId="3647ddd2-6040-41ae-a96d-232c23482af8" providerId="ADAL" clId="{A51BE0B7-A6CD-4DE2-BB85-F2C08B28EFB8}" dt="2024-11-27T04:04:13.965" v="3567" actId="20577"/>
          <ac:spMkLst>
            <pc:docMk/>
            <pc:sldMk cId="2118044393" sldId="716"/>
            <ac:spMk id="4" creationId="{5BB79848-57FE-99A6-9A1D-4645CA2BF966}"/>
          </ac:spMkLst>
        </pc:spChg>
        <pc:spChg chg="mod">
          <ac:chgData name="Stewart Gale" userId="3647ddd2-6040-41ae-a96d-232c23482af8" providerId="ADAL" clId="{A51BE0B7-A6CD-4DE2-BB85-F2C08B28EFB8}" dt="2023-09-16T06:00:37.066" v="1422" actId="1035"/>
          <ac:spMkLst>
            <pc:docMk/>
            <pc:sldMk cId="2118044393" sldId="716"/>
            <ac:spMk id="11" creationId="{27C03420-844B-A1F9-775A-8E4A071D573B}"/>
          </ac:spMkLst>
        </pc:spChg>
        <pc:spChg chg="mod">
          <ac:chgData name="Stewart Gale" userId="3647ddd2-6040-41ae-a96d-232c23482af8" providerId="ADAL" clId="{A51BE0B7-A6CD-4DE2-BB85-F2C08B28EFB8}" dt="2023-09-16T06:00:51.307" v="1424" actId="1076"/>
          <ac:spMkLst>
            <pc:docMk/>
            <pc:sldMk cId="2118044393" sldId="716"/>
            <ac:spMk id="13" creationId="{D7F4949D-9AF8-2688-DA41-C1D0C3F01E48}"/>
          </ac:spMkLst>
        </pc:spChg>
        <pc:spChg chg="mod">
          <ac:chgData name="Stewart Gale" userId="3647ddd2-6040-41ae-a96d-232c23482af8" providerId="ADAL" clId="{A51BE0B7-A6CD-4DE2-BB85-F2C08B28EFB8}" dt="2023-09-16T06:00:37.066" v="1422" actId="1035"/>
          <ac:spMkLst>
            <pc:docMk/>
            <pc:sldMk cId="2118044393" sldId="716"/>
            <ac:spMk id="14" creationId="{201EF989-62B8-F95A-D906-1DF4D43F8329}"/>
          </ac:spMkLst>
        </pc:spChg>
        <pc:spChg chg="mod">
          <ac:chgData name="Stewart Gale" userId="3647ddd2-6040-41ae-a96d-232c23482af8" providerId="ADAL" clId="{A51BE0B7-A6CD-4DE2-BB85-F2C08B28EFB8}" dt="2023-09-16T06:00:37.066" v="1422" actId="1035"/>
          <ac:spMkLst>
            <pc:docMk/>
            <pc:sldMk cId="2118044393" sldId="716"/>
            <ac:spMk id="16" creationId="{99F4B815-DCA5-0B8B-F0F6-D2A08276FA84}"/>
          </ac:spMkLst>
        </pc:spChg>
        <pc:spChg chg="mod">
          <ac:chgData name="Stewart Gale" userId="3647ddd2-6040-41ae-a96d-232c23482af8" providerId="ADAL" clId="{A51BE0B7-A6CD-4DE2-BB85-F2C08B28EFB8}" dt="2023-09-16T06:07:05.227" v="1474" actId="1076"/>
          <ac:spMkLst>
            <pc:docMk/>
            <pc:sldMk cId="2118044393" sldId="716"/>
            <ac:spMk id="18" creationId="{85334FA9-C804-BB29-0839-5F006D478336}"/>
          </ac:spMkLst>
        </pc:spChg>
        <pc:spChg chg="add mod">
          <ac:chgData name="Stewart Gale" userId="3647ddd2-6040-41ae-a96d-232c23482af8" providerId="ADAL" clId="{A51BE0B7-A6CD-4DE2-BB85-F2C08B28EFB8}" dt="2024-11-27T04:04:19.111" v="3573" actId="20577"/>
          <ac:spMkLst>
            <pc:docMk/>
            <pc:sldMk cId="2118044393" sldId="716"/>
            <ac:spMk id="20" creationId="{AFCDF444-9FB9-7771-5BEE-0DECB9C6A4FC}"/>
          </ac:spMkLst>
        </pc:spChg>
        <pc:spChg chg="mod">
          <ac:chgData name="Stewart Gale" userId="3647ddd2-6040-41ae-a96d-232c23482af8" providerId="ADAL" clId="{A51BE0B7-A6CD-4DE2-BB85-F2C08B28EFB8}" dt="2023-09-16T06:07:05.227" v="1474" actId="1076"/>
          <ac:spMkLst>
            <pc:docMk/>
            <pc:sldMk cId="2118044393" sldId="716"/>
            <ac:spMk id="3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6:07:05.227" v="1474" actId="1076"/>
          <ac:spMkLst>
            <pc:docMk/>
            <pc:sldMk cId="2118044393" sldId="716"/>
            <ac:spMk id="3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6:00:37.066" v="1422" actId="1035"/>
          <ac:spMkLst>
            <pc:docMk/>
            <pc:sldMk cId="2118044393" sldId="716"/>
            <ac:spMk id="34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09-16T06:07:05.227" v="1474" actId="1076"/>
          <ac:spMkLst>
            <pc:docMk/>
            <pc:sldMk cId="2118044393" sldId="716"/>
            <ac:spMk id="1049" creationId="{A27A6016-8309-0445-749B-FA1DFBB02387}"/>
          </ac:spMkLst>
        </pc:sp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2" creationId="{3AD772C0-2CD9-5880-440A-D92DFAB42D10}"/>
          </ac:picMkLst>
        </pc:picChg>
        <pc:picChg chg="add mod">
          <ac:chgData name="Stewart Gale" userId="3647ddd2-6040-41ae-a96d-232c23482af8" providerId="ADAL" clId="{A51BE0B7-A6CD-4DE2-BB85-F2C08B28EFB8}" dt="2024-11-27T04:04:52.973" v="3583" actId="1076"/>
          <ac:picMkLst>
            <pc:docMk/>
            <pc:sldMk cId="2118044393" sldId="716"/>
            <ac:picMk id="3" creationId="{2C50EECA-01F9-3A09-27CB-A69BE4AD8D92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" creationId="{CA5C2835-F4FA-129E-72B3-CFD2563A743F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6" creationId="{7CC3BC20-1F6E-0690-B5DC-9B48DFF922AA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7" creationId="{80549DC3-CBE8-8E9E-16F8-271C8EC642A8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8" creationId="{7ED51935-D367-5D70-C035-7D90A36A2385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9" creationId="{8D1E0EB7-3E01-E8BF-3CAF-2C7E29F80C31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" creationId="{671B3D71-12F8-6645-50AC-9474920AD9AA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2" creationId="{ABF35334-79F0-D70B-CE91-9BF9DF15DDFD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5" creationId="{C00A922F-BA61-6C03-F13B-F9CA501525CA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7" creationId="{A69D09D2-179A-B782-77A9-2927CDAD9CCD}"/>
          </ac:picMkLst>
        </pc:picChg>
        <pc:picChg chg="add mod">
          <ac:chgData name="Stewart Gale" userId="3647ddd2-6040-41ae-a96d-232c23482af8" providerId="ADAL" clId="{A51BE0B7-A6CD-4DE2-BB85-F2C08B28EFB8}" dt="2024-11-27T04:04:52.973" v="3583" actId="1076"/>
          <ac:picMkLst>
            <pc:docMk/>
            <pc:sldMk cId="2118044393" sldId="716"/>
            <ac:picMk id="19" creationId="{202C24DA-0D1D-0026-FB21-7DBD6D7C55E8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19" creationId="{927505DA-E4A6-4DA1-A399-B7ECB65FFCD3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21" creationId="{AF555CEA-ECC7-250E-449B-30AEC80D648B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22" creationId="{3D5785AF-C436-74F0-568D-18C631B6C9BB}"/>
          </ac:picMkLst>
        </pc:picChg>
        <pc:picChg chg="add mod">
          <ac:chgData name="Stewart Gale" userId="3647ddd2-6040-41ae-a96d-232c23482af8" providerId="ADAL" clId="{A51BE0B7-A6CD-4DE2-BB85-F2C08B28EFB8}" dt="2024-11-27T04:04:52.973" v="3583" actId="1076"/>
          <ac:picMkLst>
            <pc:docMk/>
            <pc:sldMk cId="2118044393" sldId="716"/>
            <ac:picMk id="22" creationId="{5AC34EA5-8BB1-DB81-0880-4E9F8D89D1FD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23" creationId="{6E7BA48D-EF59-4EF2-9284-C31447475F35}"/>
          </ac:picMkLst>
        </pc:picChg>
        <pc:picChg chg="add mod">
          <ac:chgData name="Stewart Gale" userId="3647ddd2-6040-41ae-a96d-232c23482af8" providerId="ADAL" clId="{A51BE0B7-A6CD-4DE2-BB85-F2C08B28EFB8}" dt="2024-11-27T04:04:52.973" v="3583" actId="1076"/>
          <ac:picMkLst>
            <pc:docMk/>
            <pc:sldMk cId="2118044393" sldId="716"/>
            <ac:picMk id="23" creationId="{CAAE7AC4-7EA7-C754-6C10-BB1B9052AF6C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24" creationId="{E898CCF8-3BED-1424-388C-3322890AAFFA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25" creationId="{87DECBCD-9441-BD59-B1C4-195903F2D761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26" creationId="{4F037C6F-6CA2-152E-1285-179FD13AF401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27" creationId="{6A46FDB6-EB1B-6097-BFF1-D9BF97392836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28" creationId="{8832D11A-5D32-A30A-699C-70AA77395C39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29" creationId="{DE49AADA-25E8-3D5E-468D-30BABBC90857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30" creationId="{CC6BB846-6D7A-304D-E0C6-F1A843BC1A76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31" creationId="{A2711494-9EA5-41D5-D815-48464A707E7F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35" creationId="{9F0FB24B-11E8-0D99-C839-333DB11C890C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36" creationId="{71A84CE7-C6F2-0C52-9FA2-4FB7CC1937C5}"/>
          </ac:picMkLst>
        </pc:picChg>
        <pc:picChg chg="del mod">
          <ac:chgData name="Stewart Gale" userId="3647ddd2-6040-41ae-a96d-232c23482af8" providerId="ADAL" clId="{A51BE0B7-A6CD-4DE2-BB85-F2C08B28EFB8}" dt="2023-09-16T05:52:05.126" v="1349" actId="478"/>
          <ac:picMkLst>
            <pc:docMk/>
            <pc:sldMk cId="2118044393" sldId="716"/>
            <ac:picMk id="37" creationId="{5C9B4C90-13FD-8CE5-566B-BEA30391410C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38" creationId="{3388E1F4-1CD1-039C-0A42-3C8B74FF90A8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39" creationId="{F49B6C75-D854-067F-E736-EED6F89BE38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0" creationId="{F88B1DB3-B5EF-8DE0-C227-49D3A23F244E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1" creationId="{F564A418-05A9-7EFC-FA5C-E9C93E336B66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2" creationId="{081DCCA9-F684-5DDD-0D34-7FC014653A73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3" creationId="{0BA86685-E057-7CE2-5847-EDDB2748FA3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4" creationId="{4299BE2F-041C-FC8E-3E51-36A8D1836B84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5" creationId="{9710AA14-BF25-B3EB-30DC-98C65A2E9E5A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6" creationId="{680F070C-0635-D0BF-0346-6D9F3BE09153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7" creationId="{C576EAC2-960A-741E-7061-51EE788E32B4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8" creationId="{107ECB58-4B73-0717-D5EA-132166979317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49" creationId="{46A8FF88-8CB9-F85B-B34F-0A9D83110687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0" creationId="{52318F32-15B0-E2C5-2FEE-DE5950CFF54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1" creationId="{BD098238-7555-4DED-B091-2F634BDF6E0C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2" creationId="{31103324-F6D0-492B-0927-47A3C1A27FE6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3" creationId="{2E6320A2-0194-7DCA-E466-969FB42C687B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4" creationId="{E038920F-C71A-CB11-1483-5BA2D977B2B0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5" creationId="{937AAA1B-FB22-FF99-6AC5-A7989B3AF8F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6" creationId="{ED0E0910-2422-140D-37BE-93814E152CD1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7" creationId="{58BDE255-C760-D3D1-97E4-C5FF8E86F6DB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8" creationId="{51EC1D6E-5F62-B6AE-1571-91147E3A5DE9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59" creationId="{E2F14574-8B1A-47CB-EAA3-603AC328C34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60" creationId="{BBFBB1A0-916C-3866-8365-8789A7DC47AE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61" creationId="{E0CD6B29-57FD-A678-D0AC-344F23C4E5A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62" creationId="{C4725D68-DCCE-43C1-E091-FFC85AC59447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63" creationId="{0CEC3E84-3902-72AC-A23E-2E3A373776D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24" creationId="{21E25E5F-FC8B-B472-7A00-CECF60973859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25" creationId="{0226AAEE-04AD-1F34-A2E9-09D5080E8FA0}"/>
          </ac:picMkLst>
        </pc:picChg>
        <pc:picChg chg="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26" creationId="{A0E395F8-5780-780E-DEDB-5285BF9EBCB4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27" creationId="{7F645443-71D5-F0E1-480E-8C56A358732F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28" creationId="{2E308487-B813-3774-6BB0-DDAE6FC926A8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29" creationId="{AD2C4649-3238-6CBA-A1B9-D509D9819B72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0" creationId="{2E3A93A4-669B-B3C9-C5E8-9E18E0636210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1" creationId="{04E8DD90-5B70-7CEC-70D4-2FCD48FD045B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2" creationId="{6E356CCF-879F-5589-1772-58849E2177A5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3" creationId="{F7BA1FAA-07FA-5319-531B-B722F6529727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4" creationId="{0EEC847B-64D0-7D61-F6E1-08A1E6967AED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5" creationId="{18DC06BE-10E6-809D-DD69-03F86D0B7E0B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6" creationId="{3A90BD51-D8B1-E4C0-CE88-5E7005C3F7E5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7" creationId="{9E4F4B3E-D58D-11C7-1B27-080756149548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8" creationId="{5461B6F4-E26D-B01C-77FE-8C5A63FA05DA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39" creationId="{EA048FA4-7155-CB93-F79F-CCF68FF07D3E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40" creationId="{BC6887AA-0FE0-F658-CD00-79D1AF7A1599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41" creationId="{927DAE6B-1962-82F7-C39E-B7D780BAF884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42" creationId="{6B5C7429-74AF-136C-3094-B332C1D6BDA6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43" creationId="{8EF02245-F211-6E38-7E5C-705817B4264E}"/>
          </ac:picMkLst>
        </pc:picChg>
        <pc:picChg chg="add mod">
          <ac:chgData name="Stewart Gale" userId="3647ddd2-6040-41ae-a96d-232c23482af8" providerId="ADAL" clId="{A51BE0B7-A6CD-4DE2-BB85-F2C08B28EFB8}" dt="2023-09-16T06:00:37.066" v="1422" actId="1035"/>
          <ac:picMkLst>
            <pc:docMk/>
            <pc:sldMk cId="2118044393" sldId="716"/>
            <ac:picMk id="1044" creationId="{70B424A3-4BA7-5A1E-B75E-510179F77F61}"/>
          </ac:picMkLst>
        </pc:picChg>
        <pc:picChg chg="add del mod">
          <ac:chgData name="Stewart Gale" userId="3647ddd2-6040-41ae-a96d-232c23482af8" providerId="ADAL" clId="{A51BE0B7-A6CD-4DE2-BB85-F2C08B28EFB8}" dt="2024-11-27T04:04:26.735" v="3574" actId="478"/>
          <ac:picMkLst>
            <pc:docMk/>
            <pc:sldMk cId="2118044393" sldId="716"/>
            <ac:picMk id="1045" creationId="{E56CE5AB-25F2-0985-29A3-61C79E6B4F6D}"/>
          </ac:picMkLst>
        </pc:picChg>
        <pc:picChg chg="add del mod">
          <ac:chgData name="Stewart Gale" userId="3647ddd2-6040-41ae-a96d-232c23482af8" providerId="ADAL" clId="{A51BE0B7-A6CD-4DE2-BB85-F2C08B28EFB8}" dt="2024-11-27T04:04:26.735" v="3574" actId="478"/>
          <ac:picMkLst>
            <pc:docMk/>
            <pc:sldMk cId="2118044393" sldId="716"/>
            <ac:picMk id="1046" creationId="{15B738E5-0FD6-09AB-3A5B-85089F06A069}"/>
          </ac:picMkLst>
        </pc:picChg>
        <pc:picChg chg="add del mod">
          <ac:chgData name="Stewart Gale" userId="3647ddd2-6040-41ae-a96d-232c23482af8" providerId="ADAL" clId="{A51BE0B7-A6CD-4DE2-BB85-F2C08B28EFB8}" dt="2024-11-27T04:04:26.735" v="3574" actId="478"/>
          <ac:picMkLst>
            <pc:docMk/>
            <pc:sldMk cId="2118044393" sldId="716"/>
            <ac:picMk id="1047" creationId="{2DAD2D43-FDE1-C26C-1383-15AA82E51B82}"/>
          </ac:picMkLst>
        </pc:picChg>
        <pc:picChg chg="add del mod">
          <ac:chgData name="Stewart Gale" userId="3647ddd2-6040-41ae-a96d-232c23482af8" providerId="ADAL" clId="{A51BE0B7-A6CD-4DE2-BB85-F2C08B28EFB8}" dt="2024-11-27T04:04:26.735" v="3574" actId="478"/>
          <ac:picMkLst>
            <pc:docMk/>
            <pc:sldMk cId="2118044393" sldId="716"/>
            <ac:picMk id="1048" creationId="{B24B0017-FC76-C14C-67AA-5BF506472BE2}"/>
          </ac:picMkLst>
        </pc:picChg>
      </pc:sldChg>
      <pc:sldChg chg="addSp delSp modSp new mod ord modAnim">
        <pc:chgData name="Stewart Gale" userId="3647ddd2-6040-41ae-a96d-232c23482af8" providerId="ADAL" clId="{A51BE0B7-A6CD-4DE2-BB85-F2C08B28EFB8}" dt="2023-12-05T08:15:22.130" v="3471"/>
        <pc:sldMkLst>
          <pc:docMk/>
          <pc:sldMk cId="3228758176" sldId="717"/>
        </pc:sldMkLst>
        <pc:spChg chg="del">
          <ac:chgData name="Stewart Gale" userId="3647ddd2-6040-41ae-a96d-232c23482af8" providerId="ADAL" clId="{A51BE0B7-A6CD-4DE2-BB85-F2C08B28EFB8}" dt="2023-09-16T06:04:30.448" v="1463" actId="478"/>
          <ac:spMkLst>
            <pc:docMk/>
            <pc:sldMk cId="3228758176" sldId="717"/>
            <ac:spMk id="2" creationId="{1EF3C19E-F070-62F7-AE0D-40607A1283B2}"/>
          </ac:spMkLst>
        </pc:spChg>
        <pc:spChg chg="add mod">
          <ac:chgData name="Stewart Gale" userId="3647ddd2-6040-41ae-a96d-232c23482af8" providerId="ADAL" clId="{A51BE0B7-A6CD-4DE2-BB85-F2C08B28EFB8}" dt="2023-09-16T11:14:31.710" v="2993" actId="1076"/>
          <ac:spMkLst>
            <pc:docMk/>
            <pc:sldMk cId="3228758176" sldId="717"/>
            <ac:spMk id="2" creationId="{9C359954-4AB5-1163-172F-1765C00B9794}"/>
          </ac:spMkLst>
        </pc:spChg>
        <pc:spChg chg="del">
          <ac:chgData name="Stewart Gale" userId="3647ddd2-6040-41ae-a96d-232c23482af8" providerId="ADAL" clId="{A51BE0B7-A6CD-4DE2-BB85-F2C08B28EFB8}" dt="2023-09-16T06:04:30.448" v="1463" actId="478"/>
          <ac:spMkLst>
            <pc:docMk/>
            <pc:sldMk cId="3228758176" sldId="717"/>
            <ac:spMk id="3" creationId="{2CED50F6-264F-B7C0-5371-39DD43E3C01F}"/>
          </ac:spMkLst>
        </pc:spChg>
        <pc:spChg chg="add mod">
          <ac:chgData name="Stewart Gale" userId="3647ddd2-6040-41ae-a96d-232c23482af8" providerId="ADAL" clId="{A51BE0B7-A6CD-4DE2-BB85-F2C08B28EFB8}" dt="2023-09-16T11:14:51.518" v="2996" actId="20577"/>
          <ac:spMkLst>
            <pc:docMk/>
            <pc:sldMk cId="3228758176" sldId="717"/>
            <ac:spMk id="3" creationId="{800D45FA-44ED-C4AF-A115-2A6C744EADCA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4" creationId="{1464D65B-8BBA-F13A-DF8A-67483F0A4ADF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5" creationId="{8616DEBB-8188-C6C1-CB2B-AB1BD74D1CB6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6" creationId="{E2C8CBD4-C18D-114C-EDD5-97D1DE8B93DD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7" creationId="{F501AF72-416E-381C-A05B-622D00E3A0CE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8" creationId="{58FD29D1-307C-05AE-78A7-8145DC14DF26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9" creationId="{424C6929-E30D-F797-06E4-A307C3285055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10" creationId="{BD3A8212-4FD8-F05E-049E-61C0FA9E03C4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11" creationId="{18B1CD92-379F-2CA6-33D9-71EA2232D6AA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12" creationId="{5AC1EE17-AE6B-82B4-ED57-0C57C375990F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13" creationId="{E043F90F-47DE-BED2-8FB4-2D9A909C768C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14" creationId="{31FD7FA7-0F61-16B4-145A-6135E27C6C5A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15" creationId="{85BB592A-2A85-7956-45D3-B6CBCE70C11A}"/>
          </ac:spMkLst>
        </pc:spChg>
        <pc:spChg chg="add mod">
          <ac:chgData name="Stewart Gale" userId="3647ddd2-6040-41ae-a96d-232c23482af8" providerId="ADAL" clId="{A51BE0B7-A6CD-4DE2-BB85-F2C08B28EFB8}" dt="2023-09-16T11:14:13.819" v="2990" actId="1076"/>
          <ac:spMkLst>
            <pc:docMk/>
            <pc:sldMk cId="3228758176" sldId="717"/>
            <ac:spMk id="16" creationId="{285CDBD8-E1C4-3E6F-8A80-A8142A850602}"/>
          </ac:spMkLst>
        </pc:spChg>
        <pc:spChg chg="add mod">
          <ac:chgData name="Stewart Gale" userId="3647ddd2-6040-41ae-a96d-232c23482af8" providerId="ADAL" clId="{A51BE0B7-A6CD-4DE2-BB85-F2C08B28EFB8}" dt="2023-09-16T11:16:01.684" v="3014" actId="14100"/>
          <ac:spMkLst>
            <pc:docMk/>
            <pc:sldMk cId="3228758176" sldId="717"/>
            <ac:spMk id="17" creationId="{9A77C0CA-ECF3-301B-68FD-CC5C60078EAB}"/>
          </ac:spMkLst>
        </pc:spChg>
        <pc:spChg chg="add mod">
          <ac:chgData name="Stewart Gale" userId="3647ddd2-6040-41ae-a96d-232c23482af8" providerId="ADAL" clId="{A51BE0B7-A6CD-4DE2-BB85-F2C08B28EFB8}" dt="2023-09-16T11:15:17.991" v="3008" actId="14100"/>
          <ac:spMkLst>
            <pc:docMk/>
            <pc:sldMk cId="3228758176" sldId="717"/>
            <ac:spMk id="18" creationId="{3E150AD8-B50E-9859-53EB-7720713D0704}"/>
          </ac:spMkLst>
        </pc:spChg>
        <pc:spChg chg="add mod">
          <ac:chgData name="Stewart Gale" userId="3647ddd2-6040-41ae-a96d-232c23482af8" providerId="ADAL" clId="{A51BE0B7-A6CD-4DE2-BB85-F2C08B28EFB8}" dt="2023-09-16T11:15:13.348" v="3006" actId="1076"/>
          <ac:spMkLst>
            <pc:docMk/>
            <pc:sldMk cId="3228758176" sldId="717"/>
            <ac:spMk id="19" creationId="{5ABE1C51-783D-20FA-8E34-1576C4C279B3}"/>
          </ac:spMkLst>
        </pc:spChg>
        <pc:spChg chg="add mod">
          <ac:chgData name="Stewart Gale" userId="3647ddd2-6040-41ae-a96d-232c23482af8" providerId="ADAL" clId="{A51BE0B7-A6CD-4DE2-BB85-F2C08B28EFB8}" dt="2023-09-16T11:15:04.347" v="3001" actId="14100"/>
          <ac:spMkLst>
            <pc:docMk/>
            <pc:sldMk cId="3228758176" sldId="717"/>
            <ac:spMk id="20" creationId="{1BE7713D-24C4-C995-DBA5-1C6AD9864210}"/>
          </ac:spMkLst>
        </pc:spChg>
        <pc:spChg chg="add mod">
          <ac:chgData name="Stewart Gale" userId="3647ddd2-6040-41ae-a96d-232c23482af8" providerId="ADAL" clId="{A51BE0B7-A6CD-4DE2-BB85-F2C08B28EFB8}" dt="2023-09-16T11:14:46.385" v="2995" actId="1076"/>
          <ac:spMkLst>
            <pc:docMk/>
            <pc:sldMk cId="3228758176" sldId="717"/>
            <ac:spMk id="21" creationId="{34F60AEA-EC2C-0D28-E574-DD13B9746703}"/>
          </ac:spMkLst>
        </pc:spChg>
      </pc:sldChg>
      <pc:sldChg chg="delSp modSp add mod ord">
        <pc:chgData name="Stewart Gale" userId="3647ddd2-6040-41ae-a96d-232c23482af8" providerId="ADAL" clId="{A51BE0B7-A6CD-4DE2-BB85-F2C08B28EFB8}" dt="2023-12-05T09:46:32.588" v="3477" actId="1076"/>
        <pc:sldMkLst>
          <pc:docMk/>
          <pc:sldMk cId="4077000267" sldId="718"/>
        </pc:sldMkLst>
        <pc:spChg chg="del mod">
          <ac:chgData name="Stewart Gale" userId="3647ddd2-6040-41ae-a96d-232c23482af8" providerId="ADAL" clId="{A51BE0B7-A6CD-4DE2-BB85-F2C08B28EFB8}" dt="2023-12-05T09:46:16.581" v="3472" actId="478"/>
          <ac:spMkLst>
            <pc:docMk/>
            <pc:sldMk cId="4077000267" sldId="718"/>
            <ac:spMk id="8" creationId="{00000000-0000-0000-0000-000000000000}"/>
          </ac:spMkLst>
        </pc:spChg>
        <pc:spChg chg="del">
          <ac:chgData name="Stewart Gale" userId="3647ddd2-6040-41ae-a96d-232c23482af8" providerId="ADAL" clId="{A51BE0B7-A6CD-4DE2-BB85-F2C08B28EFB8}" dt="2023-09-16T06:18:33.767" v="1645" actId="478"/>
          <ac:spMkLst>
            <pc:docMk/>
            <pc:sldMk cId="4077000267" sldId="718"/>
            <ac:spMk id="11" creationId="{00000000-0000-0000-0000-000000000000}"/>
          </ac:spMkLst>
        </pc:spChg>
        <pc:spChg chg="del mod">
          <ac:chgData name="Stewart Gale" userId="3647ddd2-6040-41ae-a96d-232c23482af8" providerId="ADAL" clId="{A51BE0B7-A6CD-4DE2-BB85-F2C08B28EFB8}" dt="2023-12-05T09:46:16.581" v="3472" actId="478"/>
          <ac:spMkLst>
            <pc:docMk/>
            <pc:sldMk cId="4077000267" sldId="718"/>
            <ac:spMk id="1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9:46:25.406" v="3475" actId="1076"/>
          <ac:spMkLst>
            <pc:docMk/>
            <pc:sldMk cId="4077000267" sldId="718"/>
            <ac:spMk id="3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9:46:29.339" v="3476" actId="1076"/>
          <ac:spMkLst>
            <pc:docMk/>
            <pc:sldMk cId="4077000267" sldId="718"/>
            <ac:spMk id="3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12-05T09:46:32.588" v="3477" actId="1076"/>
          <ac:spMkLst>
            <pc:docMk/>
            <pc:sldMk cId="4077000267" sldId="718"/>
            <ac:spMk id="36" creationId="{00000000-0000-0000-0000-000000000000}"/>
          </ac:spMkLst>
        </pc:spChg>
        <pc:graphicFrameChg chg="mod modGraphic">
          <ac:chgData name="Stewart Gale" userId="3647ddd2-6040-41ae-a96d-232c23482af8" providerId="ADAL" clId="{A51BE0B7-A6CD-4DE2-BB85-F2C08B28EFB8}" dt="2023-12-05T09:46:19.547" v="3474" actId="14100"/>
          <ac:graphicFrameMkLst>
            <pc:docMk/>
            <pc:sldMk cId="4077000267" sldId="718"/>
            <ac:graphicFrameMk id="5" creationId="{00000000-0000-0000-0000-000000000000}"/>
          </ac:graphicFrameMkLst>
        </pc:graphicFrameChg>
      </pc:sldChg>
      <pc:sldChg chg="add del">
        <pc:chgData name="Stewart Gale" userId="3647ddd2-6040-41ae-a96d-232c23482af8" providerId="ADAL" clId="{A51BE0B7-A6CD-4DE2-BB85-F2C08B28EFB8}" dt="2023-09-16T06:14:05.315" v="1586"/>
        <pc:sldMkLst>
          <pc:docMk/>
          <pc:sldMk cId="1067306938" sldId="719"/>
        </pc:sldMkLst>
      </pc:sldChg>
      <pc:sldChg chg="delSp modSp add mod delAnim modAnim">
        <pc:chgData name="Stewart Gale" userId="3647ddd2-6040-41ae-a96d-232c23482af8" providerId="ADAL" clId="{A51BE0B7-A6CD-4DE2-BB85-F2C08B28EFB8}" dt="2023-09-16T07:36:59.643" v="2131" actId="20577"/>
        <pc:sldMkLst>
          <pc:docMk/>
          <pc:sldMk cId="3215631451" sldId="719"/>
        </pc:sldMkLst>
        <pc:spChg chg="mod">
          <ac:chgData name="Stewart Gale" userId="3647ddd2-6040-41ae-a96d-232c23482af8" providerId="ADAL" clId="{A51BE0B7-A6CD-4DE2-BB85-F2C08B28EFB8}" dt="2023-09-16T07:36:59.643" v="2131" actId="20577"/>
          <ac:spMkLst>
            <pc:docMk/>
            <pc:sldMk cId="3215631451" sldId="719"/>
            <ac:spMk id="2" creationId="{00000000-0000-0000-0000-000000000000}"/>
          </ac:spMkLst>
        </pc:spChg>
        <pc:spChg chg="del">
          <ac:chgData name="Stewart Gale" userId="3647ddd2-6040-41ae-a96d-232c23482af8" providerId="ADAL" clId="{A51BE0B7-A6CD-4DE2-BB85-F2C08B28EFB8}" dt="2023-09-16T07:33:32.747" v="2029" actId="478"/>
          <ac:spMkLst>
            <pc:docMk/>
            <pc:sldMk cId="3215631451" sldId="719"/>
            <ac:spMk id="5" creationId="{00000000-0000-0000-0000-000000000000}"/>
          </ac:spMkLst>
        </pc:spChg>
        <pc:spChg chg="mod topLvl">
          <ac:chgData name="Stewart Gale" userId="3647ddd2-6040-41ae-a96d-232c23482af8" providerId="ADAL" clId="{A51BE0B7-A6CD-4DE2-BB85-F2C08B28EFB8}" dt="2023-09-16T07:33:57.537" v="2069" actId="1076"/>
          <ac:spMkLst>
            <pc:docMk/>
            <pc:sldMk cId="3215631451" sldId="719"/>
            <ac:spMk id="11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7:36:14.285" v="2121" actId="113"/>
          <ac:spMkLst>
            <pc:docMk/>
            <pc:sldMk cId="3215631451" sldId="719"/>
            <ac:spMk id="1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7:35:43.605" v="2107" actId="207"/>
          <ac:spMkLst>
            <pc:docMk/>
            <pc:sldMk cId="3215631451" sldId="719"/>
            <ac:spMk id="17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6T07:36:33.766" v="2125" actId="1076"/>
          <ac:spMkLst>
            <pc:docMk/>
            <pc:sldMk cId="3215631451" sldId="719"/>
            <ac:spMk id="21" creationId="{00000000-0000-0000-0000-000000000000}"/>
          </ac:spMkLst>
        </pc:spChg>
        <pc:spChg chg="del">
          <ac:chgData name="Stewart Gale" userId="3647ddd2-6040-41ae-a96d-232c23482af8" providerId="ADAL" clId="{A51BE0B7-A6CD-4DE2-BB85-F2C08B28EFB8}" dt="2023-09-16T07:34:03.507" v="2070" actId="478"/>
          <ac:spMkLst>
            <pc:docMk/>
            <pc:sldMk cId="3215631451" sldId="719"/>
            <ac:spMk id="25" creationId="{00000000-0000-0000-0000-000000000000}"/>
          </ac:spMkLst>
        </pc:spChg>
        <pc:spChg chg="del">
          <ac:chgData name="Stewart Gale" userId="3647ddd2-6040-41ae-a96d-232c23482af8" providerId="ADAL" clId="{A51BE0B7-A6CD-4DE2-BB85-F2C08B28EFB8}" dt="2023-09-16T07:34:03.507" v="2070" actId="478"/>
          <ac:spMkLst>
            <pc:docMk/>
            <pc:sldMk cId="3215631451" sldId="719"/>
            <ac:spMk id="27" creationId="{00000000-0000-0000-0000-000000000000}"/>
          </ac:spMkLst>
        </pc:spChg>
        <pc:grpChg chg="del">
          <ac:chgData name="Stewart Gale" userId="3647ddd2-6040-41ae-a96d-232c23482af8" providerId="ADAL" clId="{A51BE0B7-A6CD-4DE2-BB85-F2C08B28EFB8}" dt="2023-09-16T07:33:13.999" v="2017" actId="478"/>
          <ac:grpSpMkLst>
            <pc:docMk/>
            <pc:sldMk cId="3215631451" sldId="719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A51BE0B7-A6CD-4DE2-BB85-F2C08B28EFB8}" dt="2023-09-16T07:36:12.244" v="2120" actId="14100"/>
          <ac:cxnSpMkLst>
            <pc:docMk/>
            <pc:sldMk cId="3215631451" sldId="719"/>
            <ac:cxnSpMk id="10" creationId="{00000000-0000-0000-0000-000000000000}"/>
          </ac:cxnSpMkLst>
        </pc:cxnChg>
        <pc:cxnChg chg="del topLvl">
          <ac:chgData name="Stewart Gale" userId="3647ddd2-6040-41ae-a96d-232c23482af8" providerId="ADAL" clId="{A51BE0B7-A6CD-4DE2-BB85-F2C08B28EFB8}" dt="2023-09-16T07:33:13.999" v="2017" actId="478"/>
          <ac:cxnSpMkLst>
            <pc:docMk/>
            <pc:sldMk cId="3215631451" sldId="719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6T07:35:27.687" v="2101" actId="14100"/>
          <ac:cxnSpMkLst>
            <pc:docMk/>
            <pc:sldMk cId="3215631451" sldId="719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A51BE0B7-A6CD-4DE2-BB85-F2C08B28EFB8}" dt="2023-09-16T07:36:33.766" v="2125" actId="1076"/>
          <ac:cxnSpMkLst>
            <pc:docMk/>
            <pc:sldMk cId="3215631451" sldId="719"/>
            <ac:cxnSpMk id="20" creationId="{00000000-0000-0000-0000-000000000000}"/>
          </ac:cxnSpMkLst>
        </pc:cxnChg>
      </pc:sldChg>
      <pc:sldChg chg="addSp modSp new mod ord">
        <pc:chgData name="Stewart Gale" userId="3647ddd2-6040-41ae-a96d-232c23482af8" providerId="ADAL" clId="{A51BE0B7-A6CD-4DE2-BB85-F2C08B28EFB8}" dt="2023-12-05T03:56:15.330" v="3034" actId="403"/>
        <pc:sldMkLst>
          <pc:docMk/>
          <pc:sldMk cId="1626211662" sldId="720"/>
        </pc:sldMkLst>
        <pc:spChg chg="add mod">
          <ac:chgData name="Stewart Gale" userId="3647ddd2-6040-41ae-a96d-232c23482af8" providerId="ADAL" clId="{A51BE0B7-A6CD-4DE2-BB85-F2C08B28EFB8}" dt="2023-12-05T03:56:15.330" v="3034" actId="403"/>
          <ac:spMkLst>
            <pc:docMk/>
            <pc:sldMk cId="1626211662" sldId="720"/>
            <ac:spMk id="3" creationId="{49C78B5B-C94E-B8B9-644C-7207A6B1EFAB}"/>
          </ac:spMkLst>
        </pc:spChg>
        <pc:spChg chg="add mod">
          <ac:chgData name="Stewart Gale" userId="3647ddd2-6040-41ae-a96d-232c23482af8" providerId="ADAL" clId="{A51BE0B7-A6CD-4DE2-BB85-F2C08B28EFB8}" dt="2023-09-16T07:40:00.986" v="2193" actId="1076"/>
          <ac:spMkLst>
            <pc:docMk/>
            <pc:sldMk cId="1626211662" sldId="720"/>
            <ac:spMk id="5" creationId="{335141C6-7C57-A81B-4A26-281F1091C65B}"/>
          </ac:spMkLst>
        </pc:spChg>
      </pc:sldChg>
      <pc:sldChg chg="addSp modSp add mod modAnim">
        <pc:chgData name="Stewart Gale" userId="3647ddd2-6040-41ae-a96d-232c23482af8" providerId="ADAL" clId="{A51BE0B7-A6CD-4DE2-BB85-F2C08B28EFB8}" dt="2023-12-05T09:53:01.890" v="3560" actId="1076"/>
        <pc:sldMkLst>
          <pc:docMk/>
          <pc:sldMk cId="1356059984" sldId="721"/>
        </pc:sldMkLst>
        <pc:spChg chg="add mod">
          <ac:chgData name="Stewart Gale" userId="3647ddd2-6040-41ae-a96d-232c23482af8" providerId="ADAL" clId="{A51BE0B7-A6CD-4DE2-BB85-F2C08B28EFB8}" dt="2023-12-05T09:52:56.630" v="3559" actId="1076"/>
          <ac:spMkLst>
            <pc:docMk/>
            <pc:sldMk cId="1356059984" sldId="721"/>
            <ac:spMk id="3" creationId="{6571E56D-09B8-DA97-84AF-B5C4C2E513DF}"/>
          </ac:spMkLst>
        </pc:spChg>
        <pc:spChg chg="mod">
          <ac:chgData name="Stewart Gale" userId="3647ddd2-6040-41ae-a96d-232c23482af8" providerId="ADAL" clId="{A51BE0B7-A6CD-4DE2-BB85-F2C08B28EFB8}" dt="2023-12-05T09:52:52.427" v="3558" actId="1076"/>
          <ac:spMkLst>
            <pc:docMk/>
            <pc:sldMk cId="1356059984" sldId="721"/>
            <ac:spMk id="6" creationId="{00000000-0000-0000-0000-000000000000}"/>
          </ac:spMkLst>
        </pc:spChg>
        <pc:spChg chg="add mod">
          <ac:chgData name="Stewart Gale" userId="3647ddd2-6040-41ae-a96d-232c23482af8" providerId="ADAL" clId="{A51BE0B7-A6CD-4DE2-BB85-F2C08B28EFB8}" dt="2023-12-05T09:53:01.890" v="3560" actId="1076"/>
          <ac:spMkLst>
            <pc:docMk/>
            <pc:sldMk cId="1356059984" sldId="721"/>
            <ac:spMk id="7" creationId="{8F54DE0E-DE7A-3D49-67BC-A62448A8607E}"/>
          </ac:spMkLst>
        </pc:spChg>
      </pc:sldChg>
      <pc:sldChg chg="addSp delSp modSp new mod ord">
        <pc:chgData name="Stewart Gale" userId="3647ddd2-6040-41ae-a96d-232c23482af8" providerId="ADAL" clId="{A51BE0B7-A6CD-4DE2-BB85-F2C08B28EFB8}" dt="2023-12-05T04:13:16.226" v="3379"/>
        <pc:sldMkLst>
          <pc:docMk/>
          <pc:sldMk cId="381434545" sldId="722"/>
        </pc:sldMkLst>
        <pc:spChg chg="del">
          <ac:chgData name="Stewart Gale" userId="3647ddd2-6040-41ae-a96d-232c23482af8" providerId="ADAL" clId="{A51BE0B7-A6CD-4DE2-BB85-F2C08B28EFB8}" dt="2023-09-16T07:42:07.350" v="2213" actId="478"/>
          <ac:spMkLst>
            <pc:docMk/>
            <pc:sldMk cId="381434545" sldId="722"/>
            <ac:spMk id="2" creationId="{80025DBE-188C-3F87-F290-65E2B9DE3DFF}"/>
          </ac:spMkLst>
        </pc:spChg>
        <pc:spChg chg="del">
          <ac:chgData name="Stewart Gale" userId="3647ddd2-6040-41ae-a96d-232c23482af8" providerId="ADAL" clId="{A51BE0B7-A6CD-4DE2-BB85-F2C08B28EFB8}" dt="2023-09-16T07:42:07.350" v="2213" actId="478"/>
          <ac:spMkLst>
            <pc:docMk/>
            <pc:sldMk cId="381434545" sldId="722"/>
            <ac:spMk id="3" creationId="{7A9BD46A-14D3-5CA6-DB1D-C00DA4BB0003}"/>
          </ac:spMkLst>
        </pc:spChg>
        <pc:spChg chg="add del mod">
          <ac:chgData name="Stewart Gale" userId="3647ddd2-6040-41ae-a96d-232c23482af8" providerId="ADAL" clId="{A51BE0B7-A6CD-4DE2-BB85-F2C08B28EFB8}" dt="2023-09-16T07:48:29.983" v="2335" actId="478"/>
          <ac:spMkLst>
            <pc:docMk/>
            <pc:sldMk cId="381434545" sldId="722"/>
            <ac:spMk id="5" creationId="{FC07A704-7335-7AD4-B0CC-18AAE3A149BE}"/>
          </ac:spMkLst>
        </pc:spChg>
        <pc:spChg chg="add del mod">
          <ac:chgData name="Stewart Gale" userId="3647ddd2-6040-41ae-a96d-232c23482af8" providerId="ADAL" clId="{A51BE0B7-A6CD-4DE2-BB85-F2C08B28EFB8}" dt="2023-09-16T07:51:58.528" v="2428"/>
          <ac:spMkLst>
            <pc:docMk/>
            <pc:sldMk cId="381434545" sldId="722"/>
            <ac:spMk id="6" creationId="{9F3E9D73-2D20-7998-799A-CB5524128DE3}"/>
          </ac:spMkLst>
        </pc:spChg>
        <pc:spChg chg="add del mod">
          <ac:chgData name="Stewart Gale" userId="3647ddd2-6040-41ae-a96d-232c23482af8" providerId="ADAL" clId="{A51BE0B7-A6CD-4DE2-BB85-F2C08B28EFB8}" dt="2023-09-16T07:46:51.259" v="2284" actId="478"/>
          <ac:spMkLst>
            <pc:docMk/>
            <pc:sldMk cId="381434545" sldId="722"/>
            <ac:spMk id="8" creationId="{082C0BF5-B5BB-80D1-A664-CE0DDB3BEFFD}"/>
          </ac:spMkLst>
        </pc:spChg>
        <pc:spChg chg="add mod">
          <ac:chgData name="Stewart Gale" userId="3647ddd2-6040-41ae-a96d-232c23482af8" providerId="ADAL" clId="{A51BE0B7-A6CD-4DE2-BB85-F2C08B28EFB8}" dt="2023-09-16T07:52:59.777" v="2446" actId="1076"/>
          <ac:spMkLst>
            <pc:docMk/>
            <pc:sldMk cId="381434545" sldId="722"/>
            <ac:spMk id="9" creationId="{5F480A84-56D8-9C16-BB46-CC8FE1610FE9}"/>
          </ac:spMkLst>
        </pc:spChg>
        <pc:spChg chg="add mod">
          <ac:chgData name="Stewart Gale" userId="3647ddd2-6040-41ae-a96d-232c23482af8" providerId="ADAL" clId="{A51BE0B7-A6CD-4DE2-BB85-F2C08B28EFB8}" dt="2023-09-16T07:52:46.691" v="2443" actId="1076"/>
          <ac:spMkLst>
            <pc:docMk/>
            <pc:sldMk cId="381434545" sldId="722"/>
            <ac:spMk id="10" creationId="{9997C698-3E9A-7388-EF02-701881E51ACF}"/>
          </ac:spMkLst>
        </pc:spChg>
        <pc:spChg chg="add mod">
          <ac:chgData name="Stewart Gale" userId="3647ddd2-6040-41ae-a96d-232c23482af8" providerId="ADAL" clId="{A51BE0B7-A6CD-4DE2-BB85-F2C08B28EFB8}" dt="2023-09-16T07:52:55.957" v="2445" actId="1076"/>
          <ac:spMkLst>
            <pc:docMk/>
            <pc:sldMk cId="381434545" sldId="722"/>
            <ac:spMk id="12" creationId="{B1BF622E-214B-28FD-7C32-ED4DD77F2769}"/>
          </ac:spMkLst>
        </pc:spChg>
        <pc:spChg chg="add mod">
          <ac:chgData name="Stewart Gale" userId="3647ddd2-6040-41ae-a96d-232c23482af8" providerId="ADAL" clId="{A51BE0B7-A6CD-4DE2-BB85-F2C08B28EFB8}" dt="2023-09-16T07:52:26.827" v="2438" actId="114"/>
          <ac:spMkLst>
            <pc:docMk/>
            <pc:sldMk cId="381434545" sldId="722"/>
            <ac:spMk id="14" creationId="{8D873243-E807-FA37-52B7-D317AF2CEA02}"/>
          </ac:spMkLst>
        </pc:spChg>
        <pc:spChg chg="add mod">
          <ac:chgData name="Stewart Gale" userId="3647ddd2-6040-41ae-a96d-232c23482af8" providerId="ADAL" clId="{A51BE0B7-A6CD-4DE2-BB85-F2C08B28EFB8}" dt="2023-09-16T07:52:49.455" v="2444" actId="404"/>
          <ac:spMkLst>
            <pc:docMk/>
            <pc:sldMk cId="381434545" sldId="722"/>
            <ac:spMk id="15" creationId="{E4DC963A-484B-1064-8DBD-0C30B6CCB2A6}"/>
          </ac:spMkLst>
        </pc:spChg>
      </pc:sldChg>
      <pc:sldChg chg="delSp modSp add mod ord">
        <pc:chgData name="Stewart Gale" userId="3647ddd2-6040-41ae-a96d-232c23482af8" providerId="ADAL" clId="{A51BE0B7-A6CD-4DE2-BB85-F2C08B28EFB8}" dt="2023-12-05T04:13:16.226" v="3379"/>
        <pc:sldMkLst>
          <pc:docMk/>
          <pc:sldMk cId="343492956" sldId="723"/>
        </pc:sldMkLst>
        <pc:spChg chg="del">
          <ac:chgData name="Stewart Gale" userId="3647ddd2-6040-41ae-a96d-232c23482af8" providerId="ADAL" clId="{A51BE0B7-A6CD-4DE2-BB85-F2C08B28EFB8}" dt="2023-09-16T07:45:30.080" v="2260" actId="478"/>
          <ac:spMkLst>
            <pc:docMk/>
            <pc:sldMk cId="343492956" sldId="723"/>
            <ac:spMk id="5" creationId="{FC07A704-7335-7AD4-B0CC-18AAE3A149BE}"/>
          </ac:spMkLst>
        </pc:spChg>
        <pc:spChg chg="del">
          <ac:chgData name="Stewart Gale" userId="3647ddd2-6040-41ae-a96d-232c23482af8" providerId="ADAL" clId="{A51BE0B7-A6CD-4DE2-BB85-F2C08B28EFB8}" dt="2023-09-16T07:45:30.080" v="2260" actId="478"/>
          <ac:spMkLst>
            <pc:docMk/>
            <pc:sldMk cId="343492956" sldId="723"/>
            <ac:spMk id="6" creationId="{9F3E9D73-2D20-7998-799A-CB5524128DE3}"/>
          </ac:spMkLst>
        </pc:spChg>
        <pc:spChg chg="mod">
          <ac:chgData name="Stewart Gale" userId="3647ddd2-6040-41ae-a96d-232c23482af8" providerId="ADAL" clId="{A51BE0B7-A6CD-4DE2-BB85-F2C08B28EFB8}" dt="2023-09-16T07:46:39.183" v="2281" actId="1076"/>
          <ac:spMkLst>
            <pc:docMk/>
            <pc:sldMk cId="343492956" sldId="723"/>
            <ac:spMk id="8" creationId="{082C0BF5-B5BB-80D1-A664-CE0DDB3BEFFD}"/>
          </ac:spMkLst>
        </pc:spChg>
        <pc:spChg chg="mod">
          <ac:chgData name="Stewart Gale" userId="3647ddd2-6040-41ae-a96d-232c23482af8" providerId="ADAL" clId="{A51BE0B7-A6CD-4DE2-BB85-F2C08B28EFB8}" dt="2023-09-16T07:46:41.821" v="2282" actId="1076"/>
          <ac:spMkLst>
            <pc:docMk/>
            <pc:sldMk cId="343492956" sldId="723"/>
            <ac:spMk id="9" creationId="{5F480A84-56D8-9C16-BB46-CC8FE1610FE9}"/>
          </ac:spMkLst>
        </pc:spChg>
      </pc:sldChg>
      <pc:sldChg chg="addSp modSp new mod ord modAnim">
        <pc:chgData name="Stewart Gale" userId="3647ddd2-6040-41ae-a96d-232c23482af8" providerId="ADAL" clId="{A51BE0B7-A6CD-4DE2-BB85-F2C08B28EFB8}" dt="2023-09-16T11:19:56.485" v="3032"/>
        <pc:sldMkLst>
          <pc:docMk/>
          <pc:sldMk cId="1234217771" sldId="724"/>
        </pc:sldMkLst>
        <pc:spChg chg="add mod">
          <ac:chgData name="Stewart Gale" userId="3647ddd2-6040-41ae-a96d-232c23482af8" providerId="ADAL" clId="{A51BE0B7-A6CD-4DE2-BB85-F2C08B28EFB8}" dt="2023-09-16T08:01:32.336" v="2629" actId="14100"/>
          <ac:spMkLst>
            <pc:docMk/>
            <pc:sldMk cId="1234217771" sldId="724"/>
            <ac:spMk id="2" creationId="{2EC03481-0395-132C-837B-FBA213EFE3B3}"/>
          </ac:spMkLst>
        </pc:spChg>
        <pc:picChg chg="add mod modCrop">
          <ac:chgData name="Stewart Gale" userId="3647ddd2-6040-41ae-a96d-232c23482af8" providerId="ADAL" clId="{A51BE0B7-A6CD-4DE2-BB85-F2C08B28EFB8}" dt="2023-09-16T08:02:02.252" v="2640" actId="1076"/>
          <ac:picMkLst>
            <pc:docMk/>
            <pc:sldMk cId="1234217771" sldId="724"/>
            <ac:picMk id="3" creationId="{1F9F4364-1BA8-D759-504C-275A3D1C7ED1}"/>
          </ac:picMkLst>
        </pc:picChg>
      </pc:sldChg>
      <pc:sldChg chg="addSp delSp modSp new mod modAnim">
        <pc:chgData name="Stewart Gale" userId="3647ddd2-6040-41ae-a96d-232c23482af8" providerId="ADAL" clId="{A51BE0B7-A6CD-4DE2-BB85-F2C08B28EFB8}" dt="2023-09-16T11:19:41.756" v="3031" actId="1038"/>
        <pc:sldMkLst>
          <pc:docMk/>
          <pc:sldMk cId="3773070375" sldId="725"/>
        </pc:sldMkLst>
        <pc:spChg chg="add del mod">
          <ac:chgData name="Stewart Gale" userId="3647ddd2-6040-41ae-a96d-232c23482af8" providerId="ADAL" clId="{A51BE0B7-A6CD-4DE2-BB85-F2C08B28EFB8}" dt="2023-09-16T08:03:20.632" v="2650" actId="478"/>
          <ac:spMkLst>
            <pc:docMk/>
            <pc:sldMk cId="3773070375" sldId="725"/>
            <ac:spMk id="2" creationId="{8593ADD5-326E-AED9-9B73-7E731E91C314}"/>
          </ac:spMkLst>
        </pc:spChg>
        <pc:spChg chg="add mod">
          <ac:chgData name="Stewart Gale" userId="3647ddd2-6040-41ae-a96d-232c23482af8" providerId="ADAL" clId="{A51BE0B7-A6CD-4DE2-BB85-F2C08B28EFB8}" dt="2023-09-16T11:19:41.756" v="3031" actId="1038"/>
          <ac:spMkLst>
            <pc:docMk/>
            <pc:sldMk cId="3773070375" sldId="725"/>
            <ac:spMk id="3" creationId="{51E1CD4C-3299-3469-4E43-946C845B27D5}"/>
          </ac:spMkLst>
        </pc:spChg>
        <pc:spChg chg="add mod">
          <ac:chgData name="Stewart Gale" userId="3647ddd2-6040-41ae-a96d-232c23482af8" providerId="ADAL" clId="{A51BE0B7-A6CD-4DE2-BB85-F2C08B28EFB8}" dt="2023-09-16T11:19:41.756" v="3031" actId="1038"/>
          <ac:spMkLst>
            <pc:docMk/>
            <pc:sldMk cId="3773070375" sldId="725"/>
            <ac:spMk id="5" creationId="{D4E5FAE7-55B8-A409-636F-4867E65FD7D9}"/>
          </ac:spMkLst>
        </pc:spChg>
        <pc:spChg chg="add mod">
          <ac:chgData name="Stewart Gale" userId="3647ddd2-6040-41ae-a96d-232c23482af8" providerId="ADAL" clId="{A51BE0B7-A6CD-4DE2-BB85-F2C08B28EFB8}" dt="2023-09-16T11:19:41.756" v="3031" actId="1038"/>
          <ac:spMkLst>
            <pc:docMk/>
            <pc:sldMk cId="3773070375" sldId="725"/>
            <ac:spMk id="7" creationId="{414B4197-A074-AE43-96B4-A8AB891454AB}"/>
          </ac:spMkLst>
        </pc:spChg>
        <pc:spChg chg="add mod">
          <ac:chgData name="Stewart Gale" userId="3647ddd2-6040-41ae-a96d-232c23482af8" providerId="ADAL" clId="{A51BE0B7-A6CD-4DE2-BB85-F2C08B28EFB8}" dt="2023-09-16T11:19:41.756" v="3031" actId="1038"/>
          <ac:spMkLst>
            <pc:docMk/>
            <pc:sldMk cId="3773070375" sldId="725"/>
            <ac:spMk id="8" creationId="{270B5175-F735-A52E-8E1C-85E30CA2C16A}"/>
          </ac:spMkLst>
        </pc:spChg>
      </pc:sldChg>
      <pc:sldChg chg="addSp modSp new mod modAnim">
        <pc:chgData name="Stewart Gale" userId="3647ddd2-6040-41ae-a96d-232c23482af8" providerId="ADAL" clId="{A51BE0B7-A6CD-4DE2-BB85-F2C08B28EFB8}" dt="2023-09-16T11:19:33.537" v="3028" actId="1038"/>
        <pc:sldMkLst>
          <pc:docMk/>
          <pc:sldMk cId="1461247467" sldId="726"/>
        </pc:sldMkLst>
        <pc:spChg chg="add mod">
          <ac:chgData name="Stewart Gale" userId="3647ddd2-6040-41ae-a96d-232c23482af8" providerId="ADAL" clId="{A51BE0B7-A6CD-4DE2-BB85-F2C08B28EFB8}" dt="2023-09-16T11:19:33.537" v="3028" actId="1038"/>
          <ac:spMkLst>
            <pc:docMk/>
            <pc:sldMk cId="1461247467" sldId="726"/>
            <ac:spMk id="3" creationId="{5ABE99E2-1302-211C-2156-854F2F645DBF}"/>
          </ac:spMkLst>
        </pc:spChg>
        <pc:spChg chg="add mod">
          <ac:chgData name="Stewart Gale" userId="3647ddd2-6040-41ae-a96d-232c23482af8" providerId="ADAL" clId="{A51BE0B7-A6CD-4DE2-BB85-F2C08B28EFB8}" dt="2023-09-16T11:19:33.537" v="3028" actId="1038"/>
          <ac:spMkLst>
            <pc:docMk/>
            <pc:sldMk cId="1461247467" sldId="726"/>
            <ac:spMk id="4" creationId="{F66BFF06-BF20-9FC0-881A-8EC789ED59C1}"/>
          </ac:spMkLst>
        </pc:spChg>
        <pc:spChg chg="add mod">
          <ac:chgData name="Stewart Gale" userId="3647ddd2-6040-41ae-a96d-232c23482af8" providerId="ADAL" clId="{A51BE0B7-A6CD-4DE2-BB85-F2C08B28EFB8}" dt="2023-09-16T11:19:33.537" v="3028" actId="1038"/>
          <ac:spMkLst>
            <pc:docMk/>
            <pc:sldMk cId="1461247467" sldId="726"/>
            <ac:spMk id="6" creationId="{EEA2F16E-6032-51C8-3463-CF7BDB8EE140}"/>
          </ac:spMkLst>
        </pc:spChg>
        <pc:spChg chg="add mod">
          <ac:chgData name="Stewart Gale" userId="3647ddd2-6040-41ae-a96d-232c23482af8" providerId="ADAL" clId="{A51BE0B7-A6CD-4DE2-BB85-F2C08B28EFB8}" dt="2023-09-16T11:19:33.537" v="3028" actId="1038"/>
          <ac:spMkLst>
            <pc:docMk/>
            <pc:sldMk cId="1461247467" sldId="726"/>
            <ac:spMk id="8" creationId="{3BE90E42-A6E8-2133-1DC0-EF2333E86FFE}"/>
          </ac:spMkLst>
        </pc:spChg>
        <pc:spChg chg="add mod">
          <ac:chgData name="Stewart Gale" userId="3647ddd2-6040-41ae-a96d-232c23482af8" providerId="ADAL" clId="{A51BE0B7-A6CD-4DE2-BB85-F2C08B28EFB8}" dt="2023-09-16T11:19:33.537" v="3028" actId="1038"/>
          <ac:spMkLst>
            <pc:docMk/>
            <pc:sldMk cId="1461247467" sldId="726"/>
            <ac:spMk id="9" creationId="{53A37372-2F91-D117-6C76-49DDE9A70005}"/>
          </ac:spMkLst>
        </pc:spChg>
      </pc:sldChg>
      <pc:sldChg chg="addSp delSp modSp new mod modAnim">
        <pc:chgData name="Stewart Gale" userId="3647ddd2-6040-41ae-a96d-232c23482af8" providerId="ADAL" clId="{A51BE0B7-A6CD-4DE2-BB85-F2C08B28EFB8}" dt="2023-09-16T08:12:11.682" v="2952"/>
        <pc:sldMkLst>
          <pc:docMk/>
          <pc:sldMk cId="3999330841" sldId="727"/>
        </pc:sldMkLst>
        <pc:spChg chg="add del mod">
          <ac:chgData name="Stewart Gale" userId="3647ddd2-6040-41ae-a96d-232c23482af8" providerId="ADAL" clId="{A51BE0B7-A6CD-4DE2-BB85-F2C08B28EFB8}" dt="2023-09-16T08:07:29.198" v="2782" actId="478"/>
          <ac:spMkLst>
            <pc:docMk/>
            <pc:sldMk cId="3999330841" sldId="727"/>
            <ac:spMk id="3" creationId="{90FB3555-53DB-4527-2769-14BBE65D95D3}"/>
          </ac:spMkLst>
        </pc:spChg>
        <pc:spChg chg="add mod">
          <ac:chgData name="Stewart Gale" userId="3647ddd2-6040-41ae-a96d-232c23482af8" providerId="ADAL" clId="{A51BE0B7-A6CD-4DE2-BB85-F2C08B28EFB8}" dt="2023-09-16T08:08:36.278" v="2863" actId="20577"/>
          <ac:spMkLst>
            <pc:docMk/>
            <pc:sldMk cId="3999330841" sldId="727"/>
            <ac:spMk id="4" creationId="{471B2E61-09BC-4D3E-B155-B48976423D0C}"/>
          </ac:spMkLst>
        </pc:spChg>
        <pc:spChg chg="add mod">
          <ac:chgData name="Stewart Gale" userId="3647ddd2-6040-41ae-a96d-232c23482af8" providerId="ADAL" clId="{A51BE0B7-A6CD-4DE2-BB85-F2C08B28EFB8}" dt="2023-09-16T08:11:38.164" v="2942" actId="403"/>
          <ac:spMkLst>
            <pc:docMk/>
            <pc:sldMk cId="3999330841" sldId="727"/>
            <ac:spMk id="6" creationId="{0E6777C7-3389-5811-15FE-90A70144E7F5}"/>
          </ac:spMkLst>
        </pc:spChg>
        <pc:spChg chg="add mod">
          <ac:chgData name="Stewart Gale" userId="3647ddd2-6040-41ae-a96d-232c23482af8" providerId="ADAL" clId="{A51BE0B7-A6CD-4DE2-BB85-F2C08B28EFB8}" dt="2023-09-16T08:11:35.742" v="2940" actId="14100"/>
          <ac:spMkLst>
            <pc:docMk/>
            <pc:sldMk cId="3999330841" sldId="727"/>
            <ac:spMk id="8" creationId="{5F803743-138B-7F08-329A-071CF1C39159}"/>
          </ac:spMkLst>
        </pc:spChg>
        <pc:spChg chg="add mod">
          <ac:chgData name="Stewart Gale" userId="3647ddd2-6040-41ae-a96d-232c23482af8" providerId="ADAL" clId="{A51BE0B7-A6CD-4DE2-BB85-F2C08B28EFB8}" dt="2023-09-16T08:11:54.622" v="2946" actId="1076"/>
          <ac:spMkLst>
            <pc:docMk/>
            <pc:sldMk cId="3999330841" sldId="727"/>
            <ac:spMk id="9" creationId="{2CFB2962-98C4-960F-CA44-124ADDF1B95E}"/>
          </ac:spMkLst>
        </pc:spChg>
        <pc:spChg chg="add mod">
          <ac:chgData name="Stewart Gale" userId="3647ddd2-6040-41ae-a96d-232c23482af8" providerId="ADAL" clId="{A51BE0B7-A6CD-4DE2-BB85-F2C08B28EFB8}" dt="2023-09-16T08:12:04.060" v="2950" actId="1076"/>
          <ac:spMkLst>
            <pc:docMk/>
            <pc:sldMk cId="3999330841" sldId="727"/>
            <ac:spMk id="10" creationId="{5D674357-CC08-4941-CB26-E1A4DAA0E77E}"/>
          </ac:spMkLst>
        </pc:spChg>
      </pc:sldChg>
      <pc:sldChg chg="addSp delSp modSp add mod delAnim modAnim">
        <pc:chgData name="Stewart Gale" userId="3647ddd2-6040-41ae-a96d-232c23482af8" providerId="ADAL" clId="{A51BE0B7-A6CD-4DE2-BB85-F2C08B28EFB8}" dt="2023-12-05T09:48:11.309" v="3492"/>
        <pc:sldMkLst>
          <pc:docMk/>
          <pc:sldMk cId="1392031085" sldId="728"/>
        </pc:sldMkLst>
        <pc:spChg chg="mod">
          <ac:chgData name="Stewart Gale" userId="3647ddd2-6040-41ae-a96d-232c23482af8" providerId="ADAL" clId="{A51BE0B7-A6CD-4DE2-BB85-F2C08B28EFB8}" dt="2023-12-05T04:09:28.346" v="3340" actId="20577"/>
          <ac:spMkLst>
            <pc:docMk/>
            <pc:sldMk cId="1392031085" sldId="728"/>
            <ac:spMk id="3" creationId="{6BBC1033-5AC2-BCE7-D244-CE564B9074FC}"/>
          </ac:spMkLst>
        </pc:spChg>
        <pc:spChg chg="add mod">
          <ac:chgData name="Stewart Gale" userId="3647ddd2-6040-41ae-a96d-232c23482af8" providerId="ADAL" clId="{A51BE0B7-A6CD-4DE2-BB85-F2C08B28EFB8}" dt="2023-12-05T04:12:10.070" v="3374" actId="1076"/>
          <ac:spMkLst>
            <pc:docMk/>
            <pc:sldMk cId="1392031085" sldId="728"/>
            <ac:spMk id="5" creationId="{360C7AEE-2FC1-7D42-B652-339B5DC5EF53}"/>
          </ac:spMkLst>
        </pc:spChg>
        <pc:spChg chg="mod">
          <ac:chgData name="Stewart Gale" userId="3647ddd2-6040-41ae-a96d-232c23482af8" providerId="ADAL" clId="{A51BE0B7-A6CD-4DE2-BB85-F2C08B28EFB8}" dt="2023-12-05T04:11:58.200" v="3369" actId="20577"/>
          <ac:spMkLst>
            <pc:docMk/>
            <pc:sldMk cId="1392031085" sldId="728"/>
            <ac:spMk id="10" creationId="{C64A0CA5-50BD-3F01-5661-2460C719B401}"/>
          </ac:spMkLst>
        </pc:sp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11" creationId="{17828F07-1EC9-64C5-FB63-B227940A71A9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13" creationId="{433B3561-39D9-2414-D24C-817979414F96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14" creationId="{ECD61EA5-49E7-349D-44BE-11AC996727AC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16" creationId="{93AF0E03-78DF-3B91-5837-74FD9978D587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17" creationId="{6A55E26C-9E6D-641D-6A0F-082B8D58EAEF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18" creationId="{258FF1BB-5CCE-C591-DDCE-99FBD1DEA62E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19" creationId="{95B4ADC5-FFB9-6B35-DA25-EACE5CC22337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0" creationId="{AAD709A4-335E-B453-1E22-A81D20C6F98F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1" creationId="{B43854AE-1EB9-F93E-93EA-5C9574193650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3" creationId="{40A58883-C37D-A576-B5C1-A57CEA6B47CB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4" creationId="{78FEDA12-4624-452F-C934-15685E29B137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5" creationId="{479504A7-399D-0F8E-1E18-97D970E3A06F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7" creationId="{0308E3D5-357F-99DF-BC0A-73417208DCB3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8" creationId="{15B9BD79-55CC-CA95-4D11-675E42E7F224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29" creationId="{E03FD008-C561-7D6C-5C10-AAC8AEA3E1BE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0" creationId="{A98FC786-561C-71A3-70B6-58EFD23B3BB6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2" creationId="{09BBAA9A-4DED-59EB-A698-230388B4B0ED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3" creationId="{C48CD337-8273-2B25-0AF0-69FA9095AC03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4" creationId="{0CA0E268-99B1-BCC1-E54B-00FB2CA22E68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5" creationId="{7BE979BB-854E-31F7-359B-EE9334C3B012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6" creationId="{5B9235D0-1666-F04B-4028-C74AF93F3B2B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7" creationId="{886E31BA-3E46-3E39-7030-F5B24DB1EBA8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8" creationId="{1B1BA000-10AC-3731-518E-5292F6A5771F}"/>
          </ac:picMkLst>
        </pc:picChg>
        <pc:picChg chg="del">
          <ac:chgData name="Stewart Gale" userId="3647ddd2-6040-41ae-a96d-232c23482af8" providerId="ADAL" clId="{A51BE0B7-A6CD-4DE2-BB85-F2C08B28EFB8}" dt="2023-12-05T04:08:30.091" v="3337" actId="478"/>
          <ac:picMkLst>
            <pc:docMk/>
            <pc:sldMk cId="1392031085" sldId="728"/>
            <ac:picMk id="39" creationId="{9AD6EDE6-7C61-4009-63AB-A74529D3702A}"/>
          </ac:picMkLst>
        </pc:picChg>
      </pc:sldChg>
      <pc:sldMasterChg chg="modSp modSldLayout">
        <pc:chgData name="Stewart Gale" userId="3647ddd2-6040-41ae-a96d-232c23482af8" providerId="ADAL" clId="{A51BE0B7-A6CD-4DE2-BB85-F2C08B28EFB8}" dt="2023-09-14T12:22:10.825" v="15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A51BE0B7-A6CD-4DE2-BB85-F2C08B28EFB8}" dt="2023-09-14T12:22:10.825" v="15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A51BE0B7-A6CD-4DE2-BB85-F2C08B28EFB8}" dt="2023-09-14T12:22:10.825" v="15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51BE0B7-A6CD-4DE2-BB85-F2C08B28EFB8}" dt="2023-09-14T12:22:10.825" v="15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51BE0B7-A6CD-4DE2-BB85-F2C08B28EFB8}" dt="2023-09-14T12:22:10.825" v="15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51BE0B7-A6CD-4DE2-BB85-F2C08B28EFB8}" dt="2023-09-14T12:22:10.825" v="15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51BE0B7-A6CD-4DE2-BB85-F2C08B28EFB8}" dt="2023-09-14T12:22:10.825" v="15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51BE0B7-A6CD-4DE2-BB85-F2C08B28EFB8}" dt="2023-09-14T12:22:10.825" v="15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51BE0B7-A6CD-4DE2-BB85-F2C08B28EFB8}" dt="2023-09-14T12:22:10.825" v="15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51BE0B7-A6CD-4DE2-BB85-F2C08B28EFB8}" dt="2023-09-14T12:22:10.825" v="15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6798E-1CDE-455F-B4CD-5E32AD2BD8B0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04BE2-59EA-484D-B9CF-28F1272B87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047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3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27/11/2024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0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392" y="332656"/>
            <a:ext cx="11161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Statistical Distributions</a:t>
            </a:r>
          </a:p>
          <a:p>
            <a:pPr algn="ctr"/>
            <a:r>
              <a:rPr lang="en-GB" sz="8000" dirty="0"/>
              <a:t>The Binomial Distribution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71664" y="3573016"/>
            <a:ext cx="61608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Chapter 6 </a:t>
            </a:r>
          </a:p>
          <a:p>
            <a:pPr algn="ctr"/>
            <a:r>
              <a:rPr lang="en-GB" sz="8800" dirty="0"/>
              <a:t>(Part 2 of 3) </a:t>
            </a:r>
          </a:p>
        </p:txBody>
      </p:sp>
    </p:spTree>
    <p:extLst>
      <p:ext uri="{BB962C8B-B14F-4D97-AF65-F5344CB8AC3E}">
        <p14:creationId xmlns:p14="http://schemas.microsoft.com/office/powerpoint/2010/main" val="218619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2"/>
          <p:cNvSpPr txBox="1"/>
          <p:nvPr/>
        </p:nvSpPr>
        <p:spPr>
          <a:xfrm>
            <a:off x="1019436" y="292779"/>
            <a:ext cx="10153128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/>
              <a:t>Successful Outcomes Using the Calculator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2064" y="1976769"/>
            <a:ext cx="2016224" cy="132343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nCr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51784" y="4725144"/>
            <a:ext cx="72728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n = number of trials</a:t>
            </a:r>
          </a:p>
          <a:p>
            <a:pPr algn="ctr"/>
            <a:r>
              <a:rPr lang="en-GB" sz="4400" dirty="0"/>
              <a:t>r = required number of success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F9C2BBA-2A5B-F562-1DBE-0635D5718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676" y="1238284"/>
            <a:ext cx="2571750" cy="546735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0666D61-15E1-CB62-8494-CE6122740CD1}"/>
              </a:ext>
            </a:extLst>
          </p:cNvPr>
          <p:cNvCxnSpPr>
            <a:cxnSpLocks/>
          </p:cNvCxnSpPr>
          <p:nvPr/>
        </p:nvCxnSpPr>
        <p:spPr>
          <a:xfrm flipH="1">
            <a:off x="3615161" y="3300208"/>
            <a:ext cx="2936295" cy="1947411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FC3F175-C499-FC78-7428-56508E2B0AB0}"/>
              </a:ext>
            </a:extLst>
          </p:cNvPr>
          <p:cNvSpPr txBox="1"/>
          <p:nvPr/>
        </p:nvSpPr>
        <p:spPr>
          <a:xfrm>
            <a:off x="2999656" y="5157193"/>
            <a:ext cx="432048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060401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480A84-56D8-9C16-BB46-CC8FE1610FE9}"/>
                  </a:ext>
                </a:extLst>
              </p:cNvPr>
              <p:cNvSpPr txBox="1"/>
              <p:nvPr/>
            </p:nvSpPr>
            <p:spPr>
              <a:xfrm>
                <a:off x="2639616" y="336426"/>
                <a:ext cx="6984776" cy="1446550"/>
              </a:xfrm>
              <a:prstGeom prst="rect">
                <a:avLst/>
              </a:prstGeom>
              <a:solidFill>
                <a:schemeClr val="tx1"/>
              </a:solidFill>
              <a:ln w="571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8800" b="1" dirty="0">
                    <a:solidFill>
                      <a:schemeClr val="bg1"/>
                    </a:solidFill>
                  </a:rPr>
                  <a:t>C</a:t>
                </a:r>
                <a14:m>
                  <m:oMath xmlns:m="http://schemas.openxmlformats.org/officeDocument/2006/math">
                    <m:r>
                      <a:rPr lang="en-GB" sz="8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8800" b="1" dirty="0">
                    <a:solidFill>
                      <a:schemeClr val="bg1"/>
                    </a:solidFill>
                  </a:rPr>
                  <a:t> Notation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480A84-56D8-9C16-BB46-CC8FE1610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336426"/>
                <a:ext cx="6984776" cy="1446550"/>
              </a:xfrm>
              <a:prstGeom prst="rect">
                <a:avLst/>
              </a:prstGeom>
              <a:blipFill>
                <a:blip r:embed="rId2"/>
                <a:stretch>
                  <a:fillRect t="-17886" r="-3983" b="-39024"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97C698-3E9A-7388-EF02-701881E51ACF}"/>
                  </a:ext>
                </a:extLst>
              </p:cNvPr>
              <p:cNvSpPr txBox="1"/>
              <p:nvPr/>
            </p:nvSpPr>
            <p:spPr>
              <a:xfrm>
                <a:off x="6670564" y="2014519"/>
                <a:ext cx="2016224" cy="2119042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8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8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8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97C698-3E9A-7388-EF02-701881E51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0564" y="2014519"/>
                <a:ext cx="2016224" cy="21190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BF622E-214B-28FD-7C32-ED4DD77F2769}"/>
                  </a:ext>
                </a:extLst>
              </p:cNvPr>
              <p:cNvSpPr txBox="1"/>
              <p:nvPr/>
            </p:nvSpPr>
            <p:spPr>
              <a:xfrm>
                <a:off x="3719736" y="4509120"/>
                <a:ext cx="2268253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0" i="1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b>
                        <m:sSubPr>
                          <m:ctrlPr>
                            <a:rPr kumimoji="0" lang="en-GB" sz="115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115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GB" sz="115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kumimoji="0" lang="en-GB" sz="115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BF622E-214B-28FD-7C32-ED4DD77F2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509120"/>
                <a:ext cx="2268253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D873243-E807-FA37-52B7-D317AF2CEA02}"/>
                  </a:ext>
                </a:extLst>
              </p:cNvPr>
              <p:cNvSpPr txBox="1"/>
              <p:nvPr/>
            </p:nvSpPr>
            <p:spPr>
              <a:xfrm>
                <a:off x="3359696" y="2271513"/>
                <a:ext cx="273630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11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1500" dirty="0"/>
                  <a:t>C</a:t>
                </a:r>
                <a14:m>
                  <m:oMath xmlns:m="http://schemas.openxmlformats.org/officeDocument/2006/math">
                    <m:r>
                      <a:rPr lang="en-GB" sz="115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D873243-E807-FA37-52B7-D317AF2CE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2271513"/>
                <a:ext cx="2736304" cy="1862048"/>
              </a:xfrm>
              <a:prstGeom prst="rect">
                <a:avLst/>
              </a:prstGeom>
              <a:blipFill>
                <a:blip r:embed="rId5"/>
                <a:stretch>
                  <a:fillRect t="-21311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DC963A-484B-1064-8DBD-0C30B6CCB2A6}"/>
                  </a:ext>
                </a:extLst>
              </p:cNvPr>
              <p:cNvSpPr txBox="1"/>
              <p:nvPr/>
            </p:nvSpPr>
            <p:spPr>
              <a:xfrm>
                <a:off x="6672064" y="4365104"/>
                <a:ext cx="2016224" cy="2269404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8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8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8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8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4DC963A-484B-1064-8DBD-0C30B6CCB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365104"/>
                <a:ext cx="2016224" cy="22694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434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596032"/>
              </p:ext>
            </p:extLst>
          </p:nvPr>
        </p:nvGraphicFramePr>
        <p:xfrm>
          <a:off x="479376" y="398115"/>
          <a:ext cx="11305257" cy="6273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8419">
                  <a:extLst>
                    <a:ext uri="{9D8B030D-6E8A-4147-A177-3AD203B41FA5}">
                      <a16:colId xmlns:a16="http://schemas.microsoft.com/office/drawing/2014/main" val="2719373644"/>
                    </a:ext>
                  </a:extLst>
                </a:gridCol>
                <a:gridCol w="3768419">
                  <a:extLst>
                    <a:ext uri="{9D8B030D-6E8A-4147-A177-3AD203B41FA5}">
                      <a16:colId xmlns:a16="http://schemas.microsoft.com/office/drawing/2014/main" val="3711410558"/>
                    </a:ext>
                  </a:extLst>
                </a:gridCol>
                <a:gridCol w="3768419">
                  <a:extLst>
                    <a:ext uri="{9D8B030D-6E8A-4147-A177-3AD203B41FA5}">
                      <a16:colId xmlns:a16="http://schemas.microsoft.com/office/drawing/2014/main" val="1761439340"/>
                    </a:ext>
                  </a:extLst>
                </a:gridCol>
              </a:tblGrid>
              <a:tr h="1568306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Total Trials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Successful  </a:t>
                      </a:r>
                    </a:p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Outcomes 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Combinations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32055"/>
                  </a:ext>
                </a:extLst>
              </a:tr>
              <a:tr h="1568306">
                <a:tc>
                  <a:txBody>
                    <a:bodyPr/>
                    <a:lstStyle/>
                    <a:p>
                      <a:pPr algn="ctr"/>
                      <a:r>
                        <a:rPr lang="en-GB" sz="6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423733"/>
                  </a:ext>
                </a:extLst>
              </a:tr>
              <a:tr h="1568306">
                <a:tc>
                  <a:txBody>
                    <a:bodyPr/>
                    <a:lstStyle/>
                    <a:p>
                      <a:pPr algn="ctr"/>
                      <a:r>
                        <a:rPr lang="en-GB" sz="60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603160"/>
                  </a:ext>
                </a:extLst>
              </a:tr>
              <a:tr h="1568306">
                <a:tc>
                  <a:txBody>
                    <a:bodyPr/>
                    <a:lstStyle/>
                    <a:p>
                      <a:pPr algn="ctr"/>
                      <a:r>
                        <a:rPr lang="en-GB" sz="60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5036081"/>
                  </a:ext>
                </a:extLst>
              </a:tr>
            </a:tbl>
          </a:graphicData>
        </a:graphic>
      </p:graphicFrame>
      <p:sp>
        <p:nvSpPr>
          <p:cNvPr id="34" name="Rectangle 33"/>
          <p:cNvSpPr/>
          <p:nvPr/>
        </p:nvSpPr>
        <p:spPr>
          <a:xfrm>
            <a:off x="8618884" y="2270702"/>
            <a:ext cx="2304256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6000" i="1" baseline="30000" dirty="0">
                <a:cs typeface="Times New Roman" panose="02020603050405020304" pitchFamily="18" charset="0"/>
              </a:rPr>
              <a:t>2</a:t>
            </a:r>
            <a:r>
              <a:rPr lang="en-GB" sz="6000" i="1" dirty="0">
                <a:cs typeface="Times New Roman" panose="02020603050405020304" pitchFamily="18" charset="0"/>
              </a:rPr>
              <a:t>C</a:t>
            </a:r>
            <a:r>
              <a:rPr lang="en-GB" sz="6000" i="1" baseline="-25000" dirty="0">
                <a:cs typeface="Times New Roman" panose="02020603050405020304" pitchFamily="18" charset="0"/>
              </a:rPr>
              <a:t>1</a:t>
            </a:r>
            <a:r>
              <a:rPr lang="en-GB" sz="6000" i="1" dirty="0"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 </a:t>
            </a:r>
            <a:r>
              <a:rPr lang="en-GB" sz="60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endParaRPr lang="en-GB" sz="60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626524" y="3789040"/>
            <a:ext cx="2304257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6000" i="1" baseline="30000" dirty="0">
                <a:cs typeface="Times New Roman" panose="02020603050405020304" pitchFamily="18" charset="0"/>
              </a:rPr>
              <a:t>3</a:t>
            </a:r>
            <a:r>
              <a:rPr lang="en-GB" sz="6000" i="1" dirty="0">
                <a:cs typeface="Times New Roman" panose="02020603050405020304" pitchFamily="18" charset="0"/>
              </a:rPr>
              <a:t>C</a:t>
            </a:r>
            <a:r>
              <a:rPr lang="en-GB" sz="6000" i="1" baseline="-25000" dirty="0">
                <a:cs typeface="Times New Roman" panose="02020603050405020304" pitchFamily="18" charset="0"/>
              </a:rPr>
              <a:t>2</a:t>
            </a:r>
            <a:r>
              <a:rPr lang="en-GB" sz="6000" i="1" dirty="0"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 </a:t>
            </a:r>
            <a:r>
              <a:rPr lang="en-GB" sz="6000" dirty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endParaRPr lang="en-GB" sz="6000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626525" y="5389756"/>
            <a:ext cx="2304256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6000" i="1" baseline="30000" dirty="0">
                <a:cs typeface="Times New Roman" panose="02020603050405020304" pitchFamily="18" charset="0"/>
              </a:rPr>
              <a:t>4</a:t>
            </a:r>
            <a:r>
              <a:rPr lang="en-GB" sz="6000" i="1" dirty="0">
                <a:cs typeface="Times New Roman" panose="02020603050405020304" pitchFamily="18" charset="0"/>
              </a:rPr>
              <a:t>C</a:t>
            </a:r>
            <a:r>
              <a:rPr lang="en-GB" sz="6000" i="1" baseline="-25000" dirty="0">
                <a:cs typeface="Times New Roman" panose="02020603050405020304" pitchFamily="18" charset="0"/>
              </a:rPr>
              <a:t>2</a:t>
            </a:r>
            <a:r>
              <a:rPr lang="en-GB" sz="6000" i="1" dirty="0">
                <a:cs typeface="Times New Roman" panose="02020603050405020304" pitchFamily="18" charset="0"/>
              </a:rPr>
              <a:t> </a:t>
            </a:r>
            <a:r>
              <a:rPr lang="en-GB" sz="6000" dirty="0">
                <a:cs typeface="Times New Roman" panose="02020603050405020304" pitchFamily="18" charset="0"/>
              </a:rPr>
              <a:t>= </a:t>
            </a:r>
            <a:r>
              <a:rPr lang="en-GB" sz="6000" dirty="0">
                <a:solidFill>
                  <a:srgbClr val="FF0000"/>
                </a:solidFill>
                <a:cs typeface="Times New Roman" panose="02020603050405020304" pitchFamily="18" charset="0"/>
              </a:rPr>
              <a:t>6</a:t>
            </a:r>
            <a:endParaRPr lang="en-GB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0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253E8-E76A-FA3F-BDCC-92ABA3621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2853336"/>
            <a:ext cx="649320" cy="17281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D2248F-C953-7A7D-6F0F-691EDAFAC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936" y="2853336"/>
            <a:ext cx="649320" cy="1728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9A704D-9D6E-43AF-F25C-ADC3AE48B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96" y="2873011"/>
            <a:ext cx="649320" cy="17281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/>
              <p:nvPr/>
            </p:nvSpPr>
            <p:spPr>
              <a:xfrm>
                <a:off x="3791744" y="4961243"/>
                <a:ext cx="68755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𝟎𝟎𝟏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961243"/>
                <a:ext cx="687551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1727B64-71A0-6B66-952A-AB35B943206E}"/>
              </a:ext>
            </a:extLst>
          </p:cNvPr>
          <p:cNvSpPr txBox="1"/>
          <p:nvPr/>
        </p:nvSpPr>
        <p:spPr>
          <a:xfrm>
            <a:off x="263352" y="176082"/>
            <a:ext cx="116652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100" dirty="0"/>
              <a:t>The probability that a person is left-handed is 0.1.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BF299B-0C9B-EEAE-8D5B-BAD648C18413}"/>
              </a:ext>
            </a:extLst>
          </p:cNvPr>
          <p:cNvSpPr txBox="1"/>
          <p:nvPr/>
        </p:nvSpPr>
        <p:spPr>
          <a:xfrm>
            <a:off x="263352" y="847438"/>
            <a:ext cx="11809312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There are 3 people in a room.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W</a:t>
            </a:r>
            <a:r>
              <a:rPr kumimoji="0" lang="en-GB" sz="4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 is the probability that 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everyone is </a:t>
            </a:r>
            <a:r>
              <a:rPr kumimoji="0" lang="en-GB" sz="4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left-handed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GB" sz="4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30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/>
              <p:nvPr/>
            </p:nvSpPr>
            <p:spPr>
              <a:xfrm>
                <a:off x="3755740" y="5317032"/>
                <a:ext cx="68755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𝟕𝟐𝟗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40" y="5317032"/>
                <a:ext cx="687551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4386355-30AB-3CD7-12E4-FFFDBD4B3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764" y="2987207"/>
            <a:ext cx="720080" cy="19165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FDB898-032D-72CA-852B-D5F446777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932" y="3012776"/>
            <a:ext cx="720080" cy="19165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6E94F6-DDEA-D72F-5164-985DD4BFC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466" y="2987207"/>
            <a:ext cx="720080" cy="19165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ED0A1A-CE4F-C6A3-AA7E-D1E3B4B80C3B}"/>
              </a:ext>
            </a:extLst>
          </p:cNvPr>
          <p:cNvSpPr txBox="1"/>
          <p:nvPr/>
        </p:nvSpPr>
        <p:spPr>
          <a:xfrm>
            <a:off x="263352" y="176082"/>
            <a:ext cx="116652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100" dirty="0"/>
              <a:t>The probability that a person is left-handed is 0.1.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0F465E-3456-FF62-A6E7-FE73682BD2D4}"/>
              </a:ext>
            </a:extLst>
          </p:cNvPr>
          <p:cNvSpPr txBox="1"/>
          <p:nvPr/>
        </p:nvSpPr>
        <p:spPr>
          <a:xfrm>
            <a:off x="263352" y="847438"/>
            <a:ext cx="11809312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There are 3 people in a room.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W</a:t>
            </a:r>
            <a:r>
              <a:rPr kumimoji="0" lang="en-GB" sz="4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 is the probability that 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no one is </a:t>
            </a:r>
            <a:r>
              <a:rPr kumimoji="0" lang="en-GB" sz="4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left-handed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GB" sz="4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16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/>
              <p:nvPr/>
            </p:nvSpPr>
            <p:spPr>
              <a:xfrm>
                <a:off x="3647728" y="2530679"/>
                <a:ext cx="68755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𝟎𝟖𝟏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530679"/>
                <a:ext cx="687551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4386355-30AB-3CD7-12E4-FFFDBD4B3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679" y="2439500"/>
            <a:ext cx="415432" cy="11056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FB8BBE-F5A1-703F-F1D2-818A4B7D8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929" y="2450073"/>
            <a:ext cx="415431" cy="11056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113F70-5CE0-4890-CEFD-8C7426CEE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2429348"/>
            <a:ext cx="415432" cy="11056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7385AE-96AE-A115-FA15-39D7B0FE36B9}"/>
                  </a:ext>
                </a:extLst>
              </p:cNvPr>
              <p:cNvSpPr txBox="1"/>
              <p:nvPr/>
            </p:nvSpPr>
            <p:spPr>
              <a:xfrm>
                <a:off x="3647728" y="4004045"/>
                <a:ext cx="68755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𝟎𝟖𝟏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7385AE-96AE-A115-FA15-39D7B0FE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4004045"/>
                <a:ext cx="687551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66EE9A8D-1FB3-D1F4-D2EA-8730976BA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3" y="3912866"/>
            <a:ext cx="415432" cy="11056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71FD4F-F23D-826E-CF8D-F97502D83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545" y="3912868"/>
            <a:ext cx="415431" cy="11056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7FB610-0149-8126-8F16-31BF09D53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616" y="3902714"/>
            <a:ext cx="415432" cy="11056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2D79FAF-E53D-8A5A-A618-FC6D946BC541}"/>
                  </a:ext>
                </a:extLst>
              </p:cNvPr>
              <p:cNvSpPr txBox="1"/>
              <p:nvPr/>
            </p:nvSpPr>
            <p:spPr>
              <a:xfrm>
                <a:off x="3647728" y="5558439"/>
                <a:ext cx="68755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𝟎𝟖𝟏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2D79FAF-E53D-8A5A-A618-FC6D946BC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5558439"/>
                <a:ext cx="6875516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D00A6C24-3EF7-7A42-16BA-52D91CB62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3" y="5467260"/>
            <a:ext cx="415432" cy="11056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96C9AB-A509-E1D3-EE71-D69B275D8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787" y="5467262"/>
            <a:ext cx="415431" cy="11056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EC47DA-9FA2-4B53-6F6F-05378EBA0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679" y="5467259"/>
            <a:ext cx="415432" cy="110568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BBA2C30-9416-F7C4-4566-24499DE5E422}"/>
              </a:ext>
            </a:extLst>
          </p:cNvPr>
          <p:cNvSpPr txBox="1"/>
          <p:nvPr/>
        </p:nvSpPr>
        <p:spPr>
          <a:xfrm>
            <a:off x="9840416" y="712710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0.243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ACCDD8-7644-4BC0-D13C-4FF52FCFDDB6}"/>
              </a:ext>
            </a:extLst>
          </p:cNvPr>
          <p:cNvSpPr txBox="1"/>
          <p:nvPr/>
        </p:nvSpPr>
        <p:spPr>
          <a:xfrm>
            <a:off x="263352" y="176082"/>
            <a:ext cx="116652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100" dirty="0"/>
              <a:t>The probability that a person is left-handed is 0.1.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005EC3-CBEC-F9E1-D930-1673AE77F7A8}"/>
              </a:ext>
            </a:extLst>
          </p:cNvPr>
          <p:cNvSpPr txBox="1"/>
          <p:nvPr/>
        </p:nvSpPr>
        <p:spPr>
          <a:xfrm>
            <a:off x="263352" y="892446"/>
            <a:ext cx="1188132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800" dirty="0">
                <a:solidFill>
                  <a:prstClr val="black"/>
                </a:solidFill>
                <a:latin typeface="Calibri"/>
              </a:rPr>
              <a:t>There are 3 people in a room.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800" dirty="0">
                <a:solidFill>
                  <a:prstClr val="black"/>
                </a:solidFill>
                <a:latin typeface="Calibri"/>
              </a:rPr>
              <a:t>W</a:t>
            </a: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 is the probability that only </a:t>
            </a:r>
            <a:r>
              <a:rPr lang="en-GB" sz="3800" dirty="0">
                <a:solidFill>
                  <a:prstClr val="black"/>
                </a:solidFill>
                <a:latin typeface="Calibri"/>
              </a:rPr>
              <a:t>one person is </a:t>
            </a: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left-handed</a:t>
            </a:r>
            <a:r>
              <a:rPr lang="en-GB" sz="38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GB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86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5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/>
              <p:nvPr/>
            </p:nvSpPr>
            <p:spPr>
              <a:xfrm>
                <a:off x="3287688" y="2348880"/>
                <a:ext cx="68755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𝟎𝟎𝟗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348880"/>
                <a:ext cx="687551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4386355-30AB-3CD7-12E4-FFFDBD4B3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3" y="2257701"/>
            <a:ext cx="415432" cy="110568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FB8BBE-F5A1-703F-F1D2-818A4B7D8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5" y="2257703"/>
            <a:ext cx="415431" cy="11056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7385AE-96AE-A115-FA15-39D7B0FE36B9}"/>
                  </a:ext>
                </a:extLst>
              </p:cNvPr>
              <p:cNvSpPr txBox="1"/>
              <p:nvPr/>
            </p:nvSpPr>
            <p:spPr>
              <a:xfrm>
                <a:off x="3287688" y="3822246"/>
                <a:ext cx="68755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0.9=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𝟎𝟎𝟗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67385AE-96AE-A115-FA15-39D7B0FE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3822246"/>
                <a:ext cx="687551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1371FD4F-F23D-826E-CF8D-F97502D83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5" y="3731069"/>
            <a:ext cx="415431" cy="11056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7FB610-0149-8126-8F16-31BF09D53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576" y="3720915"/>
            <a:ext cx="415432" cy="11056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2D79FAF-E53D-8A5A-A618-FC6D946BC541}"/>
                  </a:ext>
                </a:extLst>
              </p:cNvPr>
              <p:cNvSpPr txBox="1"/>
              <p:nvPr/>
            </p:nvSpPr>
            <p:spPr>
              <a:xfrm>
                <a:off x="3287688" y="5376640"/>
                <a:ext cx="71287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0. 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5400" b="0" i="0" smtClean="0">
                          <a:latin typeface="Cambria Math" panose="02040503050406030204" pitchFamily="18" charset="0"/>
                        </a:rPr>
                        <m:t>9 </m:t>
                      </m:r>
                      <m:r>
                        <m:rPr>
                          <m:nor/>
                        </m:rPr>
                        <a:rPr lang="en-GB" sz="5400" dirty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0.1=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𝟎𝟎𝟗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2D79FAF-E53D-8A5A-A618-FC6D946BC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376640"/>
                <a:ext cx="7128792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>
            <a:extLst>
              <a:ext uri="{FF2B5EF4-FFF2-40B4-BE49-F238E27FC236}">
                <a16:creationId xmlns:a16="http://schemas.microsoft.com/office/drawing/2014/main" id="{D00A6C24-3EF7-7A42-16BA-52D91CB62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5" y="5233712"/>
            <a:ext cx="415432" cy="11056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96C9AB-A509-E1D3-EE71-D69B275D8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734" y="5233712"/>
            <a:ext cx="415431" cy="110568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BBA2C30-9416-F7C4-4566-24499DE5E422}"/>
              </a:ext>
            </a:extLst>
          </p:cNvPr>
          <p:cNvSpPr txBox="1"/>
          <p:nvPr/>
        </p:nvSpPr>
        <p:spPr>
          <a:xfrm>
            <a:off x="9840416" y="753224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0.027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2FDA23-2F05-8B81-AA7B-216A1A9A4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8667" y="2252280"/>
            <a:ext cx="415431" cy="11056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6FAF10-AB54-9350-CF09-967451A35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734" y="3731069"/>
            <a:ext cx="415431" cy="11056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BF5F97-24BA-DD30-03E0-767C7E36F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8666" y="5233712"/>
            <a:ext cx="415431" cy="11056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769206-8165-C5A6-5132-75F2AD941F4E}"/>
              </a:ext>
            </a:extLst>
          </p:cNvPr>
          <p:cNvSpPr txBox="1"/>
          <p:nvPr/>
        </p:nvSpPr>
        <p:spPr>
          <a:xfrm>
            <a:off x="263352" y="176082"/>
            <a:ext cx="116652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100" dirty="0"/>
              <a:t>The probability that a person is left-handed is 0.1.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772E49-1C0E-D06F-5FDD-641C9267B29A}"/>
              </a:ext>
            </a:extLst>
          </p:cNvPr>
          <p:cNvSpPr txBox="1"/>
          <p:nvPr/>
        </p:nvSpPr>
        <p:spPr>
          <a:xfrm>
            <a:off x="-24680" y="892446"/>
            <a:ext cx="1224136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800" dirty="0">
                <a:solidFill>
                  <a:prstClr val="black"/>
                </a:solidFill>
                <a:latin typeface="Calibri"/>
              </a:rPr>
              <a:t>There are 3 people in a room.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800" dirty="0">
                <a:solidFill>
                  <a:prstClr val="black"/>
                </a:solidFill>
                <a:latin typeface="Calibri"/>
              </a:rPr>
              <a:t>W</a:t>
            </a: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 is the probability that only two</a:t>
            </a:r>
            <a:r>
              <a:rPr lang="en-GB" sz="3800" dirty="0">
                <a:solidFill>
                  <a:prstClr val="black"/>
                </a:solidFill>
                <a:latin typeface="Calibri"/>
              </a:rPr>
              <a:t> people are </a:t>
            </a:r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left-handed</a:t>
            </a:r>
            <a:r>
              <a:rPr lang="en-GB" sz="38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GB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32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5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/>
              <p:nvPr/>
            </p:nvSpPr>
            <p:spPr>
              <a:xfrm>
                <a:off x="2651956" y="5767129"/>
                <a:ext cx="726046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GB" sz="5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 dirty="0"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GB" sz="5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GB" sz="5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m:rPr>
                        <m:nor/>
                      </m:rPr>
                      <a:rPr lang="en-GB" sz="5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5400" dirty="0"/>
                      <m:t>x</m:t>
                    </m:r>
                    <m:r>
                      <a:rPr lang="en-GB" sz="5400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5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 dirty="0" smtClean="0">
                            <a:latin typeface="Cambria Math" panose="02040503050406030204" pitchFamily="18" charset="0"/>
                          </a:rPr>
                          <m:t>0.9</m:t>
                        </m:r>
                      </m:e>
                      <m:sup>
                        <m:r>
                          <a:rPr lang="en-GB" sz="54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]=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𝟐𝟗</m:t>
                    </m:r>
                  </m:oMath>
                </a14:m>
                <a:r>
                  <a:rPr lang="en-GB" sz="5400" b="1" dirty="0"/>
                  <a:t>16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956" y="5767129"/>
                <a:ext cx="7260468" cy="923330"/>
              </a:xfrm>
              <a:prstGeom prst="rect">
                <a:avLst/>
              </a:prstGeom>
              <a:blipFill>
                <a:blip r:embed="rId2"/>
                <a:stretch>
                  <a:fillRect t="-17763" r="-2771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15827E-D545-B2B4-9DB5-82E202A9E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664" y="2780124"/>
            <a:ext cx="415432" cy="11056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828F07-1EC9-64C5-FB63-B227940A7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697" y="2780126"/>
            <a:ext cx="415431" cy="11056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3B3561-39D9-2414-D24C-817979414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632" y="2780124"/>
            <a:ext cx="415432" cy="11056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D61EA5-49E7-349D-44BE-11AC99672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04" y="2780123"/>
            <a:ext cx="415432" cy="11056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00F27F-FB07-0FA0-ED12-6FB7E0C9A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992" y="4415737"/>
            <a:ext cx="415432" cy="11056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AF0E03-78DF-3B91-5837-74FD9978D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361" y="4415737"/>
            <a:ext cx="415431" cy="11056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55E26C-9E6D-641D-6A0F-082B8D58E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632" y="4406951"/>
            <a:ext cx="415432" cy="11056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8FF1BB-5CCE-C591-DDCE-99FBD1DEA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04" y="4406950"/>
            <a:ext cx="415432" cy="11056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B4ADC5-FFB9-6B35-DA25-EACE5CC22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774" y="2732819"/>
            <a:ext cx="415432" cy="11056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D709A4-335E-B453-1E22-A81D20C6F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894" y="2740413"/>
            <a:ext cx="415431" cy="11056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3854AE-1EB9-F93E-93EA-5C9574193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539" y="2732817"/>
            <a:ext cx="415432" cy="110568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6F4D359-7719-651D-C43E-65581EFED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6014" y="2732818"/>
            <a:ext cx="415432" cy="11056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A58883-C37D-A576-B5C1-A57CEA6B4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576" y="4399759"/>
            <a:ext cx="415432" cy="110568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FEDA12-4624-452F-C934-15685E29B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824" y="4399760"/>
            <a:ext cx="415431" cy="11056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79504A7-399D-0F8E-1E18-97D970E3A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544" y="4399759"/>
            <a:ext cx="415432" cy="110568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31E09B0-4E04-187E-9EA2-4A71E2455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0" y="4399758"/>
            <a:ext cx="415432" cy="11056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FB8D15-8B14-FCCD-26BE-358B429537AF}"/>
              </a:ext>
            </a:extLst>
          </p:cNvPr>
          <p:cNvSpPr txBox="1"/>
          <p:nvPr/>
        </p:nvSpPr>
        <p:spPr>
          <a:xfrm>
            <a:off x="263352" y="176082"/>
            <a:ext cx="116652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100" dirty="0"/>
              <a:t>The probability that a person is left-handed is 0.1.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18AFDA-991F-8723-C7F8-8DB5D23C1B7D}"/>
              </a:ext>
            </a:extLst>
          </p:cNvPr>
          <p:cNvSpPr txBox="1"/>
          <p:nvPr/>
        </p:nvSpPr>
        <p:spPr>
          <a:xfrm>
            <a:off x="-24680" y="892446"/>
            <a:ext cx="1224136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There are </a:t>
            </a:r>
            <a:r>
              <a:rPr lang="en-GB" sz="4100" b="1" dirty="0">
                <a:solidFill>
                  <a:prstClr val="black"/>
                </a:solidFill>
                <a:latin typeface="Calibri"/>
              </a:rPr>
              <a:t>4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 people in a room.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W</a:t>
            </a:r>
            <a:r>
              <a:rPr kumimoji="0" lang="en-GB" sz="4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 is the probability that one person is left-handed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GB" sz="4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08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/>
              <p:nvPr/>
            </p:nvSpPr>
            <p:spPr>
              <a:xfrm>
                <a:off x="2063552" y="5494126"/>
                <a:ext cx="820891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GB" sz="60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 dirty="0">
                              <a:latin typeface="Cambria Math" panose="02040503050406030204" pitchFamily="18" charset="0"/>
                            </a:rPr>
                            <m:t>0.</m:t>
                          </m:r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6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6000" dirty="0"/>
                        <m:t>x</m:t>
                      </m:r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0.9</m:t>
                          </m:r>
                        </m:e>
                        <m:sup>
                          <m:r>
                            <a:rPr lang="en-GB" sz="60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]=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𝟎𝟒𝟖𝟔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5494126"/>
                <a:ext cx="8208912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17828F07-1EC9-64C5-FB63-B227940A7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615" y="2566224"/>
            <a:ext cx="415431" cy="11056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3B3561-39D9-2414-D24C-817979414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550" y="2566222"/>
            <a:ext cx="415432" cy="11056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D61EA5-49E7-349D-44BE-11AC99672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822" y="2566221"/>
            <a:ext cx="415432" cy="11056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AF0E03-78DF-3B91-5837-74FD9978D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760" y="2572354"/>
            <a:ext cx="415431" cy="11056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55E26C-9E6D-641D-6A0F-082B8D58E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337" y="2571259"/>
            <a:ext cx="415432" cy="11056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8FF1BB-5CCE-C591-DDCE-99FBD1DEA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570" y="2576108"/>
            <a:ext cx="415432" cy="11056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B4ADC5-FFB9-6B35-DA25-EACE5CC22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551" y="2516108"/>
            <a:ext cx="415432" cy="11056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D709A4-335E-B453-1E22-A81D20C6F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2671" y="2523702"/>
            <a:ext cx="415431" cy="11056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43854AE-1EB9-F93E-93EA-5C9574193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316" y="2516106"/>
            <a:ext cx="415432" cy="11056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0A58883-C37D-A576-B5C1-A57CEA6B4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9441" y="4034680"/>
            <a:ext cx="415432" cy="110568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FEDA12-4624-452F-C934-15685E29B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086" y="4034680"/>
            <a:ext cx="415431" cy="110568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79504A7-399D-0F8E-1E18-97D970E3A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715" y="4033385"/>
            <a:ext cx="415432" cy="110568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308E3D5-357F-99DF-BC0A-73417208D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431" y="2576108"/>
            <a:ext cx="415431" cy="110568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5B9BD79-55CC-CA95-4D11-675E42E7F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2571259"/>
            <a:ext cx="415431" cy="11056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03FD008-C561-7D6C-5C10-AAC8AEA3E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541" y="2527658"/>
            <a:ext cx="415431" cy="1105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98FC786-561C-71A3-70B6-58EFD23B3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6495" y="4034902"/>
            <a:ext cx="415431" cy="110568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9BBAA9A-4DED-59EB-A698-230388B4B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680" y="4042631"/>
            <a:ext cx="415432" cy="110568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48CD337-8273-2B25-0AF0-69FA9095A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574" y="4042631"/>
            <a:ext cx="415431" cy="110568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CA0E268-99B1-BCC1-E54B-00FB2CA22E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627" y="4033385"/>
            <a:ext cx="415432" cy="110568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BE979BB-854E-31F7-359B-EE9334C3B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734" y="4042853"/>
            <a:ext cx="415431" cy="110568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B9235D0-1666-F04B-4028-C74AF93F3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5227" y="4034680"/>
            <a:ext cx="415432" cy="110568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86E31BA-3E46-3E39-7030-F5B24DB1E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914" y="4053118"/>
            <a:ext cx="415431" cy="110568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B1BA000-10AC-3731-518E-5292F6A57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1501" y="4033385"/>
            <a:ext cx="415432" cy="110568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AD6EDE6-7C61-4009-63AB-A74529D37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187" y="4042631"/>
            <a:ext cx="415431" cy="11056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9C6133-8BA5-49B2-1BA4-9BE927F8D6F9}"/>
              </a:ext>
            </a:extLst>
          </p:cNvPr>
          <p:cNvSpPr txBox="1"/>
          <p:nvPr/>
        </p:nvSpPr>
        <p:spPr>
          <a:xfrm>
            <a:off x="263352" y="176082"/>
            <a:ext cx="116652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100" dirty="0"/>
              <a:t>The probability that a person is left-handed is 0.1.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BC1033-5AC2-BCE7-D244-CE564B9074FC}"/>
              </a:ext>
            </a:extLst>
          </p:cNvPr>
          <p:cNvSpPr txBox="1"/>
          <p:nvPr/>
        </p:nvSpPr>
        <p:spPr>
          <a:xfrm>
            <a:off x="-24680" y="892446"/>
            <a:ext cx="1224136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There are </a:t>
            </a:r>
            <a:r>
              <a:rPr lang="en-GB" sz="4100" b="1" dirty="0">
                <a:solidFill>
                  <a:prstClr val="black"/>
                </a:solidFill>
                <a:latin typeface="Calibri"/>
              </a:rPr>
              <a:t>4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 people in a room.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W</a:t>
            </a:r>
            <a:r>
              <a:rPr kumimoji="0" lang="en-GB" sz="4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 is the probability that two people are left-handed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GB" sz="4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94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/>
              <p:nvPr/>
            </p:nvSpPr>
            <p:spPr>
              <a:xfrm>
                <a:off x="767408" y="2564904"/>
                <a:ext cx="10369152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GB" sz="115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 dirty="0">
                              <a:latin typeface="Cambria Math" panose="02040503050406030204" pitchFamily="18" charset="0"/>
                            </a:rPr>
                            <m:t>0.</m:t>
                          </m:r>
                          <m:r>
                            <a:rPr lang="en-GB" sz="115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GB" sz="115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115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11500" dirty="0"/>
                        <m:t>x</m:t>
                      </m:r>
                      <m:r>
                        <a:rPr lang="en-GB" sz="115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115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0" i="1" dirty="0" smtClean="0">
                              <a:latin typeface="Cambria Math" panose="02040503050406030204" pitchFamily="18" charset="0"/>
                            </a:rPr>
                            <m:t>0.9</m:t>
                          </m:r>
                        </m:e>
                        <m:sup>
                          <m:r>
                            <a:rPr lang="en-GB" sz="11500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4A0CA5-50BD-3F01-5661-2460C719B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564904"/>
                <a:ext cx="10369152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79C6133-8BA5-49B2-1BA4-9BE927F8D6F9}"/>
              </a:ext>
            </a:extLst>
          </p:cNvPr>
          <p:cNvSpPr txBox="1"/>
          <p:nvPr/>
        </p:nvSpPr>
        <p:spPr>
          <a:xfrm>
            <a:off x="263352" y="176082"/>
            <a:ext cx="116652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100" dirty="0"/>
              <a:t>The probability that a person is left-handed is 0.1.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BC1033-5AC2-BCE7-D244-CE564B9074FC}"/>
              </a:ext>
            </a:extLst>
          </p:cNvPr>
          <p:cNvSpPr txBox="1"/>
          <p:nvPr/>
        </p:nvSpPr>
        <p:spPr>
          <a:xfrm>
            <a:off x="-24680" y="892446"/>
            <a:ext cx="1224136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There are </a:t>
            </a:r>
            <a:r>
              <a:rPr lang="en-GB" sz="4100" b="1" dirty="0">
                <a:solidFill>
                  <a:prstClr val="black"/>
                </a:solidFill>
                <a:latin typeface="Calibri"/>
              </a:rPr>
              <a:t>6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 people in a room.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100" dirty="0">
                <a:solidFill>
                  <a:prstClr val="black"/>
                </a:solidFill>
                <a:latin typeface="Calibri"/>
              </a:rPr>
              <a:t>W</a:t>
            </a:r>
            <a:r>
              <a:rPr kumimoji="0" lang="en-GB" sz="4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hat is the probability that 4 people are left-handed</a:t>
            </a:r>
            <a:r>
              <a:rPr lang="en-GB" sz="41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GB" sz="4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0C7AEE-2FC1-7D42-B652-339B5DC5EF53}"/>
                  </a:ext>
                </a:extLst>
              </p:cNvPr>
              <p:cNvSpPr txBox="1"/>
              <p:nvPr/>
            </p:nvSpPr>
            <p:spPr>
              <a:xfrm>
                <a:off x="1523492" y="4439855"/>
                <a:ext cx="885698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115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115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115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𝟎𝟎𝟏𝟐𝟏𝟓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0C7AEE-2FC1-7D42-B652-339B5DC5E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92" y="4439855"/>
                <a:ext cx="8856984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03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C78B5B-C94E-B8B9-644C-7207A6B1EFAB}"/>
              </a:ext>
            </a:extLst>
          </p:cNvPr>
          <p:cNvSpPr txBox="1"/>
          <p:nvPr/>
        </p:nvSpPr>
        <p:spPr>
          <a:xfrm>
            <a:off x="479376" y="2636912"/>
            <a:ext cx="111612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0" i="0" dirty="0">
                <a:solidFill>
                  <a:srgbClr val="4D5156"/>
                </a:solidFill>
                <a:effectLst/>
                <a:latin typeface="Google Sans"/>
              </a:rPr>
              <a:t> A</a:t>
            </a:r>
            <a:r>
              <a:rPr lang="en-US" sz="6000" b="0" i="0" dirty="0">
                <a:solidFill>
                  <a:srgbClr val="040C28"/>
                </a:solidFill>
                <a:effectLst/>
                <a:latin typeface="Google Sans"/>
              </a:rPr>
              <a:t> mathematical expression </a:t>
            </a:r>
          </a:p>
          <a:p>
            <a:pPr algn="ctr"/>
            <a:r>
              <a:rPr lang="en-US" sz="6000" b="0" i="0" dirty="0">
                <a:solidFill>
                  <a:srgbClr val="040C28"/>
                </a:solidFill>
                <a:effectLst/>
                <a:latin typeface="Google Sans"/>
              </a:rPr>
              <a:t>consisting of two terms </a:t>
            </a:r>
          </a:p>
          <a:p>
            <a:pPr algn="ctr"/>
            <a:r>
              <a:rPr lang="en-US" sz="6000" b="0" i="0" dirty="0">
                <a:solidFill>
                  <a:srgbClr val="040C28"/>
                </a:solidFill>
                <a:effectLst/>
                <a:latin typeface="Google Sans"/>
              </a:rPr>
              <a:t>connected by a plus or minus sign</a:t>
            </a:r>
            <a:endParaRPr lang="en-GB" sz="6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5141C6-7C57-A81B-4A26-281F1091C65B}"/>
              </a:ext>
            </a:extLst>
          </p:cNvPr>
          <p:cNvSpPr txBox="1"/>
          <p:nvPr/>
        </p:nvSpPr>
        <p:spPr>
          <a:xfrm>
            <a:off x="1055440" y="764704"/>
            <a:ext cx="9793088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Binomial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1626211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2"/>
          <p:cNvSpPr txBox="1"/>
          <p:nvPr/>
        </p:nvSpPr>
        <p:spPr>
          <a:xfrm>
            <a:off x="1991544" y="484556"/>
            <a:ext cx="875176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The Binomial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39696" y="3018368"/>
                <a:ext cx="8856984" cy="13542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b="0" i="1" baseline="30000" dirty="0" smtClean="0">
                        <a:latin typeface="Cambria Math" panose="02040503050406030204" pitchFamily="18" charset="0"/>
                      </a:rPr>
                      <m:t>6</m:t>
                    </m:r>
                    <m:sSub>
                      <m:sSubPr>
                        <m:ctrlPr>
                          <a:rPr lang="en-GB" sz="8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8800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8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GB" sz="8800" dirty="0"/>
                  <a:t> </a:t>
                </a:r>
                <a:r>
                  <a:rPr lang="en-GB" sz="6000" dirty="0"/>
                  <a:t>x</a:t>
                </a:r>
                <a:r>
                  <a:rPr lang="en-GB" sz="8800" dirty="0"/>
                  <a:t> (</a:t>
                </a:r>
                <a14:m>
                  <m:oMath xmlns:m="http://schemas.openxmlformats.org/officeDocument/2006/math">
                    <m:r>
                      <a:rPr lang="en-GB" sz="8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0.</m:t>
                    </m:r>
                    <m:r>
                      <a:rPr lang="en-GB" sz="8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8800" dirty="0"/>
                  <a:t>)</a:t>
                </a:r>
                <a:r>
                  <a:rPr lang="en-GB" sz="8800" baseline="46000" dirty="0">
                    <a:solidFill>
                      <a:srgbClr val="00B050"/>
                    </a:solidFill>
                  </a:rPr>
                  <a:t>4</a:t>
                </a:r>
                <a:r>
                  <a:rPr lang="en-GB" sz="8800" dirty="0"/>
                  <a:t> </a:t>
                </a:r>
                <a:r>
                  <a:rPr lang="en-GB" sz="6000" dirty="0"/>
                  <a:t>x</a:t>
                </a:r>
                <a:r>
                  <a:rPr lang="en-GB" sz="8800" dirty="0"/>
                  <a:t> (</a:t>
                </a:r>
                <a14:m>
                  <m:oMath xmlns:m="http://schemas.openxmlformats.org/officeDocument/2006/math">
                    <m:r>
                      <a:rPr lang="en-GB" sz="8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0.9</m:t>
                    </m:r>
                  </m:oMath>
                </a14:m>
                <a:r>
                  <a:rPr lang="en-GB" sz="8800" dirty="0"/>
                  <a:t>)</a:t>
                </a:r>
                <a:r>
                  <a:rPr lang="en-GB" sz="8800" baseline="46000" dirty="0">
                    <a:solidFill>
                      <a:srgbClr val="00B050"/>
                    </a:solidFill>
                  </a:rPr>
                  <a:t>2</a:t>
                </a:r>
                <a:endParaRPr lang="en-GB" sz="16600" baseline="46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696" y="3018368"/>
                <a:ext cx="8856984" cy="1354217"/>
              </a:xfrm>
              <a:prstGeom prst="rect">
                <a:avLst/>
              </a:prstGeom>
              <a:blipFill>
                <a:blip r:embed="rId2"/>
                <a:stretch>
                  <a:fillRect t="-28378" b="-49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/>
          <p:cNvCxnSpPr>
            <a:cxnSpLocks/>
          </p:cNvCxnSpPr>
          <p:nvPr/>
        </p:nvCxnSpPr>
        <p:spPr>
          <a:xfrm flipV="1">
            <a:off x="2114740" y="4412164"/>
            <a:ext cx="324036" cy="4486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 flipV="1">
            <a:off x="5196080" y="4372585"/>
            <a:ext cx="72007" cy="6480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H="1" flipV="1">
            <a:off x="8652464" y="4345814"/>
            <a:ext cx="36004" cy="5416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6060176" y="2574917"/>
            <a:ext cx="252028" cy="42788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</p:cNvCxnSpPr>
          <p:nvPr/>
        </p:nvCxnSpPr>
        <p:spPr>
          <a:xfrm>
            <a:off x="9516560" y="2477495"/>
            <a:ext cx="216024" cy="49810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19616" y="4959436"/>
            <a:ext cx="1944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Possible</a:t>
            </a:r>
          </a:p>
          <a:p>
            <a:pPr algn="ctr"/>
            <a:r>
              <a:rPr lang="en-GB" sz="3200" dirty="0"/>
              <a:t>Successful Outcomes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79956" y="5087971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Probability of success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72344" y="4959436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Probability of failure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75622" y="1990142"/>
            <a:ext cx="33596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Number of success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52184" y="1916832"/>
            <a:ext cx="3528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Number of failures </a:t>
            </a:r>
          </a:p>
        </p:txBody>
      </p:sp>
    </p:spTree>
    <p:extLst>
      <p:ext uri="{BB962C8B-B14F-4D97-AF65-F5344CB8AC3E}">
        <p14:creationId xmlns:p14="http://schemas.microsoft.com/office/powerpoint/2010/main" val="227488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95400" y="1772816"/>
            <a:ext cx="10945216" cy="14465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0" algn="ctr"/>
            <a:r>
              <a:rPr lang="en-GB" altLang="en-US" sz="8800" dirty="0">
                <a:solidFill>
                  <a:schemeClr val="bg1"/>
                </a:solidFill>
                <a:latin typeface="+mn-lt"/>
              </a:rPr>
              <a:t>P(X = x) = </a:t>
            </a:r>
            <a:r>
              <a:rPr lang="en-GB" sz="8800" i="1" baseline="30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n</a:t>
            </a:r>
            <a:r>
              <a:rPr lang="en-GB" sz="88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C</a:t>
            </a:r>
            <a:r>
              <a:rPr lang="en-GB" sz="8800" i="1" baseline="-25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GB" sz="8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(</a:t>
            </a:r>
            <a:r>
              <a:rPr lang="en-GB" sz="88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</a:t>
            </a:r>
            <a:r>
              <a:rPr lang="en-GB" sz="8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)</a:t>
            </a:r>
            <a:r>
              <a:rPr lang="en-GB" sz="8800" i="1" baseline="50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(1-</a:t>
            </a:r>
            <a:r>
              <a:rPr lang="en-GB" sz="8800" i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p</a:t>
            </a:r>
            <a:r>
              <a:rPr lang="en-GB" sz="88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)</a:t>
            </a:r>
            <a:r>
              <a:rPr lang="en-GB" sz="8800" i="1" baseline="50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n</a:t>
            </a:r>
            <a:r>
              <a:rPr lang="en-GB" sz="8800" baseline="50000" dirty="0">
                <a:solidFill>
                  <a:schemeClr val="bg1"/>
                </a:solidFill>
                <a:latin typeface="+mn-lt"/>
              </a:rPr>
              <a:t>-</a:t>
            </a:r>
            <a:r>
              <a:rPr lang="en-GB" sz="8800" i="1" baseline="500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x</a:t>
            </a:r>
            <a:r>
              <a:rPr lang="en-GB" altLang="en-US" sz="880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991544" y="3781052"/>
            <a:ext cx="864096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5400" dirty="0">
                <a:latin typeface="+mn-lt"/>
              </a:rPr>
              <a:t>n = number of trials</a:t>
            </a:r>
          </a:p>
          <a:p>
            <a:pPr eaLnBrk="1" hangingPunct="1"/>
            <a:r>
              <a:rPr lang="en-GB" altLang="en-US" sz="5400" dirty="0">
                <a:latin typeface="+mn-lt"/>
              </a:rPr>
              <a:t>p = probability of success</a:t>
            </a:r>
          </a:p>
          <a:p>
            <a:pPr eaLnBrk="1" hangingPunct="1"/>
            <a:r>
              <a:rPr lang="en-GB" altLang="en-US" sz="5400" dirty="0">
                <a:latin typeface="+mn-lt"/>
              </a:rPr>
              <a:t>x = number of success needed</a:t>
            </a:r>
          </a:p>
        </p:txBody>
      </p:sp>
      <p:sp>
        <p:nvSpPr>
          <p:cNvPr id="11" name="TextBox 32"/>
          <p:cNvSpPr txBox="1"/>
          <p:nvPr/>
        </p:nvSpPr>
        <p:spPr>
          <a:xfrm>
            <a:off x="191344" y="358580"/>
            <a:ext cx="11593288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b="1" dirty="0">
                <a:solidFill>
                  <a:schemeClr val="tx1"/>
                </a:solidFill>
              </a:rPr>
              <a:t>The Binomial Distribution Formula</a:t>
            </a:r>
          </a:p>
        </p:txBody>
      </p:sp>
    </p:spTree>
    <p:extLst>
      <p:ext uri="{BB962C8B-B14F-4D97-AF65-F5344CB8AC3E}">
        <p14:creationId xmlns:p14="http://schemas.microsoft.com/office/powerpoint/2010/main" val="2869179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337494" y="2966060"/>
                <a:ext cx="2232248" cy="2226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9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𝟐𝟏𝟔</m:t>
                        </m:r>
                      </m:den>
                    </m:f>
                  </m:oMath>
                </a14:m>
                <a:endParaRPr lang="en-GB" sz="80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7494" y="2966060"/>
                <a:ext cx="2232248" cy="22262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DF123645-9D0E-AB1E-9827-E8F5E54F5517}"/>
              </a:ext>
            </a:extLst>
          </p:cNvPr>
          <p:cNvSpPr txBox="1"/>
          <p:nvPr/>
        </p:nvSpPr>
        <p:spPr>
          <a:xfrm>
            <a:off x="623392" y="308148"/>
            <a:ext cx="1115384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 dirty="0">
                <a:solidFill>
                  <a:prstClr val="black"/>
                </a:solidFill>
              </a:rPr>
              <a:t>What is the probability of rolling </a:t>
            </a:r>
          </a:p>
          <a:p>
            <a:pPr algn="ctr"/>
            <a:r>
              <a:rPr lang="en-GB" altLang="en-US" sz="6000" dirty="0">
                <a:solidFill>
                  <a:prstClr val="black"/>
                </a:solidFill>
              </a:rPr>
              <a:t>3 sixes from 3 rolls of a dice?</a:t>
            </a:r>
            <a:endParaRPr lang="en-GB" altLang="en-US" sz="6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DA393F-AAA3-C06C-F4D1-A83528734555}"/>
                  </a:ext>
                </a:extLst>
              </p:cNvPr>
              <p:cNvSpPr txBox="1"/>
              <p:nvPr/>
            </p:nvSpPr>
            <p:spPr>
              <a:xfrm>
                <a:off x="457631" y="3027134"/>
                <a:ext cx="5760640" cy="21041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 baseline="30000" dirty="0" smtClean="0">
                          <a:latin typeface="Cambria Math" panose="02040503050406030204" pitchFamily="18" charset="0"/>
                        </a:rPr>
                        <m:t>3</m:t>
                      </m:r>
                      <m:sSub>
                        <m:sSubPr>
                          <m:ctrlPr>
                            <a:rPr lang="en-GB" sz="72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72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200" dirty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72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GB" sz="72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GB" sz="7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DA393F-AAA3-C06C-F4D1-A83528734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31" y="3027134"/>
                <a:ext cx="5760640" cy="21041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0E0AC6C-621E-704B-37D3-4DFBF195533A}"/>
                  </a:ext>
                </a:extLst>
              </p:cNvPr>
              <p:cNvSpPr txBox="1"/>
              <p:nvPr/>
            </p:nvSpPr>
            <p:spPr>
              <a:xfrm>
                <a:off x="6384032" y="2996952"/>
                <a:ext cx="2880320" cy="21041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dirty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72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7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7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72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72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0E0AC6C-621E-704B-37D3-4DFBF1955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996952"/>
                <a:ext cx="2880320" cy="21041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44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919536" y="722002"/>
            <a:ext cx="8316416" cy="144016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4400" dirty="0">
                <a:solidFill>
                  <a:prstClr val="black"/>
                </a:solidFill>
              </a:rPr>
              <a:t>What is the probability of </a:t>
            </a:r>
          </a:p>
          <a:p>
            <a:r>
              <a:rPr lang="en-GB" altLang="en-US" sz="4400" dirty="0">
                <a:solidFill>
                  <a:prstClr val="black"/>
                </a:solidFill>
              </a:rPr>
              <a:t>rolling 1 six from 3 rolls of a dice?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214C49-D3EB-F399-9BBA-1EADA6FC1BFA}"/>
              </a:ext>
            </a:extLst>
          </p:cNvPr>
          <p:cNvSpPr txBox="1"/>
          <p:nvPr/>
        </p:nvSpPr>
        <p:spPr>
          <a:xfrm>
            <a:off x="623392" y="308148"/>
            <a:ext cx="1115384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dirty="0">
                <a:solidFill>
                  <a:prstClr val="black"/>
                </a:solidFill>
              </a:rPr>
              <a:t>What is the probability of rolling </a:t>
            </a:r>
          </a:p>
          <a:p>
            <a:pPr algn="ctr"/>
            <a:r>
              <a:rPr lang="en-US" altLang="en-US" sz="6000" dirty="0">
                <a:solidFill>
                  <a:prstClr val="black"/>
                </a:solidFill>
              </a:rPr>
              <a:t>1 six from 4 rolls of a dice?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787C6C-CF22-0594-7C7F-28A56B08CC31}"/>
                  </a:ext>
                </a:extLst>
              </p:cNvPr>
              <p:cNvSpPr/>
              <p:nvPr/>
            </p:nvSpPr>
            <p:spPr>
              <a:xfrm>
                <a:off x="9571063" y="3152786"/>
                <a:ext cx="1871074" cy="1888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𝟏𝟐𝟓</m:t>
                        </m:r>
                      </m:num>
                      <m:den>
                        <m:r>
                          <a:rPr lang="en-GB" sz="8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𝟑𝟐𝟒</m:t>
                        </m:r>
                      </m:den>
                    </m:f>
                  </m:oMath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787C6C-CF22-0594-7C7F-28A56B08C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1063" y="3152786"/>
                <a:ext cx="1871074" cy="18888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073C7B-20F4-2D8D-30D1-479126E3C2A8}"/>
                  </a:ext>
                </a:extLst>
              </p:cNvPr>
              <p:cNvSpPr txBox="1"/>
              <p:nvPr/>
            </p:nvSpPr>
            <p:spPr>
              <a:xfrm>
                <a:off x="764343" y="3293935"/>
                <a:ext cx="4702265" cy="1753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baseline="30000" dirty="0" smtClean="0"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60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dirty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60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E073C7B-20F4-2D8D-30D1-479126E3C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43" y="3293935"/>
                <a:ext cx="4702265" cy="17534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35DBF8-1B97-3CBB-7EAA-F1191AD59E09}"/>
                  </a:ext>
                </a:extLst>
              </p:cNvPr>
              <p:cNvSpPr txBox="1"/>
              <p:nvPr/>
            </p:nvSpPr>
            <p:spPr>
              <a:xfrm>
                <a:off x="5447928" y="3284984"/>
                <a:ext cx="4248472" cy="1753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000" dirty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60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35DBF8-1B97-3CBB-7EAA-F1191AD59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3284984"/>
                <a:ext cx="4248472" cy="17534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416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60A5D6-3CFF-87FE-EBEA-CC516D4C1EDB}"/>
              </a:ext>
            </a:extLst>
          </p:cNvPr>
          <p:cNvSpPr txBox="1"/>
          <p:nvPr/>
        </p:nvSpPr>
        <p:spPr>
          <a:xfrm>
            <a:off x="623392" y="332656"/>
            <a:ext cx="11153846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dirty="0">
                <a:solidFill>
                  <a:prstClr val="black"/>
                </a:solidFill>
              </a:rPr>
              <a:t>What is the probability of rolling </a:t>
            </a:r>
          </a:p>
          <a:p>
            <a:pPr algn="ctr"/>
            <a:r>
              <a:rPr lang="en-US" altLang="en-US" sz="6000" dirty="0">
                <a:solidFill>
                  <a:prstClr val="black"/>
                </a:solidFill>
              </a:rPr>
              <a:t>2 six from 4 rolls of a dice?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40C56B5-AC91-832C-FE75-03BEBE2AAE17}"/>
                  </a:ext>
                </a:extLst>
              </p:cNvPr>
              <p:cNvSpPr/>
              <p:nvPr/>
            </p:nvSpPr>
            <p:spPr>
              <a:xfrm>
                <a:off x="9571063" y="3152786"/>
                <a:ext cx="1871074" cy="18888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8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40C56B5-AC91-832C-FE75-03BEBE2AAE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1063" y="3152786"/>
                <a:ext cx="1871074" cy="18888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190A79-AC6E-1B50-F6BC-12EC1BD2D1A9}"/>
                  </a:ext>
                </a:extLst>
              </p:cNvPr>
              <p:cNvSpPr txBox="1"/>
              <p:nvPr/>
            </p:nvSpPr>
            <p:spPr>
              <a:xfrm>
                <a:off x="764343" y="3293935"/>
                <a:ext cx="4702265" cy="1753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baseline="30000" dirty="0" smtClean="0">
                          <a:latin typeface="Cambria Math" panose="02040503050406030204" pitchFamily="18" charset="0"/>
                        </a:rPr>
                        <m:t>4</m:t>
                      </m:r>
                      <m:sSub>
                        <m:sSub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60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dirty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60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E190A79-AC6E-1B50-F6BC-12EC1BD2D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43" y="3293935"/>
                <a:ext cx="4702265" cy="17534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0E4ACD-71EC-1755-5473-CFBB39430543}"/>
                  </a:ext>
                </a:extLst>
              </p:cNvPr>
              <p:cNvSpPr txBox="1"/>
              <p:nvPr/>
            </p:nvSpPr>
            <p:spPr>
              <a:xfrm>
                <a:off x="5447928" y="3284984"/>
                <a:ext cx="4248472" cy="17534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0" dirty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000" dirty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60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6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60E4ACD-71EC-1755-5473-CFBB39430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3284984"/>
                <a:ext cx="4248472" cy="17534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11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1384" y="2564904"/>
                <a:ext cx="1108923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>
                    <a:solidFill>
                      <a:schemeClr val="tx1"/>
                    </a:solidFill>
                  </a:rPr>
                  <a:t>P(</a:t>
                </a:r>
                <a:r>
                  <a:rPr lang="en-GB" altLang="en-US" sz="8000" dirty="0">
                    <a:solidFill>
                      <a:schemeClr val="tx1"/>
                    </a:solidFill>
                  </a:rPr>
                  <a:t>X</a:t>
                </a:r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000" b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3) </a:t>
                </a:r>
                <a14:m>
                  <m:oMath xmlns:m="http://schemas.openxmlformats.org/officeDocument/2006/math">
                    <m:r>
                      <a:rPr lang="en-GB" sz="8000" b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</a:t>
                </a:r>
                <a:r>
                  <a:rPr lang="en-GB" sz="8000" baseline="30000" dirty="0">
                    <a:solidFill>
                      <a:schemeClr val="tx1"/>
                    </a:solidFill>
                  </a:rPr>
                  <a:t>5</a:t>
                </a:r>
                <a:r>
                  <a:rPr lang="en-GB" sz="8000" dirty="0">
                    <a:solidFill>
                      <a:schemeClr val="tx1"/>
                    </a:solidFill>
                  </a:rPr>
                  <a:t>C</a:t>
                </a:r>
                <a:r>
                  <a:rPr lang="en-GB" sz="8000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en-GB" sz="8000" dirty="0">
                    <a:solidFill>
                      <a:schemeClr val="tx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GB" sz="8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.2</m:t>
                    </m:r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)</a:t>
                </a:r>
                <a:r>
                  <a:rPr lang="en-GB" sz="8000" baseline="50000" dirty="0">
                    <a:solidFill>
                      <a:schemeClr val="tx1"/>
                    </a:solidFill>
                  </a:rPr>
                  <a:t>3</a:t>
                </a:r>
                <a:r>
                  <a:rPr lang="en-GB" sz="80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GB" sz="8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8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.8</m:t>
                    </m:r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)</a:t>
                </a:r>
                <a:r>
                  <a:rPr lang="en-GB" sz="8000" baseline="500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564904"/>
                <a:ext cx="11089232" cy="1323439"/>
              </a:xfrm>
              <a:prstGeom prst="rect">
                <a:avLst/>
              </a:prstGeom>
              <a:blipFill>
                <a:blip r:embed="rId2"/>
                <a:stretch>
                  <a:fillRect l="-3571" t="-25806" r="-1648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67808" y="4214275"/>
                <a:ext cx="2952328" cy="2173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𝟑𝟐</m:t>
                          </m:r>
                        </m:num>
                        <m:den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𝟔𝟐𝟓</m:t>
                          </m:r>
                        </m:den>
                      </m:f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4214275"/>
                <a:ext cx="2952328" cy="21738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FC15553C-3A0F-AFBA-F4AA-08781133BFCF}"/>
              </a:ext>
            </a:extLst>
          </p:cNvPr>
          <p:cNvSpPr txBox="1"/>
          <p:nvPr/>
        </p:nvSpPr>
        <p:spPr>
          <a:xfrm>
            <a:off x="407368" y="271055"/>
            <a:ext cx="11521280" cy="184665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800" dirty="0"/>
              <a:t>A biased coin is flipped 5 times. </a:t>
            </a:r>
          </a:p>
          <a:p>
            <a:pPr algn="ctr"/>
            <a:r>
              <a:rPr lang="en-US" sz="3800" dirty="0"/>
              <a:t>The probability of get a head is 0.2. </a:t>
            </a:r>
          </a:p>
          <a:p>
            <a:pPr algn="ctr"/>
            <a:r>
              <a:rPr lang="en-US" sz="3800" dirty="0"/>
              <a:t>What is the probability of getting a head exactly 3 times?</a:t>
            </a:r>
          </a:p>
        </p:txBody>
      </p:sp>
    </p:spTree>
    <p:extLst>
      <p:ext uri="{BB962C8B-B14F-4D97-AF65-F5344CB8AC3E}">
        <p14:creationId xmlns:p14="http://schemas.microsoft.com/office/powerpoint/2010/main" val="414254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2"/>
          <p:cNvSpPr txBox="1"/>
          <p:nvPr/>
        </p:nvSpPr>
        <p:spPr>
          <a:xfrm>
            <a:off x="890529" y="459413"/>
            <a:ext cx="10297144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Binomial Distribution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287688" y="2389470"/>
                <a:ext cx="5441554" cy="2858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8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d>
                        <m:d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8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80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8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389470"/>
                <a:ext cx="5441554" cy="28585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4871865" y="2420888"/>
            <a:ext cx="216023" cy="8314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1681" y="1799717"/>
            <a:ext cx="4616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B</a:t>
            </a:r>
            <a:r>
              <a:rPr lang="en-GB" sz="4000" dirty="0"/>
              <a:t>inomial Distribution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 flipV="1">
            <a:off x="4871865" y="4293096"/>
            <a:ext cx="1584175" cy="169319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83433" y="5666964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00FF"/>
                </a:solidFill>
              </a:rPr>
              <a:t>Number of Trials</a:t>
            </a:r>
          </a:p>
        </p:txBody>
      </p:sp>
      <p:cxnSp>
        <p:nvCxnSpPr>
          <p:cNvPr id="20" name="Straight Arrow Connector 19"/>
          <p:cNvCxnSpPr>
            <a:cxnSpLocks/>
          </p:cNvCxnSpPr>
          <p:nvPr/>
        </p:nvCxnSpPr>
        <p:spPr>
          <a:xfrm flipV="1">
            <a:off x="7320136" y="5026144"/>
            <a:ext cx="216024" cy="9605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58986" y="5986288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Probability of success</a:t>
            </a:r>
          </a:p>
        </p:txBody>
      </p:sp>
    </p:spTree>
    <p:extLst>
      <p:ext uri="{BB962C8B-B14F-4D97-AF65-F5344CB8AC3E}">
        <p14:creationId xmlns:p14="http://schemas.microsoft.com/office/powerpoint/2010/main" val="321563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55440" y="260648"/>
                <a:ext cx="9937104" cy="21670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The random variable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12,</m:t>
                        </m:r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/>
                  <a:t>Find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60648"/>
                <a:ext cx="9937104" cy="2167003"/>
              </a:xfrm>
              <a:prstGeom prst="rect">
                <a:avLst/>
              </a:prstGeom>
              <a:blipFill>
                <a:blip r:embed="rId2"/>
                <a:stretch>
                  <a:fillRect b="-1174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DF9886-F0C1-7998-EBA7-56791A547EE1}"/>
                  </a:ext>
                </a:extLst>
              </p:cNvPr>
              <p:cNvSpPr txBox="1"/>
              <p:nvPr/>
            </p:nvSpPr>
            <p:spPr>
              <a:xfrm>
                <a:off x="4439816" y="5282956"/>
                <a:ext cx="302433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=0.269</m:t>
                      </m:r>
                    </m:oMath>
                  </m:oMathPara>
                </a14:m>
                <a:endParaRPr kumimoji="0" lang="en-GB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DF9886-F0C1-7998-EBA7-56791A547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5282956"/>
                <a:ext cx="302433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39D3D9-1D5A-FFBF-E867-EFF5DB8FEAEA}"/>
                  </a:ext>
                </a:extLst>
              </p:cNvPr>
              <p:cNvSpPr txBox="1"/>
              <p:nvPr/>
            </p:nvSpPr>
            <p:spPr>
              <a:xfrm>
                <a:off x="1091444" y="2681585"/>
                <a:ext cx="10009112" cy="23474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6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60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739D3D9-1D5A-FFBF-E867-EFF5DB8FE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444" y="2681585"/>
                <a:ext cx="10009112" cy="23474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851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55440" y="260648"/>
                <a:ext cx="9937104" cy="216700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The random variable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12,</m:t>
                        </m:r>
                        <m:f>
                          <m:f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/>
                  <a:t>Find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60648"/>
                <a:ext cx="9937104" cy="2167003"/>
              </a:xfrm>
              <a:prstGeom prst="rect">
                <a:avLst/>
              </a:prstGeom>
              <a:blipFill>
                <a:blip r:embed="rId2"/>
                <a:stretch>
                  <a:fillRect b="-1174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7488" y="2611773"/>
                <a:ext cx="92170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≤1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611773"/>
                <a:ext cx="921702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571E56D-09B8-DA97-84AF-B5C4C2E513DF}"/>
                  </a:ext>
                </a:extLst>
              </p:cNvPr>
              <p:cNvSpPr txBox="1"/>
              <p:nvPr/>
            </p:nvSpPr>
            <p:spPr>
              <a:xfrm>
                <a:off x="767408" y="5801542"/>
                <a:ext cx="259228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𝟑𝟖𝟏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571E56D-09B8-DA97-84AF-B5C4C2E51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5801542"/>
                <a:ext cx="259228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54DE0E-DE7A-3D49-67BC-A62448A8607E}"/>
                  </a:ext>
                </a:extLst>
              </p:cNvPr>
              <p:cNvSpPr txBox="1"/>
              <p:nvPr/>
            </p:nvSpPr>
            <p:spPr>
              <a:xfrm>
                <a:off x="515380" y="3501008"/>
                <a:ext cx="11017224" cy="20437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48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4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GB" sz="4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sz="4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4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48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sz="4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FF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12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8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FF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FF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FF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FF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FF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FF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FF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11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54DE0E-DE7A-3D49-67BC-A62448A86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3501008"/>
                <a:ext cx="11017224" cy="20437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605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E1CD4C-3299-3469-4E43-946C845B27D5}"/>
                  </a:ext>
                </a:extLst>
              </p:cNvPr>
              <p:cNvSpPr txBox="1"/>
              <p:nvPr/>
            </p:nvSpPr>
            <p:spPr>
              <a:xfrm>
                <a:off x="2431722" y="404664"/>
                <a:ext cx="7128792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6, 0.2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  <a:p>
                <a:pPr algn="ctr"/>
                <a:r>
                  <a:rPr lang="en-GB" sz="4800" dirty="0" err="1"/>
                  <a:t>i</a:t>
                </a:r>
                <a:r>
                  <a:rPr lang="en-GB" sz="4800" dirty="0"/>
                  <a:t>) What is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=2)</m:t>
                    </m:r>
                  </m:oMath>
                </a14:m>
                <a:r>
                  <a:rPr lang="en-GB" sz="4800" dirty="0"/>
                  <a:t>?</a:t>
                </a:r>
              </a:p>
              <a:p>
                <a:pPr algn="ctr"/>
                <a:r>
                  <a:rPr lang="en-GB" sz="4800" dirty="0"/>
                  <a:t>ii) What is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𝑃</m:t>
                    </m:r>
                    <m:r>
                      <a:rPr lang="en-GB" sz="4800" i="1">
                        <a:latin typeface="Cambria Math"/>
                      </a:rPr>
                      <m:t>(</m:t>
                    </m:r>
                    <m:r>
                      <a:rPr lang="en-GB" sz="4800" i="1">
                        <a:latin typeface="Cambria Math"/>
                      </a:rPr>
                      <m:t>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≥5</m:t>
                    </m:r>
                    <m:r>
                      <a:rPr lang="en-GB" sz="48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4800" dirty="0"/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E1CD4C-3299-3469-4E43-946C845B2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722" y="404664"/>
                <a:ext cx="7128792" cy="2308324"/>
              </a:xfrm>
              <a:prstGeom prst="rect">
                <a:avLst/>
              </a:prstGeom>
              <a:blipFill>
                <a:blip r:embed="rId2"/>
                <a:stretch>
                  <a:fillRect b="-85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E5FAE7-55B8-A409-636F-4867E65FD7D9}"/>
                  </a:ext>
                </a:extLst>
              </p:cNvPr>
              <p:cNvSpPr txBox="1"/>
              <p:nvPr/>
            </p:nvSpPr>
            <p:spPr>
              <a:xfrm>
                <a:off x="1279594" y="3212976"/>
                <a:ext cx="9136886" cy="17251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6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60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6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0.2</m:t>
                          </m:r>
                        </m:e>
                        <m: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 0.</m:t>
                      </m:r>
                      <m:sSup>
                        <m:sSup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60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E5FAE7-55B8-A409-636F-4867E65FD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594" y="3212976"/>
                <a:ext cx="9136886" cy="17251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4B4197-A074-AE43-96B4-A8AB891454AB}"/>
                  </a:ext>
                </a:extLst>
              </p:cNvPr>
              <p:cNvSpPr txBox="1"/>
              <p:nvPr/>
            </p:nvSpPr>
            <p:spPr>
              <a:xfrm>
                <a:off x="4879994" y="5293657"/>
                <a:ext cx="403244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𝟐𝟒𝟓𝟕𝟔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14B4197-A074-AE43-96B4-A8AB89145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994" y="5293657"/>
                <a:ext cx="4032448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70B5175-F735-A52E-8E1C-85E30CA2C16A}"/>
              </a:ext>
            </a:extLst>
          </p:cNvPr>
          <p:cNvSpPr txBox="1"/>
          <p:nvPr/>
        </p:nvSpPr>
        <p:spPr>
          <a:xfrm>
            <a:off x="631522" y="3721609"/>
            <a:ext cx="50405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chemeClr val="bg1"/>
                </a:solidFill>
              </a:rPr>
              <a:t>i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07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679841" y="5222671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A7ECFD5C-71CC-1373-1049-E33C13AF8E9A}"/>
              </a:ext>
            </a:extLst>
          </p:cNvPr>
          <p:cNvSpPr txBox="1"/>
          <p:nvPr/>
        </p:nvSpPr>
        <p:spPr>
          <a:xfrm>
            <a:off x="2423679" y="494024"/>
            <a:ext cx="7380312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/>
              <a:t>Possible Successful Outcomes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C03420-844B-A1F9-775A-8E4A071D573B}"/>
              </a:ext>
            </a:extLst>
          </p:cNvPr>
          <p:cNvSpPr txBox="1"/>
          <p:nvPr/>
        </p:nvSpPr>
        <p:spPr>
          <a:xfrm>
            <a:off x="4651510" y="1412776"/>
            <a:ext cx="26399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1 Coin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No Tails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F4949D-9AF8-2688-DA41-C1D0C3F01E48}"/>
              </a:ext>
            </a:extLst>
          </p:cNvPr>
          <p:cNvSpPr txBox="1"/>
          <p:nvPr/>
        </p:nvSpPr>
        <p:spPr>
          <a:xfrm>
            <a:off x="1083523" y="3061171"/>
            <a:ext cx="105790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How many successful outcomes?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69D09D2-179A-B782-77A9-2927CDAD9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858"/>
          <a:stretch/>
        </p:blipFill>
        <p:spPr>
          <a:xfrm>
            <a:off x="5519936" y="4397224"/>
            <a:ext cx="853092" cy="82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9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BE99E2-1302-211C-2156-854F2F645DBF}"/>
                  </a:ext>
                </a:extLst>
              </p:cNvPr>
              <p:cNvSpPr txBox="1"/>
              <p:nvPr/>
            </p:nvSpPr>
            <p:spPr>
              <a:xfrm>
                <a:off x="839416" y="2906415"/>
                <a:ext cx="10729192" cy="9233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≥5</m:t>
                          </m:r>
                        </m:e>
                      </m:d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</m:oMath>
                  </m:oMathPara>
                </a14:m>
                <a:br>
                  <a:rPr lang="en-GB" sz="5400" i="1" dirty="0">
                    <a:latin typeface="Cambria Math" panose="02040503050406030204" pitchFamily="18" charset="0"/>
                  </a:rPr>
                </a:br>
                <a:endParaRPr lang="en-GB" sz="5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BE99E2-1302-211C-2156-854F2F645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906415"/>
                <a:ext cx="10729192" cy="9233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6BFF06-BF20-9FC0-881A-8EC789ED59C1}"/>
                  </a:ext>
                </a:extLst>
              </p:cNvPr>
              <p:cNvSpPr txBox="1"/>
              <p:nvPr/>
            </p:nvSpPr>
            <p:spPr>
              <a:xfrm>
                <a:off x="2423592" y="332656"/>
                <a:ext cx="7128792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6, 0.2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  <a:p>
                <a:pPr algn="ctr"/>
                <a:r>
                  <a:rPr lang="en-GB" sz="4800" dirty="0" err="1"/>
                  <a:t>i</a:t>
                </a:r>
                <a:r>
                  <a:rPr lang="en-GB" sz="4800" dirty="0"/>
                  <a:t>) What is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=2)</m:t>
                    </m:r>
                  </m:oMath>
                </a14:m>
                <a:r>
                  <a:rPr lang="en-GB" sz="4800" dirty="0"/>
                  <a:t>?</a:t>
                </a:r>
              </a:p>
              <a:p>
                <a:pPr algn="ctr"/>
                <a:r>
                  <a:rPr lang="en-GB" sz="4800" dirty="0"/>
                  <a:t>ii) What is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𝑃</m:t>
                    </m:r>
                    <m:r>
                      <a:rPr lang="en-GB" sz="4800" i="1">
                        <a:latin typeface="Cambria Math"/>
                      </a:rPr>
                      <m:t>(</m:t>
                    </m:r>
                    <m:r>
                      <a:rPr lang="en-GB" sz="4800" i="1">
                        <a:latin typeface="Cambria Math"/>
                      </a:rPr>
                      <m:t>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≥5</m:t>
                    </m:r>
                    <m:r>
                      <a:rPr lang="en-GB" sz="480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4800" dirty="0"/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6BFF06-BF20-9FC0-881A-8EC789ED5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32656"/>
                <a:ext cx="7128792" cy="2308324"/>
              </a:xfrm>
              <a:prstGeom prst="rect">
                <a:avLst/>
              </a:prstGeom>
              <a:blipFill>
                <a:blip r:embed="rId3"/>
                <a:stretch>
                  <a:fillRect b="-882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A2F16E-6032-51C8-3463-CF7BDB8EE140}"/>
                  </a:ext>
                </a:extLst>
              </p:cNvPr>
              <p:cNvSpPr txBox="1"/>
              <p:nvPr/>
            </p:nvSpPr>
            <p:spPr>
              <a:xfrm>
                <a:off x="3431704" y="4005064"/>
                <a:ext cx="7848872" cy="1561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5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5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0.2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sup>
                      </m:sSup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0.8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+0.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br>
                  <a:rPr kumimoji="0" lang="en-GB" sz="5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EA2F16E-6032-51C8-3463-CF7BDB8EE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4005064"/>
                <a:ext cx="7848872" cy="15619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E90E42-A6E8-2133-1DC0-EF2333E86FFE}"/>
                  </a:ext>
                </a:extLst>
              </p:cNvPr>
              <p:cNvSpPr txBox="1"/>
              <p:nvPr/>
            </p:nvSpPr>
            <p:spPr>
              <a:xfrm>
                <a:off x="3948100" y="5742221"/>
                <a:ext cx="340804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𝟎𝟎𝟏𝟔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E90E42-A6E8-2133-1DC0-EF2333E86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100" y="5742221"/>
                <a:ext cx="340804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3A37372-2F91-D117-6C76-49DDE9A70005}"/>
              </a:ext>
            </a:extLst>
          </p:cNvPr>
          <p:cNvSpPr txBox="1"/>
          <p:nvPr/>
        </p:nvSpPr>
        <p:spPr>
          <a:xfrm>
            <a:off x="407368" y="3003049"/>
            <a:ext cx="50405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146124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1B2E61-09BC-4D3E-B155-B48976423D0C}"/>
                  </a:ext>
                </a:extLst>
              </p:cNvPr>
              <p:cNvSpPr txBox="1"/>
              <p:nvPr/>
            </p:nvSpPr>
            <p:spPr>
              <a:xfrm>
                <a:off x="551384" y="404664"/>
                <a:ext cx="10729192" cy="28623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I have a bag of 2 red and 8 white balls. </a:t>
                </a:r>
                <a:endParaRPr lang="en-GB" sz="36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3600" dirty="0"/>
                  <a:t> represents the number of red balls I chose after 5 selections (with replacement).</a:t>
                </a:r>
              </a:p>
              <a:p>
                <a:r>
                  <a:rPr lang="en-GB" sz="3600" dirty="0" err="1"/>
                  <a:t>i</a:t>
                </a:r>
                <a:r>
                  <a:rPr lang="en-GB" sz="3600" dirty="0"/>
                  <a:t>) Write a distribution for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3600" dirty="0"/>
              </a:p>
              <a:p>
                <a:r>
                  <a:rPr lang="en-GB" sz="3600" dirty="0"/>
                  <a:t>ii) Determine the probability that I chose 3 red balls.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1B2E61-09BC-4D3E-B155-B48976423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0729192" cy="2862322"/>
              </a:xfrm>
              <a:prstGeom prst="rect">
                <a:avLst/>
              </a:prstGeom>
              <a:blipFill>
                <a:blip r:embed="rId2"/>
                <a:stretch>
                  <a:fillRect l="-55" b="-33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6777C7-3389-5811-15FE-90A70144E7F5}"/>
                  </a:ext>
                </a:extLst>
              </p:cNvPr>
              <p:cNvSpPr txBox="1"/>
              <p:nvPr/>
            </p:nvSpPr>
            <p:spPr>
              <a:xfrm>
                <a:off x="1127448" y="3789040"/>
                <a:ext cx="396044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𝑿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~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𝑩</m:t>
                      </m:r>
                      <m:d>
                        <m:dPr>
                          <m:ctrlP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.</m:t>
                          </m:r>
                          <m:r>
                            <a:rPr kumimoji="0" lang="en-GB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6777C7-3389-5811-15FE-90A70144E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789040"/>
                <a:ext cx="396044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803743-138B-7F08-329A-071CF1C39159}"/>
                  </a:ext>
                </a:extLst>
              </p:cNvPr>
              <p:cNvSpPr txBox="1"/>
              <p:nvPr/>
            </p:nvSpPr>
            <p:spPr>
              <a:xfrm>
                <a:off x="934700" y="5013176"/>
                <a:ext cx="11065956" cy="1561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GB" sz="5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𝑋</m:t>
                          </m:r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=3</m:t>
                          </m:r>
                        </m:e>
                      </m:d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5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54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5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5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kumimoji="0" lang="en-GB" sz="5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0.2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kumimoji="0" lang="en-GB" sz="5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0.8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𝟎𝟓𝟏𝟐</m:t>
                      </m:r>
                    </m:oMath>
                  </m:oMathPara>
                </a14:m>
                <a:endParaRPr kumimoji="0" lang="en-GB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803743-138B-7F08-329A-071CF1C39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00" y="5013176"/>
                <a:ext cx="11065956" cy="15618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CFB2962-98C4-960F-CA44-124ADDF1B95E}"/>
              </a:ext>
            </a:extLst>
          </p:cNvPr>
          <p:cNvSpPr txBox="1"/>
          <p:nvPr/>
        </p:nvSpPr>
        <p:spPr>
          <a:xfrm>
            <a:off x="430644" y="3896762"/>
            <a:ext cx="50405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err="1">
                <a:solidFill>
                  <a:schemeClr val="bg1"/>
                </a:solidFill>
              </a:rPr>
              <a:t>i</a:t>
            </a:r>
            <a:endParaRPr lang="en-GB" sz="4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674357-CC08-4941-CB26-E1A4DAA0E77E}"/>
              </a:ext>
            </a:extLst>
          </p:cNvPr>
          <p:cNvSpPr txBox="1"/>
          <p:nvPr/>
        </p:nvSpPr>
        <p:spPr>
          <a:xfrm>
            <a:off x="430644" y="5440152"/>
            <a:ext cx="50405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ii</a:t>
            </a:r>
          </a:p>
        </p:txBody>
      </p:sp>
    </p:spTree>
    <p:extLst>
      <p:ext uri="{BB962C8B-B14F-4D97-AF65-F5344CB8AC3E}">
        <p14:creationId xmlns:p14="http://schemas.microsoft.com/office/powerpoint/2010/main" val="399933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C03481-0395-132C-837B-FBA213EFE3B3}"/>
              </a:ext>
            </a:extLst>
          </p:cNvPr>
          <p:cNvSpPr/>
          <p:nvPr/>
        </p:nvSpPr>
        <p:spPr>
          <a:xfrm>
            <a:off x="407368" y="332656"/>
            <a:ext cx="11377264" cy="286232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3600" dirty="0"/>
              <a:t>A company claims that a quarter of the bolts sent to them are faulty. To test this claim the number of faulty bolts in a random sample of 50 is recorded.</a:t>
            </a:r>
          </a:p>
          <a:p>
            <a:r>
              <a:rPr lang="en-GB" sz="3600" dirty="0"/>
              <a:t> Give two reasons why a binomial distribution may be a suitable model for the number of faulty bolts in the sample.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9F4364-1BA8-D759-504C-275A3D1C7E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70" t="4167"/>
          <a:stretch/>
        </p:blipFill>
        <p:spPr>
          <a:xfrm>
            <a:off x="1487488" y="3789040"/>
            <a:ext cx="9433048" cy="23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1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567608" y="188640"/>
            <a:ext cx="7056784" cy="156966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800" b="1" dirty="0"/>
              <a:t>The Binomial Distribution </a:t>
            </a:r>
          </a:p>
          <a:p>
            <a:pPr algn="ctr"/>
            <a:r>
              <a:rPr lang="en-GB" sz="4800" b="1" dirty="0"/>
              <a:t>Terms and Conditions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9576" y="2132856"/>
            <a:ext cx="849694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Only 2 outcomes (Success or Fail)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Constant Probability of Success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Each trial is independent</a:t>
            </a:r>
          </a:p>
          <a:p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Fixed number of Trials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28311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815318" y="4911222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76190" y="5718110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70745" y="4942622"/>
            <a:ext cx="62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1026" name="Picture 2" descr="Pin on reddy">
            <a:extLst>
              <a:ext uri="{FF2B5EF4-FFF2-40B4-BE49-F238E27FC236}">
                <a16:creationId xmlns:a16="http://schemas.microsoft.com/office/drawing/2014/main" id="{A0E395F8-5780-780E-DEDB-5285BF9EB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10026420" y="4287845"/>
            <a:ext cx="83893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772C0-2CD9-5880-440A-D92DFAB42D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6167858" y="4289000"/>
            <a:ext cx="853092" cy="825447"/>
          </a:xfrm>
          <a:prstGeom prst="rect">
            <a:avLst/>
          </a:prstGeom>
        </p:spPr>
      </p:pic>
      <p:sp>
        <p:nvSpPr>
          <p:cNvPr id="3" name="TextBox 32">
            <a:extLst>
              <a:ext uri="{FF2B5EF4-FFF2-40B4-BE49-F238E27FC236}">
                <a16:creationId xmlns:a16="http://schemas.microsoft.com/office/drawing/2014/main" id="{A7ECFD5C-71CC-1373-1049-E33C13AF8E9A}"/>
              </a:ext>
            </a:extLst>
          </p:cNvPr>
          <p:cNvSpPr txBox="1"/>
          <p:nvPr/>
        </p:nvSpPr>
        <p:spPr>
          <a:xfrm>
            <a:off x="2423679" y="494024"/>
            <a:ext cx="7380312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/>
              <a:t>Possible Successful Outcomes</a:t>
            </a:r>
          </a:p>
        </p:txBody>
      </p:sp>
      <p:pic>
        <p:nvPicPr>
          <p:cNvPr id="8" name="Picture 2" descr="Pin on reddy">
            <a:extLst>
              <a:ext uri="{FF2B5EF4-FFF2-40B4-BE49-F238E27FC236}">
                <a16:creationId xmlns:a16="http://schemas.microsoft.com/office/drawing/2014/main" id="{7ED51935-D367-5D70-C035-7D90A36A2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9082657" y="4287845"/>
            <a:ext cx="83893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C03420-844B-A1F9-775A-8E4A071D573B}"/>
              </a:ext>
            </a:extLst>
          </p:cNvPr>
          <p:cNvSpPr txBox="1"/>
          <p:nvPr/>
        </p:nvSpPr>
        <p:spPr>
          <a:xfrm>
            <a:off x="551384" y="2567413"/>
            <a:ext cx="30243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Two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No Tails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F4949D-9AF8-2688-DA41-C1D0C3F01E48}"/>
              </a:ext>
            </a:extLst>
          </p:cNvPr>
          <p:cNvSpPr txBox="1"/>
          <p:nvPr/>
        </p:nvSpPr>
        <p:spPr>
          <a:xfrm>
            <a:off x="845583" y="1472273"/>
            <a:ext cx="105790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How many successful outcomes?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1EF989-62B8-F95A-D906-1DF4D43F8329}"/>
              </a:ext>
            </a:extLst>
          </p:cNvPr>
          <p:cNvSpPr txBox="1"/>
          <p:nvPr/>
        </p:nvSpPr>
        <p:spPr>
          <a:xfrm>
            <a:off x="4599176" y="2563036"/>
            <a:ext cx="30243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Two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One Tail </a:t>
            </a:r>
          </a:p>
        </p:txBody>
      </p:sp>
      <p:pic>
        <p:nvPicPr>
          <p:cNvPr id="15" name="Picture 2" descr="Pin on reddy">
            <a:extLst>
              <a:ext uri="{FF2B5EF4-FFF2-40B4-BE49-F238E27FC236}">
                <a16:creationId xmlns:a16="http://schemas.microsoft.com/office/drawing/2014/main" id="{C00A922F-BA61-6C03-F13B-F9CA501525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5159896" y="4283450"/>
            <a:ext cx="83893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9F4B815-DCA5-0B8B-F0F6-D2A08276FA84}"/>
              </a:ext>
            </a:extLst>
          </p:cNvPr>
          <p:cNvSpPr txBox="1"/>
          <p:nvPr/>
        </p:nvSpPr>
        <p:spPr>
          <a:xfrm>
            <a:off x="8490398" y="2575791"/>
            <a:ext cx="30243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Two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Two Tails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69D09D2-179A-B782-77A9-2927CDAD9C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1171378" y="4290587"/>
            <a:ext cx="853092" cy="8254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F555CEA-ECC7-250E-449B-30AEC80D64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2135560" y="4286933"/>
            <a:ext cx="853092" cy="825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B8B5E5-4D8E-C8D9-D6AC-60149384CB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5225500" y="5101438"/>
            <a:ext cx="853092" cy="825447"/>
          </a:xfrm>
          <a:prstGeom prst="rect">
            <a:avLst/>
          </a:prstGeom>
        </p:spPr>
      </p:pic>
      <p:pic>
        <p:nvPicPr>
          <p:cNvPr id="5" name="Picture 2" descr="Pin on reddy">
            <a:extLst>
              <a:ext uri="{FF2B5EF4-FFF2-40B4-BE49-F238E27FC236}">
                <a16:creationId xmlns:a16="http://schemas.microsoft.com/office/drawing/2014/main" id="{B41C2C7C-FB99-BA8B-63DF-F6EE00A847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6183416" y="5095888"/>
            <a:ext cx="838939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59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219805" y="4411862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392848" y="5798457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395942" y="4364972"/>
            <a:ext cx="62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1026" name="Picture 2" descr="Pin on reddy">
            <a:extLst>
              <a:ext uri="{FF2B5EF4-FFF2-40B4-BE49-F238E27FC236}">
                <a16:creationId xmlns:a16="http://schemas.microsoft.com/office/drawing/2014/main" id="{A0E395F8-5780-780E-DEDB-5285BF9EB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5005005" y="5165415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772C0-2CD9-5880-440A-D92DFAB42D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4259306" y="3682751"/>
            <a:ext cx="745699" cy="721534"/>
          </a:xfrm>
          <a:prstGeom prst="rect">
            <a:avLst/>
          </a:prstGeom>
        </p:spPr>
      </p:pic>
      <p:sp>
        <p:nvSpPr>
          <p:cNvPr id="3" name="TextBox 32">
            <a:extLst>
              <a:ext uri="{FF2B5EF4-FFF2-40B4-BE49-F238E27FC236}">
                <a16:creationId xmlns:a16="http://schemas.microsoft.com/office/drawing/2014/main" id="{A7ECFD5C-71CC-1373-1049-E33C13AF8E9A}"/>
              </a:ext>
            </a:extLst>
          </p:cNvPr>
          <p:cNvSpPr txBox="1"/>
          <p:nvPr/>
        </p:nvSpPr>
        <p:spPr>
          <a:xfrm>
            <a:off x="2423679" y="260648"/>
            <a:ext cx="7380312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/>
              <a:t>Possible Successful Outcomes</a:t>
            </a:r>
          </a:p>
        </p:txBody>
      </p:sp>
      <p:pic>
        <p:nvPicPr>
          <p:cNvPr id="8" name="Picture 2" descr="Pin on reddy">
            <a:extLst>
              <a:ext uri="{FF2B5EF4-FFF2-40B4-BE49-F238E27FC236}">
                <a16:creationId xmlns:a16="http://schemas.microsoft.com/office/drawing/2014/main" id="{7ED51935-D367-5D70-C035-7D90A36A2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4242856" y="4449623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C03420-844B-A1F9-775A-8E4A071D573B}"/>
              </a:ext>
            </a:extLst>
          </p:cNvPr>
          <p:cNvSpPr txBox="1"/>
          <p:nvPr/>
        </p:nvSpPr>
        <p:spPr>
          <a:xfrm>
            <a:off x="296237" y="2209606"/>
            <a:ext cx="26924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Three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No Tails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F4949D-9AF8-2688-DA41-C1D0C3F01E48}"/>
              </a:ext>
            </a:extLst>
          </p:cNvPr>
          <p:cNvSpPr txBox="1"/>
          <p:nvPr/>
        </p:nvSpPr>
        <p:spPr>
          <a:xfrm>
            <a:off x="845583" y="1124744"/>
            <a:ext cx="105790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How many successful outcomes?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1EF989-62B8-F95A-D906-1DF4D43F8329}"/>
              </a:ext>
            </a:extLst>
          </p:cNvPr>
          <p:cNvSpPr txBox="1"/>
          <p:nvPr/>
        </p:nvSpPr>
        <p:spPr>
          <a:xfrm>
            <a:off x="3223333" y="2209606"/>
            <a:ext cx="27644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Three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One Tail </a:t>
            </a:r>
          </a:p>
        </p:txBody>
      </p:sp>
      <p:pic>
        <p:nvPicPr>
          <p:cNvPr id="15" name="Picture 2" descr="Pin on reddy">
            <a:extLst>
              <a:ext uri="{FF2B5EF4-FFF2-40B4-BE49-F238E27FC236}">
                <a16:creationId xmlns:a16="http://schemas.microsoft.com/office/drawing/2014/main" id="{C00A922F-BA61-6C03-F13B-F9CA501525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3487839" y="3682751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9F4B815-DCA5-0B8B-F0F6-D2A08276FA84}"/>
              </a:ext>
            </a:extLst>
          </p:cNvPr>
          <p:cNvSpPr txBox="1"/>
          <p:nvPr/>
        </p:nvSpPr>
        <p:spPr>
          <a:xfrm>
            <a:off x="6219303" y="2262088"/>
            <a:ext cx="28476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Three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Two Tails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69D09D2-179A-B782-77A9-2927CDAD9C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431649" y="3687602"/>
            <a:ext cx="745699" cy="72153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F555CEA-ECC7-250E-449B-30AEC80D64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1186719" y="3687602"/>
            <a:ext cx="745699" cy="7215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B79848-57FE-99A6-9A1D-4645CA2BF966}"/>
              </a:ext>
            </a:extLst>
          </p:cNvPr>
          <p:cNvSpPr txBox="1"/>
          <p:nvPr/>
        </p:nvSpPr>
        <p:spPr>
          <a:xfrm>
            <a:off x="9298490" y="2254432"/>
            <a:ext cx="26401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>
                <a:solidFill>
                  <a:prstClr val="black"/>
                </a:solidFill>
                <a:latin typeface="Calibri"/>
              </a:rPr>
              <a:t>Three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Three Tails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C2835-F4FA-129E-72B3-CFD2563A74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1965925" y="3687602"/>
            <a:ext cx="745699" cy="721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3BC20-1F6E-0690-B5DC-9B48DFF922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3459595" y="4449623"/>
            <a:ext cx="745699" cy="7215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549DC3-CBE8-8E9E-16F8-271C8EC642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5019409" y="3678023"/>
            <a:ext cx="745699" cy="721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1E0EB7-3E01-E8BF-3CAF-2C7E29F80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5018640" y="4439153"/>
            <a:ext cx="745699" cy="7215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1B3D71-12F8-6645-50AC-9474920AD9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4230484" y="5171157"/>
            <a:ext cx="745699" cy="7215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F35334-79F0-D70B-CE91-9BF9DF15DD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3447015" y="5189871"/>
            <a:ext cx="745699" cy="7215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5334FA9-C804-BB29-0839-5F006D478336}"/>
              </a:ext>
            </a:extLst>
          </p:cNvPr>
          <p:cNvSpPr txBox="1"/>
          <p:nvPr/>
        </p:nvSpPr>
        <p:spPr>
          <a:xfrm>
            <a:off x="7491232" y="5766360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19" name="Picture 2" descr="Pin on reddy">
            <a:extLst>
              <a:ext uri="{FF2B5EF4-FFF2-40B4-BE49-F238E27FC236}">
                <a16:creationId xmlns:a16="http://schemas.microsoft.com/office/drawing/2014/main" id="{927505DA-E4A6-4DA1-A399-B7ECB65FFC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6552005" y="4405447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in on reddy">
            <a:extLst>
              <a:ext uri="{FF2B5EF4-FFF2-40B4-BE49-F238E27FC236}">
                <a16:creationId xmlns:a16="http://schemas.microsoft.com/office/drawing/2014/main" id="{3D5785AF-C436-74F0-568D-18C631B6C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7333528" y="3645024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in on reddy">
            <a:extLst>
              <a:ext uri="{FF2B5EF4-FFF2-40B4-BE49-F238E27FC236}">
                <a16:creationId xmlns:a16="http://schemas.microsoft.com/office/drawing/2014/main" id="{6E7BA48D-EF59-4EF2-9284-C31447475F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6568872" y="3649752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7DECBCD-9441-BD59-B1C4-195903F2D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8100442" y="3645024"/>
            <a:ext cx="745699" cy="72153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F037C6F-6CA2-152E-1285-179FD13A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7328868" y="4416624"/>
            <a:ext cx="745699" cy="72153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32D11A-5D32-A30A-699C-70AA77395C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858"/>
          <a:stretch/>
        </p:blipFill>
        <p:spPr>
          <a:xfrm>
            <a:off x="6528048" y="5156872"/>
            <a:ext cx="745699" cy="721534"/>
          </a:xfrm>
          <a:prstGeom prst="rect">
            <a:avLst/>
          </a:prstGeom>
        </p:spPr>
      </p:pic>
      <p:pic>
        <p:nvPicPr>
          <p:cNvPr id="29" name="Picture 2" descr="Pin on reddy">
            <a:extLst>
              <a:ext uri="{FF2B5EF4-FFF2-40B4-BE49-F238E27FC236}">
                <a16:creationId xmlns:a16="http://schemas.microsoft.com/office/drawing/2014/main" id="{DE49AADA-25E8-3D5E-468D-30BABBC908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8118103" y="4416624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Pin on reddy">
            <a:extLst>
              <a:ext uri="{FF2B5EF4-FFF2-40B4-BE49-F238E27FC236}">
                <a16:creationId xmlns:a16="http://schemas.microsoft.com/office/drawing/2014/main" id="{CC6BB846-6D7A-304D-E0C6-F1A843BC1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7358770" y="5159016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Pin on reddy">
            <a:extLst>
              <a:ext uri="{FF2B5EF4-FFF2-40B4-BE49-F238E27FC236}">
                <a16:creationId xmlns:a16="http://schemas.microsoft.com/office/drawing/2014/main" id="{A2711494-9EA5-41D5-D815-48464A707E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8142037" y="5162464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in on reddy">
            <a:extLst>
              <a:ext uri="{FF2B5EF4-FFF2-40B4-BE49-F238E27FC236}">
                <a16:creationId xmlns:a16="http://schemas.microsoft.com/office/drawing/2014/main" id="{9F0FB24B-11E8-0D99-C839-333DB11C8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10271954" y="3673172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in on reddy">
            <a:extLst>
              <a:ext uri="{FF2B5EF4-FFF2-40B4-BE49-F238E27FC236}">
                <a16:creationId xmlns:a16="http://schemas.microsoft.com/office/drawing/2014/main" id="{71A84CE7-C6F2-0C52-9FA2-4FB7CC193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9507298" y="3677900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Pin on reddy">
            <a:extLst>
              <a:ext uri="{FF2B5EF4-FFF2-40B4-BE49-F238E27FC236}">
                <a16:creationId xmlns:a16="http://schemas.microsoft.com/office/drawing/2014/main" id="{5C9B4C90-13FD-8CE5-566B-BEA303914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11062798" y="3679003"/>
            <a:ext cx="733327" cy="7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43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61766" y="2948712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18057" y="4713188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704103" y="2810736"/>
            <a:ext cx="62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1026" name="Picture 2" descr="Pin on reddy">
            <a:extLst>
              <a:ext uri="{FF2B5EF4-FFF2-40B4-BE49-F238E27FC236}">
                <a16:creationId xmlns:a16="http://schemas.microsoft.com/office/drawing/2014/main" id="{A0E395F8-5780-780E-DEDB-5285BF9EB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3633216" y="3661325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772C0-2CD9-5880-440A-D92DFAB42D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3075792" y="2468584"/>
            <a:ext cx="551353" cy="533486"/>
          </a:xfrm>
          <a:prstGeom prst="rect">
            <a:avLst/>
          </a:prstGeom>
        </p:spPr>
      </p:pic>
      <p:pic>
        <p:nvPicPr>
          <p:cNvPr id="8" name="Picture 2" descr="Pin on reddy">
            <a:extLst>
              <a:ext uri="{FF2B5EF4-FFF2-40B4-BE49-F238E27FC236}">
                <a16:creationId xmlns:a16="http://schemas.microsoft.com/office/drawing/2014/main" id="{7ED51935-D367-5D70-C035-7D90A36A2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3059343" y="3078929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C03420-844B-A1F9-775A-8E4A071D573B}"/>
              </a:ext>
            </a:extLst>
          </p:cNvPr>
          <p:cNvSpPr txBox="1"/>
          <p:nvPr/>
        </p:nvSpPr>
        <p:spPr>
          <a:xfrm>
            <a:off x="119336" y="1124744"/>
            <a:ext cx="22713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Four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No Tails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F4949D-9AF8-2688-DA41-C1D0C3F01E48}"/>
              </a:ext>
            </a:extLst>
          </p:cNvPr>
          <p:cNvSpPr txBox="1"/>
          <p:nvPr/>
        </p:nvSpPr>
        <p:spPr>
          <a:xfrm>
            <a:off x="789030" y="141270"/>
            <a:ext cx="105790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How many successful outcomes?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1EF989-62B8-F95A-D906-1DF4D43F8329}"/>
              </a:ext>
            </a:extLst>
          </p:cNvPr>
          <p:cNvSpPr txBox="1"/>
          <p:nvPr/>
        </p:nvSpPr>
        <p:spPr>
          <a:xfrm>
            <a:off x="2451396" y="1139395"/>
            <a:ext cx="23321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Four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One Tail </a:t>
            </a:r>
          </a:p>
        </p:txBody>
      </p:sp>
      <p:pic>
        <p:nvPicPr>
          <p:cNvPr id="15" name="Picture 2" descr="Pin on reddy">
            <a:extLst>
              <a:ext uri="{FF2B5EF4-FFF2-40B4-BE49-F238E27FC236}">
                <a16:creationId xmlns:a16="http://schemas.microsoft.com/office/drawing/2014/main" id="{C00A922F-BA61-6C03-F13B-F9CA501525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2523661" y="2439971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9F4B815-DCA5-0B8B-F0F6-D2A08276FA84}"/>
              </a:ext>
            </a:extLst>
          </p:cNvPr>
          <p:cNvSpPr txBox="1"/>
          <p:nvPr/>
        </p:nvSpPr>
        <p:spPr>
          <a:xfrm>
            <a:off x="4845805" y="1146556"/>
            <a:ext cx="24023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Four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Two Tail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69D09D2-179A-B782-77A9-2927CDAD9C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140377" y="2444812"/>
            <a:ext cx="551353" cy="5334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F555CEA-ECC7-250E-449B-30AEC80D64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88198" y="2444812"/>
            <a:ext cx="551353" cy="5334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B79848-57FE-99A6-9A1D-4645CA2BF966}"/>
              </a:ext>
            </a:extLst>
          </p:cNvPr>
          <p:cNvSpPr txBox="1"/>
          <p:nvPr/>
        </p:nvSpPr>
        <p:spPr>
          <a:xfrm>
            <a:off x="7462893" y="1155585"/>
            <a:ext cx="21911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Four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Tree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Tail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C2835-F4FA-129E-72B3-CFD2563A7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1237257" y="2445185"/>
            <a:ext cx="551353" cy="533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C3BC20-1F6E-0690-B5DC-9B48DFF922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2495416" y="3050316"/>
            <a:ext cx="551353" cy="5334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549DC3-CBE8-8E9E-16F8-271C8EC642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3614177" y="2466011"/>
            <a:ext cx="551353" cy="5334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1E0EB7-3E01-E8BF-3CAF-2C7E29F80C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3613408" y="3070614"/>
            <a:ext cx="551353" cy="5334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1B3D71-12F8-6645-50AC-9474920AD9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3080412" y="3664912"/>
            <a:ext cx="551353" cy="5334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F35334-79F0-D70B-CE91-9BF9DF15DD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2516278" y="3655013"/>
            <a:ext cx="551353" cy="53348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5334FA9-C804-BB29-0839-5F006D478336}"/>
              </a:ext>
            </a:extLst>
          </p:cNvPr>
          <p:cNvSpPr txBox="1"/>
          <p:nvPr/>
        </p:nvSpPr>
        <p:spPr>
          <a:xfrm>
            <a:off x="8273189" y="4657201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CDF444-9FB9-7771-5BEE-0DECB9C6A4FC}"/>
              </a:ext>
            </a:extLst>
          </p:cNvPr>
          <p:cNvSpPr txBox="1"/>
          <p:nvPr/>
        </p:nvSpPr>
        <p:spPr>
          <a:xfrm>
            <a:off x="9881557" y="1146556"/>
            <a:ext cx="21911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Four Coins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Four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Tail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898CCF8-3BED-1424-388C-3322890AAF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1768318" y="2444812"/>
            <a:ext cx="551353" cy="533486"/>
          </a:xfrm>
          <a:prstGeom prst="rect">
            <a:avLst/>
          </a:prstGeom>
        </p:spPr>
      </p:pic>
      <p:pic>
        <p:nvPicPr>
          <p:cNvPr id="27" name="Picture 2" descr="Pin on reddy">
            <a:extLst>
              <a:ext uri="{FF2B5EF4-FFF2-40B4-BE49-F238E27FC236}">
                <a16:creationId xmlns:a16="http://schemas.microsoft.com/office/drawing/2014/main" id="{6A46FDB6-EB1B-6097-BFF1-D9BF97392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4172878" y="3642747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388E1F4-1CD1-039C-0A42-3C8B74FF90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4153839" y="2447433"/>
            <a:ext cx="551353" cy="53348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49B6C75-D854-067F-E736-EED6F89BE3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4153070" y="3052036"/>
            <a:ext cx="551353" cy="533486"/>
          </a:xfrm>
          <a:prstGeom prst="rect">
            <a:avLst/>
          </a:prstGeom>
        </p:spPr>
      </p:pic>
      <p:pic>
        <p:nvPicPr>
          <p:cNvPr id="40" name="Picture 2" descr="Pin on reddy">
            <a:extLst>
              <a:ext uri="{FF2B5EF4-FFF2-40B4-BE49-F238E27FC236}">
                <a16:creationId xmlns:a16="http://schemas.microsoft.com/office/drawing/2014/main" id="{F88B1DB3-B5EF-8DE0-C227-49D3A23F24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6084606" y="3629951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564A418-05A9-7EFC-FA5C-E9C93E336B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5527182" y="2437210"/>
            <a:ext cx="551353" cy="533486"/>
          </a:xfrm>
          <a:prstGeom prst="rect">
            <a:avLst/>
          </a:prstGeom>
        </p:spPr>
      </p:pic>
      <p:pic>
        <p:nvPicPr>
          <p:cNvPr id="42" name="Picture 2" descr="Pin on reddy">
            <a:extLst>
              <a:ext uri="{FF2B5EF4-FFF2-40B4-BE49-F238E27FC236}">
                <a16:creationId xmlns:a16="http://schemas.microsoft.com/office/drawing/2014/main" id="{081DCCA9-F684-5DDD-0D34-7FC014653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5510733" y="3047555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Pin on reddy">
            <a:extLst>
              <a:ext uri="{FF2B5EF4-FFF2-40B4-BE49-F238E27FC236}">
                <a16:creationId xmlns:a16="http://schemas.microsoft.com/office/drawing/2014/main" id="{0BA86685-E057-7CE2-5847-EDDB2748F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4975051" y="2408597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299BE2F-041C-FC8E-3E51-36A8D1836B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4946806" y="3018942"/>
            <a:ext cx="551353" cy="5334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710AA14-BF25-B3EB-30DC-98C65A2E9E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065567" y="2434637"/>
            <a:ext cx="551353" cy="53348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80F070C-0635-D0BF-0346-6D9F3BE091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064798" y="3039240"/>
            <a:ext cx="551353" cy="53348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576EAC2-960A-741E-7061-51EE788E32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5531802" y="3633538"/>
            <a:ext cx="551353" cy="53348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07ECB58-4B73-0717-D5EA-1321669793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4967668" y="3623639"/>
            <a:ext cx="551353" cy="533486"/>
          </a:xfrm>
          <a:prstGeom prst="rect">
            <a:avLst/>
          </a:prstGeom>
        </p:spPr>
      </p:pic>
      <p:pic>
        <p:nvPicPr>
          <p:cNvPr id="49" name="Picture 2" descr="Pin on reddy">
            <a:extLst>
              <a:ext uri="{FF2B5EF4-FFF2-40B4-BE49-F238E27FC236}">
                <a16:creationId xmlns:a16="http://schemas.microsoft.com/office/drawing/2014/main" id="{46A8FF88-8CB9-F85B-B34F-0A9D83110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6624268" y="3611373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2318F32-15B0-E2C5-2FEE-DE5950CFF5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605229" y="2416059"/>
            <a:ext cx="551353" cy="53348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D098238-7555-4DED-B091-2F634BDF6E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604460" y="3020662"/>
            <a:ext cx="551353" cy="533486"/>
          </a:xfrm>
          <a:prstGeom prst="rect">
            <a:avLst/>
          </a:prstGeom>
        </p:spPr>
      </p:pic>
      <p:pic>
        <p:nvPicPr>
          <p:cNvPr id="52" name="Picture 2" descr="Pin on reddy">
            <a:extLst>
              <a:ext uri="{FF2B5EF4-FFF2-40B4-BE49-F238E27FC236}">
                <a16:creationId xmlns:a16="http://schemas.microsoft.com/office/drawing/2014/main" id="{31103324-F6D0-492B-0927-47A3C1A27F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6103645" y="5438014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E6320A2-0194-7DCA-E466-969FB42C68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5546221" y="4245273"/>
            <a:ext cx="551353" cy="533486"/>
          </a:xfrm>
          <a:prstGeom prst="rect">
            <a:avLst/>
          </a:prstGeom>
        </p:spPr>
      </p:pic>
      <p:pic>
        <p:nvPicPr>
          <p:cNvPr id="54" name="Picture 2" descr="Pin on reddy">
            <a:extLst>
              <a:ext uri="{FF2B5EF4-FFF2-40B4-BE49-F238E27FC236}">
                <a16:creationId xmlns:a16="http://schemas.microsoft.com/office/drawing/2014/main" id="{E038920F-C71A-CB11-1483-5BA2D977B2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5529772" y="4855618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Pin on reddy">
            <a:extLst>
              <a:ext uri="{FF2B5EF4-FFF2-40B4-BE49-F238E27FC236}">
                <a16:creationId xmlns:a16="http://schemas.microsoft.com/office/drawing/2014/main" id="{937AAA1B-FB22-FF99-6AC5-A7989B3AF8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4994090" y="4216660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D0E0910-2422-140D-37BE-93814E152C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4965845" y="4827005"/>
            <a:ext cx="551353" cy="53348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8BDE255-C760-D3D1-97E4-C5FF8E86F6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084606" y="4242700"/>
            <a:ext cx="551353" cy="533486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1EC1D6E-5F62-B6AE-1571-91147E3A5D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083837" y="4847303"/>
            <a:ext cx="551353" cy="53348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2F14574-8B1A-47CB-EAA3-603AC328C3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5550841" y="5441601"/>
            <a:ext cx="551353" cy="53348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BFBB1A0-916C-3866-8365-8789A7DC47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4986707" y="5431702"/>
            <a:ext cx="551353" cy="533486"/>
          </a:xfrm>
          <a:prstGeom prst="rect">
            <a:avLst/>
          </a:prstGeom>
        </p:spPr>
      </p:pic>
      <p:pic>
        <p:nvPicPr>
          <p:cNvPr id="61" name="Picture 2" descr="Pin on reddy">
            <a:extLst>
              <a:ext uri="{FF2B5EF4-FFF2-40B4-BE49-F238E27FC236}">
                <a16:creationId xmlns:a16="http://schemas.microsoft.com/office/drawing/2014/main" id="{E0CD6B29-57FD-A678-D0AC-344F23C4E5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6643307" y="5419436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4725D68-DCCE-43C1-E091-FFC85AC594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624268" y="4224122"/>
            <a:ext cx="551353" cy="533486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CEC3E84-3902-72AC-A23E-2E3A373776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6623499" y="4828725"/>
            <a:ext cx="551353" cy="533486"/>
          </a:xfrm>
          <a:prstGeom prst="rect">
            <a:avLst/>
          </a:prstGeom>
        </p:spPr>
      </p:pic>
      <p:pic>
        <p:nvPicPr>
          <p:cNvPr id="1024" name="Picture 2" descr="Pin on reddy">
            <a:extLst>
              <a:ext uri="{FF2B5EF4-FFF2-40B4-BE49-F238E27FC236}">
                <a16:creationId xmlns:a16="http://schemas.microsoft.com/office/drawing/2014/main" id="{21E25E5F-FC8B-B472-7A00-CECF609738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3599774" y="4282069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024">
            <a:extLst>
              <a:ext uri="{FF2B5EF4-FFF2-40B4-BE49-F238E27FC236}">
                <a16:creationId xmlns:a16="http://schemas.microsoft.com/office/drawing/2014/main" id="{0226AAEE-04AD-1F34-A2E9-09D5080E8F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3046970" y="4285656"/>
            <a:ext cx="551353" cy="533486"/>
          </a:xfrm>
          <a:prstGeom prst="rect">
            <a:avLst/>
          </a:prstGeom>
        </p:spPr>
      </p:pic>
      <p:pic>
        <p:nvPicPr>
          <p:cNvPr id="1027" name="Picture 1026">
            <a:extLst>
              <a:ext uri="{FF2B5EF4-FFF2-40B4-BE49-F238E27FC236}">
                <a16:creationId xmlns:a16="http://schemas.microsoft.com/office/drawing/2014/main" id="{7F645443-71D5-F0E1-480E-8C56A35873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2482836" y="4275757"/>
            <a:ext cx="551353" cy="533486"/>
          </a:xfrm>
          <a:prstGeom prst="rect">
            <a:avLst/>
          </a:prstGeom>
        </p:spPr>
      </p:pic>
      <p:pic>
        <p:nvPicPr>
          <p:cNvPr id="1028" name="Picture 2" descr="Pin on reddy">
            <a:extLst>
              <a:ext uri="{FF2B5EF4-FFF2-40B4-BE49-F238E27FC236}">
                <a16:creationId xmlns:a16="http://schemas.microsoft.com/office/drawing/2014/main" id="{2E308487-B813-3774-6BB0-DDAE6FC926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4163908" y="4284648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2" descr="Pin on reddy">
            <a:extLst>
              <a:ext uri="{FF2B5EF4-FFF2-40B4-BE49-F238E27FC236}">
                <a16:creationId xmlns:a16="http://schemas.microsoft.com/office/drawing/2014/main" id="{AD2C4649-3238-6CBA-A1B9-D509D9819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8601768" y="3629950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1029">
            <a:extLst>
              <a:ext uri="{FF2B5EF4-FFF2-40B4-BE49-F238E27FC236}">
                <a16:creationId xmlns:a16="http://schemas.microsoft.com/office/drawing/2014/main" id="{2E3A93A4-669B-B3C9-C5E8-9E18E06362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8044344" y="2437209"/>
            <a:ext cx="551353" cy="533486"/>
          </a:xfrm>
          <a:prstGeom prst="rect">
            <a:avLst/>
          </a:prstGeom>
        </p:spPr>
      </p:pic>
      <p:pic>
        <p:nvPicPr>
          <p:cNvPr id="1031" name="Picture 2" descr="Pin on reddy">
            <a:extLst>
              <a:ext uri="{FF2B5EF4-FFF2-40B4-BE49-F238E27FC236}">
                <a16:creationId xmlns:a16="http://schemas.microsoft.com/office/drawing/2014/main" id="{04E8DD90-5B70-7CEC-70D4-2FCD48FD04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8027895" y="3047554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2" descr="Pin on reddy">
            <a:extLst>
              <a:ext uri="{FF2B5EF4-FFF2-40B4-BE49-F238E27FC236}">
                <a16:creationId xmlns:a16="http://schemas.microsoft.com/office/drawing/2014/main" id="{6E356CCF-879F-5589-1772-58849E217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7492213" y="2408596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1032">
            <a:extLst>
              <a:ext uri="{FF2B5EF4-FFF2-40B4-BE49-F238E27FC236}">
                <a16:creationId xmlns:a16="http://schemas.microsoft.com/office/drawing/2014/main" id="{F7BA1FAA-07FA-5319-531B-B722F65297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7463968" y="3018941"/>
            <a:ext cx="551353" cy="533486"/>
          </a:xfrm>
          <a:prstGeom prst="rect">
            <a:avLst/>
          </a:prstGeom>
        </p:spPr>
      </p:pic>
      <p:pic>
        <p:nvPicPr>
          <p:cNvPr id="1034" name="Picture 1033">
            <a:extLst>
              <a:ext uri="{FF2B5EF4-FFF2-40B4-BE49-F238E27FC236}">
                <a16:creationId xmlns:a16="http://schemas.microsoft.com/office/drawing/2014/main" id="{0EEC847B-64D0-7D61-F6E1-08A1E6967A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8582729" y="2434636"/>
            <a:ext cx="551353" cy="533486"/>
          </a:xfrm>
          <a:prstGeom prst="rect">
            <a:avLst/>
          </a:prstGeom>
        </p:spPr>
      </p:pic>
      <p:pic>
        <p:nvPicPr>
          <p:cNvPr id="1035" name="Picture 1034">
            <a:extLst>
              <a:ext uri="{FF2B5EF4-FFF2-40B4-BE49-F238E27FC236}">
                <a16:creationId xmlns:a16="http://schemas.microsoft.com/office/drawing/2014/main" id="{18DC06BE-10E6-809D-DD69-03F86D0B7E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8581960" y="3039239"/>
            <a:ext cx="551353" cy="533486"/>
          </a:xfrm>
          <a:prstGeom prst="rect">
            <a:avLst/>
          </a:prstGeom>
        </p:spPr>
      </p:pic>
      <p:pic>
        <p:nvPicPr>
          <p:cNvPr id="1036" name="Picture 1035">
            <a:extLst>
              <a:ext uri="{FF2B5EF4-FFF2-40B4-BE49-F238E27FC236}">
                <a16:creationId xmlns:a16="http://schemas.microsoft.com/office/drawing/2014/main" id="{3A90BD51-D8B1-E4C0-CE88-5E7005C3F7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8048964" y="3633537"/>
            <a:ext cx="551353" cy="533486"/>
          </a:xfrm>
          <a:prstGeom prst="rect">
            <a:avLst/>
          </a:prstGeom>
        </p:spPr>
      </p:pic>
      <p:pic>
        <p:nvPicPr>
          <p:cNvPr id="1037" name="Picture 1036">
            <a:extLst>
              <a:ext uri="{FF2B5EF4-FFF2-40B4-BE49-F238E27FC236}">
                <a16:creationId xmlns:a16="http://schemas.microsoft.com/office/drawing/2014/main" id="{9E4F4B3E-D58D-11C7-1B27-0807561495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7484830" y="3623638"/>
            <a:ext cx="551353" cy="533486"/>
          </a:xfrm>
          <a:prstGeom prst="rect">
            <a:avLst/>
          </a:prstGeom>
        </p:spPr>
      </p:pic>
      <p:pic>
        <p:nvPicPr>
          <p:cNvPr id="1038" name="Picture 2" descr="Pin on reddy">
            <a:extLst>
              <a:ext uri="{FF2B5EF4-FFF2-40B4-BE49-F238E27FC236}">
                <a16:creationId xmlns:a16="http://schemas.microsoft.com/office/drawing/2014/main" id="{5461B6F4-E26D-B01C-77FE-8C5A63FA05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9141430" y="3611372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038">
            <a:extLst>
              <a:ext uri="{FF2B5EF4-FFF2-40B4-BE49-F238E27FC236}">
                <a16:creationId xmlns:a16="http://schemas.microsoft.com/office/drawing/2014/main" id="{EA048FA4-7155-CB93-F79F-CCF68FF07D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9122391" y="2416058"/>
            <a:ext cx="551353" cy="533486"/>
          </a:xfrm>
          <a:prstGeom prst="rect">
            <a:avLst/>
          </a:prstGeom>
        </p:spPr>
      </p:pic>
      <p:pic>
        <p:nvPicPr>
          <p:cNvPr id="1040" name="Picture 1039">
            <a:extLst>
              <a:ext uri="{FF2B5EF4-FFF2-40B4-BE49-F238E27FC236}">
                <a16:creationId xmlns:a16="http://schemas.microsoft.com/office/drawing/2014/main" id="{BC6887AA-0FE0-F658-CD00-79D1AF7A15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9121622" y="3020661"/>
            <a:ext cx="551353" cy="533486"/>
          </a:xfrm>
          <a:prstGeom prst="rect">
            <a:avLst/>
          </a:prstGeom>
        </p:spPr>
      </p:pic>
      <p:pic>
        <p:nvPicPr>
          <p:cNvPr id="1041" name="Picture 2" descr="Pin on reddy">
            <a:extLst>
              <a:ext uri="{FF2B5EF4-FFF2-40B4-BE49-F238E27FC236}">
                <a16:creationId xmlns:a16="http://schemas.microsoft.com/office/drawing/2014/main" id="{927DAE6B-1962-82F7-C39E-B7D780BAF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8568326" y="4250694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041">
            <a:extLst>
              <a:ext uri="{FF2B5EF4-FFF2-40B4-BE49-F238E27FC236}">
                <a16:creationId xmlns:a16="http://schemas.microsoft.com/office/drawing/2014/main" id="{6B5C7429-74AF-136C-3094-B332C1D6BD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8015522" y="4254281"/>
            <a:ext cx="551353" cy="533486"/>
          </a:xfrm>
          <a:prstGeom prst="rect">
            <a:avLst/>
          </a:prstGeom>
        </p:spPr>
      </p:pic>
      <p:pic>
        <p:nvPicPr>
          <p:cNvPr id="1043" name="Picture 1042">
            <a:extLst>
              <a:ext uri="{FF2B5EF4-FFF2-40B4-BE49-F238E27FC236}">
                <a16:creationId xmlns:a16="http://schemas.microsoft.com/office/drawing/2014/main" id="{8EF02245-F211-6E38-7E5C-705817B426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8858"/>
          <a:stretch/>
        </p:blipFill>
        <p:spPr>
          <a:xfrm>
            <a:off x="7451388" y="4244382"/>
            <a:ext cx="551353" cy="533486"/>
          </a:xfrm>
          <a:prstGeom prst="rect">
            <a:avLst/>
          </a:prstGeom>
        </p:spPr>
      </p:pic>
      <p:pic>
        <p:nvPicPr>
          <p:cNvPr id="1044" name="Picture 2" descr="Pin on reddy">
            <a:extLst>
              <a:ext uri="{FF2B5EF4-FFF2-40B4-BE49-F238E27FC236}">
                <a16:creationId xmlns:a16="http://schemas.microsoft.com/office/drawing/2014/main" id="{70B424A3-4BA7-5A1E-B75E-510179F77F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9132460" y="4253273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9" name="TextBox 1048">
            <a:extLst>
              <a:ext uri="{FF2B5EF4-FFF2-40B4-BE49-F238E27FC236}">
                <a16:creationId xmlns:a16="http://schemas.microsoft.com/office/drawing/2014/main" id="{A27A6016-8309-0445-749B-FA1DFBB02387}"/>
              </a:ext>
            </a:extLst>
          </p:cNvPr>
          <p:cNvSpPr txBox="1"/>
          <p:nvPr/>
        </p:nvSpPr>
        <p:spPr>
          <a:xfrm>
            <a:off x="5899151" y="5867746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3" name="Picture 2" descr="Pin on reddy">
            <a:extLst>
              <a:ext uri="{FF2B5EF4-FFF2-40B4-BE49-F238E27FC236}">
                <a16:creationId xmlns:a16="http://schemas.microsoft.com/office/drawing/2014/main" id="{2C50EECA-01F9-3A09-27CB-A69BE4AD8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10973823" y="2396117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in on reddy">
            <a:extLst>
              <a:ext uri="{FF2B5EF4-FFF2-40B4-BE49-F238E27FC236}">
                <a16:creationId xmlns:a16="http://schemas.microsoft.com/office/drawing/2014/main" id="{202C24DA-0D1D-0026-FB21-7DBD6D7C5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10442533" y="2385877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in on reddy">
            <a:extLst>
              <a:ext uri="{FF2B5EF4-FFF2-40B4-BE49-F238E27FC236}">
                <a16:creationId xmlns:a16="http://schemas.microsoft.com/office/drawing/2014/main" id="{5AC34EA5-8BB1-DB81-0880-4E9F8D89D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9881476" y="2396118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in on reddy">
            <a:extLst>
              <a:ext uri="{FF2B5EF4-FFF2-40B4-BE49-F238E27FC236}">
                <a16:creationId xmlns:a16="http://schemas.microsoft.com/office/drawing/2014/main" id="{CAAE7AC4-7EA7-C754-6C10-BB1B9052AF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68" t="35190" b="15350"/>
          <a:stretch/>
        </p:blipFill>
        <p:spPr bwMode="auto">
          <a:xfrm>
            <a:off x="11521723" y="2385876"/>
            <a:ext cx="542206" cy="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04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18" grpId="0"/>
      <p:bldP spid="10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64D65B-8BBA-F13A-DF8A-67483F0A4ADF}"/>
              </a:ext>
            </a:extLst>
          </p:cNvPr>
          <p:cNvSpPr txBox="1"/>
          <p:nvPr/>
        </p:nvSpPr>
        <p:spPr>
          <a:xfrm>
            <a:off x="3624560" y="1141576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16DEBB-8188-C6C1-CB2B-AB1BD74D1CB6}"/>
              </a:ext>
            </a:extLst>
          </p:cNvPr>
          <p:cNvSpPr txBox="1"/>
          <p:nvPr/>
        </p:nvSpPr>
        <p:spPr>
          <a:xfrm>
            <a:off x="5856807" y="1213584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C8CBD4-C18D-114C-EDD5-97D1DE8B93DD}"/>
              </a:ext>
            </a:extLst>
          </p:cNvPr>
          <p:cNvSpPr txBox="1"/>
          <p:nvPr/>
        </p:nvSpPr>
        <p:spPr>
          <a:xfrm>
            <a:off x="8024055" y="1200034"/>
            <a:ext cx="62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01AF72-416E-381C-A05B-622D00E3A0CE}"/>
              </a:ext>
            </a:extLst>
          </p:cNvPr>
          <p:cNvSpPr txBox="1"/>
          <p:nvPr/>
        </p:nvSpPr>
        <p:spPr>
          <a:xfrm>
            <a:off x="5856806" y="110943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FD29D1-307C-05AE-78A7-8145DC14DF26}"/>
              </a:ext>
            </a:extLst>
          </p:cNvPr>
          <p:cNvSpPr txBox="1"/>
          <p:nvPr/>
        </p:nvSpPr>
        <p:spPr>
          <a:xfrm>
            <a:off x="2439233" y="2030470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4C6929-E30D-F797-06E4-A307C3285055}"/>
              </a:ext>
            </a:extLst>
          </p:cNvPr>
          <p:cNvSpPr txBox="1"/>
          <p:nvPr/>
        </p:nvSpPr>
        <p:spPr>
          <a:xfrm>
            <a:off x="4720264" y="2077680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3A8212-4FD8-F05E-049E-61C0FA9E03C4}"/>
              </a:ext>
            </a:extLst>
          </p:cNvPr>
          <p:cNvSpPr txBox="1"/>
          <p:nvPr/>
        </p:nvSpPr>
        <p:spPr>
          <a:xfrm>
            <a:off x="9121741" y="2030470"/>
            <a:ext cx="62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B1CD92-379F-2CA6-33D9-71EA2232D6AA}"/>
              </a:ext>
            </a:extLst>
          </p:cNvPr>
          <p:cNvSpPr txBox="1"/>
          <p:nvPr/>
        </p:nvSpPr>
        <p:spPr>
          <a:xfrm>
            <a:off x="7092892" y="2077680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C1EE17-AE6B-82B4-ED57-0C57C375990F}"/>
              </a:ext>
            </a:extLst>
          </p:cNvPr>
          <p:cNvSpPr txBox="1"/>
          <p:nvPr/>
        </p:nvSpPr>
        <p:spPr>
          <a:xfrm>
            <a:off x="1260449" y="2869768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43F90F-47DE-BED2-8FB4-2D9A909C768C}"/>
              </a:ext>
            </a:extLst>
          </p:cNvPr>
          <p:cNvSpPr txBox="1"/>
          <p:nvPr/>
        </p:nvSpPr>
        <p:spPr>
          <a:xfrm>
            <a:off x="3578921" y="2903196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FD7FA7-0F61-16B4-145A-6135E27C6C5A}"/>
              </a:ext>
            </a:extLst>
          </p:cNvPr>
          <p:cNvSpPr txBox="1"/>
          <p:nvPr/>
        </p:nvSpPr>
        <p:spPr>
          <a:xfrm>
            <a:off x="10167698" y="2946645"/>
            <a:ext cx="62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BB592A-2A85-7956-45D3-B6CBCE70C11A}"/>
              </a:ext>
            </a:extLst>
          </p:cNvPr>
          <p:cNvSpPr txBox="1"/>
          <p:nvPr/>
        </p:nvSpPr>
        <p:spPr>
          <a:xfrm>
            <a:off x="8124897" y="2946645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5CDBD8-E1C4-3E6F-8A80-A8142A850602}"/>
              </a:ext>
            </a:extLst>
          </p:cNvPr>
          <p:cNvSpPr txBox="1"/>
          <p:nvPr/>
        </p:nvSpPr>
        <p:spPr>
          <a:xfrm>
            <a:off x="5914108" y="2921168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77C0CA-ECF3-301B-68FD-CC5C60078EAB}"/>
              </a:ext>
            </a:extLst>
          </p:cNvPr>
          <p:cNvSpPr txBox="1"/>
          <p:nvPr/>
        </p:nvSpPr>
        <p:spPr>
          <a:xfrm>
            <a:off x="1809652" y="5085184"/>
            <a:ext cx="8358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Pascals Triangle!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359954-4AB5-1163-172F-1765C00B9794}"/>
              </a:ext>
            </a:extLst>
          </p:cNvPr>
          <p:cNvSpPr txBox="1"/>
          <p:nvPr/>
        </p:nvSpPr>
        <p:spPr>
          <a:xfrm>
            <a:off x="294323" y="3827214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0D45FA-44ED-C4AF-A115-2A6C744EADCA}"/>
              </a:ext>
            </a:extLst>
          </p:cNvPr>
          <p:cNvSpPr txBox="1"/>
          <p:nvPr/>
        </p:nvSpPr>
        <p:spPr>
          <a:xfrm>
            <a:off x="2567608" y="3827214"/>
            <a:ext cx="583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150AD8-B50E-9859-53EB-7720713D0704}"/>
              </a:ext>
            </a:extLst>
          </p:cNvPr>
          <p:cNvSpPr txBox="1"/>
          <p:nvPr/>
        </p:nvSpPr>
        <p:spPr>
          <a:xfrm>
            <a:off x="9156384" y="3870663"/>
            <a:ext cx="7222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BE1C51-783D-20FA-8E34-1576C4C279B3}"/>
              </a:ext>
            </a:extLst>
          </p:cNvPr>
          <p:cNvSpPr txBox="1"/>
          <p:nvPr/>
        </p:nvSpPr>
        <p:spPr>
          <a:xfrm>
            <a:off x="6821197" y="3881587"/>
            <a:ext cx="10113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E7713D-24C4-C995-DBA5-1C6AD9864210}"/>
              </a:ext>
            </a:extLst>
          </p:cNvPr>
          <p:cNvSpPr txBox="1"/>
          <p:nvPr/>
        </p:nvSpPr>
        <p:spPr>
          <a:xfrm>
            <a:off x="4394395" y="3845186"/>
            <a:ext cx="1091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F60AEA-EC2C-0D28-E574-DD13B9746703}"/>
              </a:ext>
            </a:extLst>
          </p:cNvPr>
          <p:cNvSpPr txBox="1"/>
          <p:nvPr/>
        </p:nvSpPr>
        <p:spPr>
          <a:xfrm>
            <a:off x="11213655" y="3918859"/>
            <a:ext cx="6285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2875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/>
      <p:bldP spid="3" grpId="0"/>
      <p:bldP spid="18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67598" y="1340768"/>
            <a:ext cx="51125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20 Coins</a:t>
            </a:r>
          </a:p>
          <a:p>
            <a:pPr algn="ctr"/>
            <a:r>
              <a:rPr lang="en-GB" sz="5400" dirty="0"/>
              <a:t>4 Tails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63034" y="4117663"/>
            <a:ext cx="25216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FF0000"/>
                </a:solidFill>
              </a:rPr>
              <a:t>A lot!</a:t>
            </a:r>
          </a:p>
        </p:txBody>
      </p:sp>
      <p:sp>
        <p:nvSpPr>
          <p:cNvPr id="2" name="Rectangle 1"/>
          <p:cNvSpPr/>
          <p:nvPr/>
        </p:nvSpPr>
        <p:spPr>
          <a:xfrm>
            <a:off x="5015880" y="5269791"/>
            <a:ext cx="20162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b="1" dirty="0">
                <a:solidFill>
                  <a:srgbClr val="FF0000"/>
                </a:solidFill>
              </a:rPr>
              <a:t>4845</a:t>
            </a:r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6CDFFF8F-41BC-8AF1-51D7-E3731A17057C}"/>
              </a:ext>
            </a:extLst>
          </p:cNvPr>
          <p:cNvSpPr txBox="1"/>
          <p:nvPr/>
        </p:nvSpPr>
        <p:spPr>
          <a:xfrm>
            <a:off x="2423679" y="260648"/>
            <a:ext cx="7380312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dirty="0"/>
              <a:t>Possible Successful Outcomes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E4B126-E293-80C5-33AD-D19BCD2AA732}"/>
              </a:ext>
            </a:extLst>
          </p:cNvPr>
          <p:cNvSpPr txBox="1"/>
          <p:nvPr/>
        </p:nvSpPr>
        <p:spPr>
          <a:xfrm>
            <a:off x="983432" y="3074754"/>
            <a:ext cx="105790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dirty="0">
                <a:solidFill>
                  <a:prstClr val="black"/>
                </a:solidFill>
                <a:latin typeface="Calibri"/>
              </a:rPr>
              <a:t>How many successful outcomes?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304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82C0BF5-B5BB-80D1-A664-CE0DDB3BEFFD}"/>
              </a:ext>
            </a:extLst>
          </p:cNvPr>
          <p:cNvSpPr txBox="1"/>
          <p:nvPr/>
        </p:nvSpPr>
        <p:spPr>
          <a:xfrm>
            <a:off x="227348" y="2276872"/>
            <a:ext cx="1173730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dirty="0" err="1">
                <a:solidFill>
                  <a:srgbClr val="202124"/>
                </a:solidFill>
                <a:effectLst/>
                <a:latin typeface="Google Sans"/>
              </a:rPr>
              <a:t>nCr</a:t>
            </a:r>
            <a:r>
              <a:rPr lang="en-US" sz="6000" b="0" i="0" dirty="0">
                <a:solidFill>
                  <a:srgbClr val="202124"/>
                </a:solidFill>
                <a:effectLst/>
                <a:latin typeface="Google Sans"/>
              </a:rPr>
              <a:t> formula is used to find the number of ways of choosing </a:t>
            </a:r>
          </a:p>
          <a:p>
            <a:pPr algn="ctr"/>
            <a:r>
              <a:rPr lang="en-US" sz="6000" b="0" i="0" dirty="0">
                <a:solidFill>
                  <a:srgbClr val="202124"/>
                </a:solidFill>
                <a:effectLst/>
                <a:latin typeface="Google Sans"/>
              </a:rPr>
              <a:t>r objects from n objects </a:t>
            </a:r>
          </a:p>
          <a:p>
            <a:pPr algn="ctr"/>
            <a:r>
              <a:rPr lang="en-US" sz="6000" b="0" i="0" dirty="0">
                <a:solidFill>
                  <a:srgbClr val="202124"/>
                </a:solidFill>
                <a:effectLst/>
                <a:latin typeface="Google Sans"/>
              </a:rPr>
              <a:t>where the </a:t>
            </a:r>
            <a:r>
              <a:rPr lang="en-US" sz="6000" b="1" i="0" dirty="0">
                <a:solidFill>
                  <a:srgbClr val="202124"/>
                </a:solidFill>
                <a:effectLst/>
                <a:latin typeface="Google Sans"/>
              </a:rPr>
              <a:t>order is not important</a:t>
            </a:r>
            <a:r>
              <a:rPr lang="en-US" sz="6000" b="0" i="0" dirty="0">
                <a:solidFill>
                  <a:srgbClr val="202124"/>
                </a:solidFill>
                <a:effectLst/>
                <a:latin typeface="Google Sans"/>
              </a:rPr>
              <a:t>. </a:t>
            </a:r>
            <a:endParaRPr lang="en-GB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80A84-56D8-9C16-BB46-CC8FE1610FE9}"/>
              </a:ext>
            </a:extLst>
          </p:cNvPr>
          <p:cNvSpPr txBox="1"/>
          <p:nvPr/>
        </p:nvSpPr>
        <p:spPr>
          <a:xfrm>
            <a:off x="4943872" y="548680"/>
            <a:ext cx="2016224" cy="1323439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nCr</a:t>
            </a:r>
          </a:p>
        </p:txBody>
      </p:sp>
    </p:spTree>
    <p:extLst>
      <p:ext uri="{BB962C8B-B14F-4D97-AF65-F5344CB8AC3E}">
        <p14:creationId xmlns:p14="http://schemas.microsoft.com/office/powerpoint/2010/main" val="343492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29248</TotalTime>
  <Words>1029</Words>
  <Application>Microsoft Office PowerPoint</Application>
  <PresentationFormat>Widescreen</PresentationFormat>
  <Paragraphs>223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Cambria Math</vt:lpstr>
      <vt:lpstr>Google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921</cp:revision>
  <cp:lastPrinted>2019-09-29T04:46:17Z</cp:lastPrinted>
  <dcterms:created xsi:type="dcterms:W3CDTF">2013-02-28T07:36:55Z</dcterms:created>
  <dcterms:modified xsi:type="dcterms:W3CDTF">2024-11-27T04:22:10Z</dcterms:modified>
</cp:coreProperties>
</file>