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974" y="164453"/>
            <a:ext cx="5560540" cy="41704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37" y="164453"/>
            <a:ext cx="5642920" cy="42321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99891" y="526337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256" y="337447"/>
            <a:ext cx="5560540" cy="41704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19" y="337447"/>
            <a:ext cx="5642920" cy="42321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347256" y="337447"/>
            <a:ext cx="5560540" cy="42321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00552" y="2981231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1C1C1C"/>
                </a:solidFill>
              </a:rPr>
              <a:t>The </a:t>
            </a:r>
            <a:r>
              <a:rPr lang="en-US" sz="4000" dirty="0">
                <a:solidFill>
                  <a:srgbClr val="1C1C1C"/>
                </a:solidFill>
              </a:rPr>
              <a:t>student has incorrectly reversed both the 𝑥 and 𝑦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70355" y="153468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97" y="276400"/>
            <a:ext cx="6477964" cy="48584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575" t="59353" r="7484" b="24502"/>
          <a:stretch/>
        </p:blipFill>
        <p:spPr>
          <a:xfrm>
            <a:off x="1025610" y="4639610"/>
            <a:ext cx="5140412" cy="221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451087" y="3189062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</a:t>
            </a:r>
            <a:r>
              <a:rPr lang="en-US" sz="4000" dirty="0">
                <a:solidFill>
                  <a:srgbClr val="1C1C1C"/>
                </a:solidFill>
              </a:rPr>
              <a:t>student has translated up, instead of right.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75" y="288020"/>
            <a:ext cx="6453379" cy="48400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810" t="54425" r="62249" b="29572"/>
          <a:stretch/>
        </p:blipFill>
        <p:spPr>
          <a:xfrm>
            <a:off x="1262881" y="4834949"/>
            <a:ext cx="4874965" cy="208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2020-06-09T05:38:23Z</dcterms:modified>
</cp:coreProperties>
</file>