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481" r:id="rId2"/>
    <p:sldId id="659" r:id="rId3"/>
    <p:sldId id="660" r:id="rId4"/>
    <p:sldId id="658" r:id="rId5"/>
    <p:sldId id="661" r:id="rId6"/>
    <p:sldId id="663" r:id="rId7"/>
    <p:sldId id="664" r:id="rId8"/>
    <p:sldId id="662" r:id="rId9"/>
    <p:sldId id="668" r:id="rId10"/>
    <p:sldId id="666" r:id="rId11"/>
    <p:sldId id="647" r:id="rId12"/>
    <p:sldId id="673" r:id="rId13"/>
    <p:sldId id="672" r:id="rId14"/>
    <p:sldId id="648" r:id="rId15"/>
    <p:sldId id="670" r:id="rId16"/>
    <p:sldId id="642" r:id="rId17"/>
    <p:sldId id="54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E78E00-98F3-4E6D-B2E6-A5C0CE1F9711}" v="11" dt="2025-10-24T04:51:59.1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2" autoAdjust="0"/>
    <p:restoredTop sz="88534" autoAdjust="0"/>
  </p:normalViewPr>
  <p:slideViewPr>
    <p:cSldViewPr>
      <p:cViewPr>
        <p:scale>
          <a:sx n="89" d="100"/>
          <a:sy n="89" d="100"/>
        </p:scale>
        <p:origin x="78" y="72"/>
      </p:cViewPr>
      <p:guideLst>
        <p:guide orient="horz" pos="148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-5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custSel delSld modSld">
      <pc:chgData name="Stewart Gale" userId="3647ddd2-6040-41ae-a96d-232c23482af8" providerId="ADAL" clId="{ADDBF2C4-AD8D-4E1D-8386-BD3D3561C83C}" dt="2025-10-24T04:53:12.273" v="36" actId="47"/>
      <pc:docMkLst>
        <pc:docMk/>
      </pc:docMkLst>
      <pc:sldChg chg="modSp">
        <pc:chgData name="Stewart Gale" userId="3647ddd2-6040-41ae-a96d-232c23482af8" providerId="ADAL" clId="{ADDBF2C4-AD8D-4E1D-8386-BD3D3561C83C}" dt="2025-10-24T04:25:23.001" v="1" actId="20577"/>
        <pc:sldMkLst>
          <pc:docMk/>
          <pc:sldMk cId="2130780898" sldId="642"/>
        </pc:sldMkLst>
        <pc:spChg chg="mod">
          <ac:chgData name="Stewart Gale" userId="3647ddd2-6040-41ae-a96d-232c23482af8" providerId="ADAL" clId="{ADDBF2C4-AD8D-4E1D-8386-BD3D3561C83C}" dt="2025-10-24T04:25:23.001" v="1" actId="20577"/>
          <ac:spMkLst>
            <pc:docMk/>
            <pc:sldMk cId="2130780898" sldId="642"/>
            <ac:spMk id="30" creationId="{6D0ED2A4-C61C-7A26-C83E-CEA377625FB5}"/>
          </ac:spMkLst>
        </pc:spChg>
      </pc:sldChg>
      <pc:sldChg chg="delSp modSp mod">
        <pc:chgData name="Stewart Gale" userId="3647ddd2-6040-41ae-a96d-232c23482af8" providerId="ADAL" clId="{ADDBF2C4-AD8D-4E1D-8386-BD3D3561C83C}" dt="2025-10-24T04:50:44.557" v="14" actId="1076"/>
        <pc:sldMkLst>
          <pc:docMk/>
          <pc:sldMk cId="1805484802" sldId="658"/>
        </pc:sldMkLst>
        <pc:spChg chg="del">
          <ac:chgData name="Stewart Gale" userId="3647ddd2-6040-41ae-a96d-232c23482af8" providerId="ADAL" clId="{ADDBF2C4-AD8D-4E1D-8386-BD3D3561C83C}" dt="2025-10-24T04:50:15.581" v="2" actId="478"/>
          <ac:spMkLst>
            <pc:docMk/>
            <pc:sldMk cId="1805484802" sldId="658"/>
            <ac:spMk id="2" creationId="{FEEE7C87-C447-898C-4EDF-E431C041DA33}"/>
          </ac:spMkLst>
        </pc:spChg>
        <pc:spChg chg="mod">
          <ac:chgData name="Stewart Gale" userId="3647ddd2-6040-41ae-a96d-232c23482af8" providerId="ADAL" clId="{ADDBF2C4-AD8D-4E1D-8386-BD3D3561C83C}" dt="2025-10-24T04:50:41.055" v="13" actId="1076"/>
          <ac:spMkLst>
            <pc:docMk/>
            <pc:sldMk cId="1805484802" sldId="658"/>
            <ac:spMk id="4" creationId="{0FC62B95-722B-2A04-6711-A9466A036EB6}"/>
          </ac:spMkLst>
        </pc:spChg>
        <pc:spChg chg="mod">
          <ac:chgData name="Stewart Gale" userId="3647ddd2-6040-41ae-a96d-232c23482af8" providerId="ADAL" clId="{ADDBF2C4-AD8D-4E1D-8386-BD3D3561C83C}" dt="2025-10-24T04:50:44.557" v="14" actId="1076"/>
          <ac:spMkLst>
            <pc:docMk/>
            <pc:sldMk cId="1805484802" sldId="658"/>
            <ac:spMk id="5" creationId="{D22038B2-C0ED-D3FE-4AC8-8B29B5B6E71B}"/>
          </ac:spMkLst>
        </pc:spChg>
      </pc:sldChg>
      <pc:sldChg chg="del">
        <pc:chgData name="Stewart Gale" userId="3647ddd2-6040-41ae-a96d-232c23482af8" providerId="ADAL" clId="{ADDBF2C4-AD8D-4E1D-8386-BD3D3561C83C}" dt="2025-10-24T04:50:52.672" v="15" actId="47"/>
        <pc:sldMkLst>
          <pc:docMk/>
          <pc:sldMk cId="205397815" sldId="665"/>
        </pc:sldMkLst>
      </pc:sldChg>
      <pc:sldChg chg="modSp mod">
        <pc:chgData name="Stewart Gale" userId="3647ddd2-6040-41ae-a96d-232c23482af8" providerId="ADAL" clId="{ADDBF2C4-AD8D-4E1D-8386-BD3D3561C83C}" dt="2025-10-24T04:51:29.144" v="16" actId="1076"/>
        <pc:sldMkLst>
          <pc:docMk/>
          <pc:sldMk cId="60358053" sldId="666"/>
        </pc:sldMkLst>
        <pc:spChg chg="mod">
          <ac:chgData name="Stewart Gale" userId="3647ddd2-6040-41ae-a96d-232c23482af8" providerId="ADAL" clId="{ADDBF2C4-AD8D-4E1D-8386-BD3D3561C83C}" dt="2025-10-24T04:51:29.144" v="16" actId="1076"/>
          <ac:spMkLst>
            <pc:docMk/>
            <pc:sldMk cId="60358053" sldId="666"/>
            <ac:spMk id="6" creationId="{C5886FEE-9981-644F-7841-93BD674791F0}"/>
          </ac:spMkLst>
        </pc:spChg>
      </pc:sldChg>
      <pc:sldChg chg="del">
        <pc:chgData name="Stewart Gale" userId="3647ddd2-6040-41ae-a96d-232c23482af8" providerId="ADAL" clId="{ADDBF2C4-AD8D-4E1D-8386-BD3D3561C83C}" dt="2025-10-24T04:53:12.273" v="36" actId="47"/>
        <pc:sldMkLst>
          <pc:docMk/>
          <pc:sldMk cId="1931391931" sldId="671"/>
        </pc:sldMkLst>
      </pc:sldChg>
      <pc:sldChg chg="addSp modSp mod">
        <pc:chgData name="Stewart Gale" userId="3647ddd2-6040-41ae-a96d-232c23482af8" providerId="ADAL" clId="{ADDBF2C4-AD8D-4E1D-8386-BD3D3561C83C}" dt="2025-10-24T04:52:58.457" v="35" actId="1076"/>
        <pc:sldMkLst>
          <pc:docMk/>
          <pc:sldMk cId="3717808940" sldId="673"/>
        </pc:sldMkLst>
        <pc:spChg chg="mod">
          <ac:chgData name="Stewart Gale" userId="3647ddd2-6040-41ae-a96d-232c23482af8" providerId="ADAL" clId="{ADDBF2C4-AD8D-4E1D-8386-BD3D3561C83C}" dt="2025-10-24T04:52:35.354" v="30" actId="1076"/>
          <ac:spMkLst>
            <pc:docMk/>
            <pc:sldMk cId="3717808940" sldId="673"/>
            <ac:spMk id="3" creationId="{F769722E-93ED-D05D-C2A4-9063FD402745}"/>
          </ac:spMkLst>
        </pc:spChg>
        <pc:spChg chg="mod">
          <ac:chgData name="Stewart Gale" userId="3647ddd2-6040-41ae-a96d-232c23482af8" providerId="ADAL" clId="{ADDBF2C4-AD8D-4E1D-8386-BD3D3561C83C}" dt="2025-10-24T04:52:44.239" v="31" actId="21"/>
          <ac:spMkLst>
            <pc:docMk/>
            <pc:sldMk cId="3717808940" sldId="673"/>
            <ac:spMk id="4" creationId="{6EE694C0-9098-D10F-31C8-2950D4A62365}"/>
          </ac:spMkLst>
        </pc:spChg>
        <pc:spChg chg="add mod">
          <ac:chgData name="Stewart Gale" userId="3647ddd2-6040-41ae-a96d-232c23482af8" providerId="ADAL" clId="{ADDBF2C4-AD8D-4E1D-8386-BD3D3561C83C}" dt="2025-10-24T04:52:58.457" v="35" actId="1076"/>
          <ac:spMkLst>
            <pc:docMk/>
            <pc:sldMk cId="3717808940" sldId="673"/>
            <ac:spMk id="5" creationId="{1E5FD4CB-F0CF-8610-CAE0-7805346EC94C}"/>
          </ac:spMkLst>
        </pc:spChg>
        <pc:spChg chg="mod">
          <ac:chgData name="Stewart Gale" userId="3647ddd2-6040-41ae-a96d-232c23482af8" providerId="ADAL" clId="{ADDBF2C4-AD8D-4E1D-8386-BD3D3561C83C}" dt="2025-10-24T04:52:35.354" v="30" actId="1076"/>
          <ac:spMkLst>
            <pc:docMk/>
            <pc:sldMk cId="3717808940" sldId="673"/>
            <ac:spMk id="19" creationId="{C9CFED3C-C6C4-5A4C-5A2B-214DCE83DA76}"/>
          </ac:spMkLst>
        </pc:spChg>
      </pc:sldChg>
    </pc:docChg>
  </pc:docChgLst>
  <pc:docChgLst>
    <pc:chgData name="Stewart Gale" userId="3647ddd2-6040-41ae-a96d-232c23482af8" providerId="ADAL" clId="{F433375F-2434-43FC-8C10-F4CFBCEEAAF2}"/>
    <pc:docChg chg="undo redo custSel addSld delSld modSld sldOrd modMainMaster modNotesMaster">
      <pc:chgData name="Stewart Gale" userId="3647ddd2-6040-41ae-a96d-232c23482af8" providerId="ADAL" clId="{F433375F-2434-43FC-8C10-F4CFBCEEAAF2}" dt="2025-05-12T15:38:36.249" v="1838" actId="1076"/>
      <pc:docMkLst>
        <pc:docMk/>
      </pc:docMkLst>
      <pc:sldChg chg="addSp delSp modSp mod">
        <pc:chgData name="Stewart Gale" userId="3647ddd2-6040-41ae-a96d-232c23482af8" providerId="ADAL" clId="{F433375F-2434-43FC-8C10-F4CFBCEEAAF2}" dt="2025-02-10T10:56:44.394" v="1204" actId="1076"/>
        <pc:sldMkLst>
          <pc:docMk/>
          <pc:sldMk cId="2913017854" sldId="481"/>
        </pc:sldMkLst>
      </pc:sldChg>
      <pc:sldChg chg="addSp delSp modSp mod addAnim delAnim modAnim">
        <pc:chgData name="Stewart Gale" userId="3647ddd2-6040-41ae-a96d-232c23482af8" providerId="ADAL" clId="{F433375F-2434-43FC-8C10-F4CFBCEEAAF2}" dt="2025-05-12T15:32:17.486" v="1811" actId="14100"/>
        <pc:sldMkLst>
          <pc:docMk/>
          <pc:sldMk cId="3244959647" sldId="549"/>
        </pc:sldMkLst>
      </pc:sldChg>
      <pc:sldChg chg="delSp modSp del mod delAnim">
        <pc:chgData name="Stewart Gale" userId="3647ddd2-6040-41ae-a96d-232c23482af8" providerId="ADAL" clId="{F433375F-2434-43FC-8C10-F4CFBCEEAAF2}" dt="2025-02-10T09:43:50.192" v="187" actId="47"/>
        <pc:sldMkLst>
          <pc:docMk/>
          <pc:sldMk cId="851233267" sldId="618"/>
        </pc:sldMkLst>
      </pc:sldChg>
      <pc:sldChg chg="modSp del">
        <pc:chgData name="Stewart Gale" userId="3647ddd2-6040-41ae-a96d-232c23482af8" providerId="ADAL" clId="{F433375F-2434-43FC-8C10-F4CFBCEEAAF2}" dt="2025-02-10T10:55:27.349" v="1189" actId="47"/>
        <pc:sldMkLst>
          <pc:docMk/>
          <pc:sldMk cId="3852737817" sldId="624"/>
        </pc:sldMkLst>
      </pc:sldChg>
      <pc:sldChg chg="addSp delSp modSp mod delAnim modAnim">
        <pc:chgData name="Stewart Gale" userId="3647ddd2-6040-41ae-a96d-232c23482af8" providerId="ADAL" clId="{F433375F-2434-43FC-8C10-F4CFBCEEAAF2}" dt="2025-02-10T12:05:27.879" v="1318"/>
        <pc:sldMkLst>
          <pc:docMk/>
          <pc:sldMk cId="2130780898" sldId="642"/>
        </pc:sldMkLst>
      </pc:sldChg>
      <pc:sldChg chg="delSp modSp del mod delAnim">
        <pc:chgData name="Stewart Gale" userId="3647ddd2-6040-41ae-a96d-232c23482af8" providerId="ADAL" clId="{F433375F-2434-43FC-8C10-F4CFBCEEAAF2}" dt="2025-02-10T09:46:45.384" v="247" actId="47"/>
        <pc:sldMkLst>
          <pc:docMk/>
          <pc:sldMk cId="818299859" sldId="645"/>
        </pc:sldMkLst>
      </pc:sldChg>
      <pc:sldChg chg="delSp modSp del mod delAnim">
        <pc:chgData name="Stewart Gale" userId="3647ddd2-6040-41ae-a96d-232c23482af8" providerId="ADAL" clId="{F433375F-2434-43FC-8C10-F4CFBCEEAAF2}" dt="2025-02-10T09:52:27.334" v="344" actId="47"/>
        <pc:sldMkLst>
          <pc:docMk/>
          <pc:sldMk cId="2947326981" sldId="646"/>
        </pc:sldMkLst>
      </pc:sldChg>
      <pc:sldChg chg="addSp delSp modSp mod addAnim delAnim modAnim">
        <pc:chgData name="Stewart Gale" userId="3647ddd2-6040-41ae-a96d-232c23482af8" providerId="ADAL" clId="{F433375F-2434-43FC-8C10-F4CFBCEEAAF2}" dt="2025-05-12T15:38:36.249" v="1838" actId="1076"/>
        <pc:sldMkLst>
          <pc:docMk/>
          <pc:sldMk cId="156981020" sldId="647"/>
        </pc:sldMkLst>
      </pc:sldChg>
      <pc:sldChg chg="addSp delSp modSp mod delAnim modAnim">
        <pc:chgData name="Stewart Gale" userId="3647ddd2-6040-41ae-a96d-232c23482af8" providerId="ADAL" clId="{F433375F-2434-43FC-8C10-F4CFBCEEAAF2}" dt="2025-05-12T15:28:30.256" v="1714" actId="1076"/>
        <pc:sldMkLst>
          <pc:docMk/>
          <pc:sldMk cId="2676072496" sldId="648"/>
        </pc:sldMkLst>
      </pc:sldChg>
      <pc:sldChg chg="modSp del">
        <pc:chgData name="Stewart Gale" userId="3647ddd2-6040-41ae-a96d-232c23482af8" providerId="ADAL" clId="{F433375F-2434-43FC-8C10-F4CFBCEEAAF2}" dt="2025-02-10T12:07:07.810" v="1319" actId="47"/>
        <pc:sldMkLst>
          <pc:docMk/>
          <pc:sldMk cId="2710135164" sldId="649"/>
        </pc:sldMkLst>
      </pc:sldChg>
      <pc:sldChg chg="modSp del">
        <pc:chgData name="Stewart Gale" userId="3647ddd2-6040-41ae-a96d-232c23482af8" providerId="ADAL" clId="{F433375F-2434-43FC-8C10-F4CFBCEEAAF2}" dt="2025-02-10T12:07:10.552" v="1323" actId="47"/>
        <pc:sldMkLst>
          <pc:docMk/>
          <pc:sldMk cId="271760733" sldId="650"/>
        </pc:sldMkLst>
      </pc:sldChg>
      <pc:sldChg chg="modSp del">
        <pc:chgData name="Stewart Gale" userId="3647ddd2-6040-41ae-a96d-232c23482af8" providerId="ADAL" clId="{F433375F-2434-43FC-8C10-F4CFBCEEAAF2}" dt="2025-02-10T12:07:09.400" v="1321" actId="47"/>
        <pc:sldMkLst>
          <pc:docMk/>
          <pc:sldMk cId="497023589" sldId="651"/>
        </pc:sldMkLst>
      </pc:sldChg>
      <pc:sldChg chg="modSp del">
        <pc:chgData name="Stewart Gale" userId="3647ddd2-6040-41ae-a96d-232c23482af8" providerId="ADAL" clId="{F433375F-2434-43FC-8C10-F4CFBCEEAAF2}" dt="2025-02-10T12:07:08.614" v="1320" actId="47"/>
        <pc:sldMkLst>
          <pc:docMk/>
          <pc:sldMk cId="1003643143" sldId="652"/>
        </pc:sldMkLst>
      </pc:sldChg>
      <pc:sldChg chg="modSp del">
        <pc:chgData name="Stewart Gale" userId="3647ddd2-6040-41ae-a96d-232c23482af8" providerId="ADAL" clId="{F433375F-2434-43FC-8C10-F4CFBCEEAAF2}" dt="2025-02-10T12:07:09.983" v="1322" actId="47"/>
        <pc:sldMkLst>
          <pc:docMk/>
          <pc:sldMk cId="499106627" sldId="653"/>
        </pc:sldMkLst>
      </pc:sldChg>
      <pc:sldChg chg="modSp del">
        <pc:chgData name="Stewart Gale" userId="3647ddd2-6040-41ae-a96d-232c23482af8" providerId="ADAL" clId="{F433375F-2434-43FC-8C10-F4CFBCEEAAF2}" dt="2025-02-10T12:07:11.189" v="1324" actId="47"/>
        <pc:sldMkLst>
          <pc:docMk/>
          <pc:sldMk cId="3190602220" sldId="654"/>
        </pc:sldMkLst>
      </pc:sldChg>
      <pc:sldChg chg="modSp del">
        <pc:chgData name="Stewart Gale" userId="3647ddd2-6040-41ae-a96d-232c23482af8" providerId="ADAL" clId="{F433375F-2434-43FC-8C10-F4CFBCEEAAF2}" dt="2025-02-10T12:07:11.830" v="1325" actId="47"/>
        <pc:sldMkLst>
          <pc:docMk/>
          <pc:sldMk cId="2187168796" sldId="655"/>
        </pc:sldMkLst>
      </pc:sldChg>
      <pc:sldChg chg="modSp del">
        <pc:chgData name="Stewart Gale" userId="3647ddd2-6040-41ae-a96d-232c23482af8" providerId="ADAL" clId="{F433375F-2434-43FC-8C10-F4CFBCEEAAF2}" dt="2025-02-10T12:07:12.842" v="1327" actId="47"/>
        <pc:sldMkLst>
          <pc:docMk/>
          <pc:sldMk cId="2542220983" sldId="656"/>
        </pc:sldMkLst>
      </pc:sldChg>
      <pc:sldChg chg="modSp del">
        <pc:chgData name="Stewart Gale" userId="3647ddd2-6040-41ae-a96d-232c23482af8" providerId="ADAL" clId="{F433375F-2434-43FC-8C10-F4CFBCEEAAF2}" dt="2025-02-10T12:07:12.280" v="1326" actId="47"/>
        <pc:sldMkLst>
          <pc:docMk/>
          <pc:sldMk cId="1290002638" sldId="657"/>
        </pc:sldMkLst>
      </pc:sldChg>
      <pc:sldChg chg="addSp delSp modSp new mod ord modAnim">
        <pc:chgData name="Stewart Gale" userId="3647ddd2-6040-41ae-a96d-232c23482af8" providerId="ADAL" clId="{F433375F-2434-43FC-8C10-F4CFBCEEAAF2}" dt="2025-05-12T15:32:37.502" v="1812"/>
        <pc:sldMkLst>
          <pc:docMk/>
          <pc:sldMk cId="1805484802" sldId="658"/>
        </pc:sldMkLst>
      </pc:sldChg>
      <pc:sldChg chg="new del">
        <pc:chgData name="Stewart Gale" userId="3647ddd2-6040-41ae-a96d-232c23482af8" providerId="ADAL" clId="{F433375F-2434-43FC-8C10-F4CFBCEEAAF2}" dt="2025-02-10T08:26:47.100" v="1" actId="47"/>
        <pc:sldMkLst>
          <pc:docMk/>
          <pc:sldMk cId="2884805736" sldId="658"/>
        </pc:sldMkLst>
      </pc:sldChg>
      <pc:sldChg chg="addSp modSp new mod modAnim">
        <pc:chgData name="Stewart Gale" userId="3647ddd2-6040-41ae-a96d-232c23482af8" providerId="ADAL" clId="{F433375F-2434-43FC-8C10-F4CFBCEEAAF2}" dt="2025-05-12T14:49:43.001" v="1393" actId="404"/>
        <pc:sldMkLst>
          <pc:docMk/>
          <pc:sldMk cId="2905948930" sldId="659"/>
        </pc:sldMkLst>
      </pc:sldChg>
      <pc:sldChg chg="addSp delSp modSp add mod">
        <pc:chgData name="Stewart Gale" userId="3647ddd2-6040-41ae-a96d-232c23482af8" providerId="ADAL" clId="{F433375F-2434-43FC-8C10-F4CFBCEEAAF2}" dt="2025-02-10T11:59:53.032" v="1243" actId="1076"/>
        <pc:sldMkLst>
          <pc:docMk/>
          <pc:sldMk cId="1501993750" sldId="660"/>
        </pc:sldMkLst>
      </pc:sldChg>
      <pc:sldChg chg="addSp delSp modSp new mod ord">
        <pc:chgData name="Stewart Gale" userId="3647ddd2-6040-41ae-a96d-232c23482af8" providerId="ADAL" clId="{F433375F-2434-43FC-8C10-F4CFBCEEAAF2}" dt="2025-05-12T15:15:31.158" v="1462" actId="1076"/>
        <pc:sldMkLst>
          <pc:docMk/>
          <pc:sldMk cId="1909982970" sldId="661"/>
        </pc:sldMkLst>
      </pc:sldChg>
      <pc:sldChg chg="addSp modSp new mod ord modAnim">
        <pc:chgData name="Stewart Gale" userId="3647ddd2-6040-41ae-a96d-232c23482af8" providerId="ADAL" clId="{F433375F-2434-43FC-8C10-F4CFBCEEAAF2}" dt="2025-02-10T09:50:30.363" v="317"/>
        <pc:sldMkLst>
          <pc:docMk/>
          <pc:sldMk cId="3923611197" sldId="662"/>
        </pc:sldMkLst>
      </pc:sldChg>
      <pc:sldChg chg="add">
        <pc:chgData name="Stewart Gale" userId="3647ddd2-6040-41ae-a96d-232c23482af8" providerId="ADAL" clId="{F433375F-2434-43FC-8C10-F4CFBCEEAAF2}" dt="2025-02-10T09:48:03.640" v="274"/>
        <pc:sldMkLst>
          <pc:docMk/>
          <pc:sldMk cId="2880720212" sldId="663"/>
        </pc:sldMkLst>
      </pc:sldChg>
      <pc:sldChg chg="modSp add mod modAnim">
        <pc:chgData name="Stewart Gale" userId="3647ddd2-6040-41ae-a96d-232c23482af8" providerId="ADAL" clId="{F433375F-2434-43FC-8C10-F4CFBCEEAAF2}" dt="2025-02-10T09:49:13.014" v="299"/>
        <pc:sldMkLst>
          <pc:docMk/>
          <pc:sldMk cId="694274405" sldId="664"/>
        </pc:sldMkLst>
      </pc:sldChg>
      <pc:sldChg chg="modSp add mod">
        <pc:chgData name="Stewart Gale" userId="3647ddd2-6040-41ae-a96d-232c23482af8" providerId="ADAL" clId="{F433375F-2434-43FC-8C10-F4CFBCEEAAF2}" dt="2025-02-10T09:52:21.082" v="343" actId="122"/>
        <pc:sldMkLst>
          <pc:docMk/>
          <pc:sldMk cId="205397815" sldId="665"/>
        </pc:sldMkLst>
      </pc:sldChg>
      <pc:sldChg chg="addSp delSp modSp add mod delAnim modAnim">
        <pc:chgData name="Stewart Gale" userId="3647ddd2-6040-41ae-a96d-232c23482af8" providerId="ADAL" clId="{F433375F-2434-43FC-8C10-F4CFBCEEAAF2}" dt="2025-05-12T15:33:14.460" v="1818"/>
        <pc:sldMkLst>
          <pc:docMk/>
          <pc:sldMk cId="60358053" sldId="666"/>
        </pc:sldMkLst>
      </pc:sldChg>
      <pc:sldChg chg="addSp delSp modSp new del mod">
        <pc:chgData name="Stewart Gale" userId="3647ddd2-6040-41ae-a96d-232c23482af8" providerId="ADAL" clId="{F433375F-2434-43FC-8C10-F4CFBCEEAAF2}" dt="2025-02-10T10:14:13.355" v="614" actId="47"/>
        <pc:sldMkLst>
          <pc:docMk/>
          <pc:sldMk cId="2678858612" sldId="667"/>
        </pc:sldMkLst>
      </pc:sldChg>
      <pc:sldChg chg="addSp delSp modSp add mod ord delAnim modAnim">
        <pc:chgData name="Stewart Gale" userId="3647ddd2-6040-41ae-a96d-232c23482af8" providerId="ADAL" clId="{F433375F-2434-43FC-8C10-F4CFBCEEAAF2}" dt="2025-05-12T15:33:02.044" v="1816"/>
        <pc:sldMkLst>
          <pc:docMk/>
          <pc:sldMk cId="2589289225" sldId="668"/>
        </pc:sldMkLst>
      </pc:sldChg>
      <pc:sldChg chg="add del">
        <pc:chgData name="Stewart Gale" userId="3647ddd2-6040-41ae-a96d-232c23482af8" providerId="ADAL" clId="{F433375F-2434-43FC-8C10-F4CFBCEEAAF2}" dt="2025-02-10T10:33:31.566" v="830" actId="47"/>
        <pc:sldMkLst>
          <pc:docMk/>
          <pc:sldMk cId="664303456" sldId="669"/>
        </pc:sldMkLst>
      </pc:sldChg>
      <pc:sldChg chg="addSp delSp modSp add mod modAnim">
        <pc:chgData name="Stewart Gale" userId="3647ddd2-6040-41ae-a96d-232c23482af8" providerId="ADAL" clId="{F433375F-2434-43FC-8C10-F4CFBCEEAAF2}" dt="2025-05-12T15:28:45.410" v="1717" actId="1076"/>
        <pc:sldMkLst>
          <pc:docMk/>
          <pc:sldMk cId="3913581461" sldId="670"/>
        </pc:sldMkLst>
      </pc:sldChg>
      <pc:sldChg chg="modSp add mod modAnim">
        <pc:chgData name="Stewart Gale" userId="3647ddd2-6040-41ae-a96d-232c23482af8" providerId="ADAL" clId="{F433375F-2434-43FC-8C10-F4CFBCEEAAF2}" dt="2025-05-12T15:28:54.633" v="1721" actId="1076"/>
        <pc:sldMkLst>
          <pc:docMk/>
          <pc:sldMk cId="1931391931" sldId="671"/>
        </pc:sldMkLst>
      </pc:sldChg>
      <pc:sldChg chg="addSp delSp modSp add mod delAnim modAnim">
        <pc:chgData name="Stewart Gale" userId="3647ddd2-6040-41ae-a96d-232c23482af8" providerId="ADAL" clId="{F433375F-2434-43FC-8C10-F4CFBCEEAAF2}" dt="2025-05-12T15:33:47.400" v="1821"/>
        <pc:sldMkLst>
          <pc:docMk/>
          <pc:sldMk cId="721252456" sldId="672"/>
        </pc:sldMkLst>
      </pc:sldChg>
      <pc:sldChg chg="addSp delSp modSp add mod ord">
        <pc:chgData name="Stewart Gale" userId="3647ddd2-6040-41ae-a96d-232c23482af8" providerId="ADAL" clId="{F433375F-2434-43FC-8C10-F4CFBCEEAAF2}" dt="2025-05-12T15:26:32.993" v="1672" actId="1076"/>
        <pc:sldMkLst>
          <pc:docMk/>
          <pc:sldMk cId="3717808940" sldId="673"/>
        </pc:sldMkLst>
      </pc:sldChg>
      <pc:sldChg chg="addSp delSp modSp new del mod ord">
        <pc:chgData name="Stewart Gale" userId="3647ddd2-6040-41ae-a96d-232c23482af8" providerId="ADAL" clId="{F433375F-2434-43FC-8C10-F4CFBCEEAAF2}" dt="2025-05-12T15:37:04.156" v="1836" actId="2696"/>
        <pc:sldMkLst>
          <pc:docMk/>
          <pc:sldMk cId="2659678069" sldId="674"/>
        </pc:sldMkLst>
      </pc:sldChg>
      <pc:sldMasterChg chg="modSp modSldLayout">
        <pc:chgData name="Stewart Gale" userId="3647ddd2-6040-41ae-a96d-232c23482af8" providerId="ADAL" clId="{F433375F-2434-43FC-8C10-F4CFBCEEAAF2}" dt="2025-02-10T08:26:52.679" v="2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24/10/2025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67041FE-7264-2CDE-D722-431F2C7982E3}"/>
              </a:ext>
            </a:extLst>
          </p:cNvPr>
          <p:cNvSpPr txBox="1"/>
          <p:nvPr/>
        </p:nvSpPr>
        <p:spPr>
          <a:xfrm>
            <a:off x="263352" y="489734"/>
            <a:ext cx="11773308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Momentum and Impulse</a:t>
            </a:r>
          </a:p>
          <a:p>
            <a:pPr algn="ctr"/>
            <a:r>
              <a:rPr lang="en-GB" sz="8000" dirty="0"/>
              <a:t>Momentum and Impulse</a:t>
            </a:r>
          </a:p>
          <a:p>
            <a:pPr algn="ctr"/>
            <a:endParaRPr lang="en-GB" sz="4000" dirty="0"/>
          </a:p>
          <a:p>
            <a:pPr algn="ctr"/>
            <a:r>
              <a:rPr lang="en-GB" sz="8000" dirty="0"/>
              <a:t>Chapter 1 </a:t>
            </a:r>
          </a:p>
          <a:p>
            <a:pPr algn="ctr"/>
            <a:r>
              <a:rPr lang="en-GB" sz="8000" dirty="0"/>
              <a:t>(Part 1 of 3)</a:t>
            </a:r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19D90-137D-B2AA-72BD-87BF4D87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1CDF75-E3D3-8C7C-26A6-CE0A9AAAA80E}"/>
              </a:ext>
            </a:extLst>
          </p:cNvPr>
          <p:cNvSpPr txBox="1"/>
          <p:nvPr/>
        </p:nvSpPr>
        <p:spPr>
          <a:xfrm>
            <a:off x="479376" y="260648"/>
            <a:ext cx="110172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latin typeface="+mj-lt"/>
              </a:rPr>
              <a:t>What do we understand by </a:t>
            </a:r>
            <a:r>
              <a:rPr lang="en-GB" sz="7200" b="1" dirty="0">
                <a:latin typeface="+mj-lt"/>
              </a:rPr>
              <a:t>Impulse?</a:t>
            </a:r>
            <a:endParaRPr lang="en-GB" sz="7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2D8EF0-F1F3-00DA-8348-65613D017BFD}"/>
              </a:ext>
            </a:extLst>
          </p:cNvPr>
          <p:cNvSpPr txBox="1"/>
          <p:nvPr/>
        </p:nvSpPr>
        <p:spPr>
          <a:xfrm>
            <a:off x="695400" y="2924944"/>
            <a:ext cx="105851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If a constant force is exerted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an object for a given time then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5886FEE-9981-644F-7841-93BD674791F0}"/>
                  </a:ext>
                </a:extLst>
              </p:cNvPr>
              <p:cNvSpPr txBox="1"/>
              <p:nvPr/>
            </p:nvSpPr>
            <p:spPr>
              <a:xfrm>
                <a:off x="839416" y="4725144"/>
                <a:ext cx="10513168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GB" sz="8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Impulse </a:t>
                </a:r>
                <a14:m>
                  <m:oMath xmlns:m="http://schemas.openxmlformats.org/officeDocument/2006/math">
                    <m:r>
                      <a:rPr lang="en-GB" sz="8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GB" sz="8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 Force </a:t>
                </a:r>
                <a14:m>
                  <m:oMath xmlns:m="http://schemas.openxmlformats.org/officeDocument/2006/math">
                    <m:r>
                      <a:rPr kumimoji="0" lang="en-GB" sz="8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GB" sz="8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 Time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5886FEE-9981-644F-7841-93BD67479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725144"/>
                <a:ext cx="10513168" cy="1323439"/>
              </a:xfrm>
              <a:prstGeom prst="rect">
                <a:avLst/>
              </a:prstGeom>
              <a:blipFill>
                <a:blip r:embed="rId2"/>
                <a:stretch>
                  <a:fillRect l="-4060" t="-19355" r="-4060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35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72C205-6FA4-44DA-809F-18589BF9554C}"/>
                  </a:ext>
                </a:extLst>
              </p:cNvPr>
              <p:cNvSpPr txBox="1"/>
              <p:nvPr/>
            </p:nvSpPr>
            <p:spPr>
              <a:xfrm>
                <a:off x="479376" y="222846"/>
                <a:ext cx="5976664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>
                    <a:solidFill>
                      <a:schemeClr val="tx1"/>
                    </a:solidFill>
                  </a:rPr>
                  <a:t>Impulse = Force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time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72C205-6FA4-44DA-809F-18589BF955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22846"/>
                <a:ext cx="5976664" cy="830997"/>
              </a:xfrm>
              <a:prstGeom prst="rect">
                <a:avLst/>
              </a:prstGeom>
              <a:blipFill>
                <a:blip r:embed="rId2"/>
                <a:stretch>
                  <a:fillRect l="-4694" t="-16176" r="-3980" b="-389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C5F0A3D-858D-4E42-87D0-C9F9D3901468}"/>
                  </a:ext>
                </a:extLst>
              </p:cNvPr>
              <p:cNvSpPr txBox="1"/>
              <p:nvPr/>
            </p:nvSpPr>
            <p:spPr>
              <a:xfrm>
                <a:off x="6744072" y="1365092"/>
                <a:ext cx="367240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solidFill>
                      <a:srgbClr val="FF0000"/>
                    </a:solidFill>
                  </a:rPr>
                  <a:t>by substituting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𝑚𝑎</m:t>
                    </m:r>
                  </m:oMath>
                </a14:m>
                <a:r>
                  <a:rPr lang="en-GB" sz="28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C5F0A3D-858D-4E42-87D0-C9F9D3901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1365092"/>
                <a:ext cx="3672407" cy="523220"/>
              </a:xfrm>
              <a:prstGeom prst="rect">
                <a:avLst/>
              </a:prstGeom>
              <a:blipFill>
                <a:blip r:embed="rId3"/>
                <a:stretch>
                  <a:fillRect l="-3317"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4EE4EBCB-44FB-F7C4-E0F9-1598F5F93278}"/>
              </a:ext>
            </a:extLst>
          </p:cNvPr>
          <p:cNvSpPr txBox="1"/>
          <p:nvPr/>
        </p:nvSpPr>
        <p:spPr>
          <a:xfrm>
            <a:off x="2580528" y="5694347"/>
            <a:ext cx="9564143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tx1"/>
                </a:solidFill>
              </a:rPr>
              <a:t>=</a:t>
            </a:r>
            <a:r>
              <a:rPr lang="en-GB" sz="4400" dirty="0">
                <a:solidFill>
                  <a:schemeClr val="tx1"/>
                </a:solidFill>
              </a:rPr>
              <a:t> momentum after – momentum before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215B97D-523D-8A06-0E26-E08B88B425F1}"/>
                  </a:ext>
                </a:extLst>
              </p:cNvPr>
              <p:cNvSpPr txBox="1"/>
              <p:nvPr/>
            </p:nvSpPr>
            <p:spPr>
              <a:xfrm>
                <a:off x="2567608" y="1211204"/>
                <a:ext cx="259228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=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𝑚𝑎</m:t>
                    </m:r>
                  </m:oMath>
                </a14:m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215B97D-523D-8A06-0E26-E08B88B42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1211204"/>
                <a:ext cx="2592288" cy="830997"/>
              </a:xfrm>
              <a:prstGeom prst="rect">
                <a:avLst/>
              </a:prstGeom>
              <a:blipFill>
                <a:blip r:embed="rId4"/>
                <a:stretch>
                  <a:fillRect l="-10588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6D014A2-3538-4EDB-88D6-8757AF64B6A3}"/>
                  </a:ext>
                </a:extLst>
              </p:cNvPr>
              <p:cNvSpPr txBox="1"/>
              <p:nvPr/>
            </p:nvSpPr>
            <p:spPr>
              <a:xfrm>
                <a:off x="6816080" y="2497245"/>
                <a:ext cx="3960440" cy="668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solidFill>
                      <a:srgbClr val="FF0000"/>
                    </a:solidFill>
                  </a:rPr>
                  <a:t>by substituting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num>
                      <m:den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6D014A2-3538-4EDB-88D6-8757AF64B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2497245"/>
                <a:ext cx="3960440" cy="668837"/>
              </a:xfrm>
              <a:prstGeom prst="rect">
                <a:avLst/>
              </a:prstGeom>
              <a:blipFill>
                <a:blip r:embed="rId5"/>
                <a:stretch>
                  <a:fillRect l="-3077" t="-917" b="-128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FA75E64-CA7A-87CC-99BB-0BFAE8C8F9CD}"/>
                  </a:ext>
                </a:extLst>
              </p:cNvPr>
              <p:cNvSpPr txBox="1"/>
              <p:nvPr/>
            </p:nvSpPr>
            <p:spPr>
              <a:xfrm>
                <a:off x="2557688" y="2150294"/>
                <a:ext cx="3839290" cy="11977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=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num>
                          <m:den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FA75E64-CA7A-87CC-99BB-0BFAE8C8F9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7688" y="2150294"/>
                <a:ext cx="3839290" cy="1197764"/>
              </a:xfrm>
              <a:prstGeom prst="rect">
                <a:avLst/>
              </a:prstGeom>
              <a:blipFill>
                <a:blip r:embed="rId6"/>
                <a:stretch>
                  <a:fillRect l="-7313" b="-127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2B3380B-9E2C-3BAA-BD5E-9CF498B7C8DE}"/>
                  </a:ext>
                </a:extLst>
              </p:cNvPr>
              <p:cNvSpPr txBox="1"/>
              <p:nvPr/>
            </p:nvSpPr>
            <p:spPr>
              <a:xfrm>
                <a:off x="2576778" y="3610464"/>
                <a:ext cx="3191217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=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2B3380B-9E2C-3BAA-BD5E-9CF498B7C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778" y="3610464"/>
                <a:ext cx="3191217" cy="830997"/>
              </a:xfrm>
              <a:prstGeom prst="rect">
                <a:avLst/>
              </a:prstGeom>
              <a:blipFill>
                <a:blip r:embed="rId7"/>
                <a:stretch>
                  <a:fillRect l="-8795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38D3963-6B9A-D861-4B7E-1E01BC66CED4}"/>
                  </a:ext>
                </a:extLst>
              </p:cNvPr>
              <p:cNvSpPr txBox="1"/>
              <p:nvPr/>
            </p:nvSpPr>
            <p:spPr>
              <a:xfrm>
                <a:off x="2576778" y="4619066"/>
                <a:ext cx="310638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=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480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𝑚𝑢</m:t>
                    </m:r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38D3963-6B9A-D861-4B7E-1E01BC66CE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778" y="4619066"/>
                <a:ext cx="3106385" cy="830997"/>
              </a:xfrm>
              <a:prstGeom prst="rect">
                <a:avLst/>
              </a:prstGeom>
              <a:blipFill>
                <a:blip r:embed="rId8"/>
                <a:stretch>
                  <a:fillRect l="-9037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13D34B6-8096-5F1D-62AB-F062093DBECD}"/>
              </a:ext>
            </a:extLst>
          </p:cNvPr>
          <p:cNvSpPr txBox="1"/>
          <p:nvPr/>
        </p:nvSpPr>
        <p:spPr>
          <a:xfrm>
            <a:off x="10200456" y="262272"/>
            <a:ext cx="158417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Proof</a:t>
            </a:r>
          </a:p>
        </p:txBody>
      </p:sp>
    </p:spTree>
    <p:extLst>
      <p:ext uri="{BB962C8B-B14F-4D97-AF65-F5344CB8AC3E}">
        <p14:creationId xmlns:p14="http://schemas.microsoft.com/office/powerpoint/2010/main" val="15698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EDD9C-1E80-32F1-B85A-12AAE0CDA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E694C0-9098-D10F-31C8-2950D4A62365}"/>
              </a:ext>
            </a:extLst>
          </p:cNvPr>
          <p:cNvSpPr txBox="1"/>
          <p:nvPr/>
        </p:nvSpPr>
        <p:spPr>
          <a:xfrm>
            <a:off x="479376" y="476672"/>
            <a:ext cx="1123324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Often an impulse is the result of a very large force acting for very short time (e.g. a bat hitting a ball).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9CFED3C-C6C4-5A4C-5A2B-214DCE83DA76}"/>
                  </a:ext>
                </a:extLst>
              </p:cNvPr>
              <p:cNvSpPr txBox="1"/>
              <p:nvPr/>
            </p:nvSpPr>
            <p:spPr>
              <a:xfrm>
                <a:off x="911424" y="5330739"/>
                <a:ext cx="6837566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6000" b="1" dirty="0">
                    <a:solidFill>
                      <a:schemeClr val="tx1"/>
                    </a:solidFill>
                  </a:rPr>
                  <a:t>Impulse =</a:t>
                </a:r>
                <a:r>
                  <a:rPr lang="en-GB" sz="6000" b="1" dirty="0"/>
                  <a:t> </a:t>
                </a:r>
                <a14:m>
                  <m:oMath xmlns:m="http://schemas.openxmlformats.org/officeDocument/2006/math">
                    <m:r>
                      <a:rPr lang="en-GB" sz="6000" b="1" i="1">
                        <a:latin typeface="Cambria Math" panose="02040503050406030204" pitchFamily="18" charset="0"/>
                      </a:rPr>
                      <m:t>𝒎</m:t>
                    </m:r>
                    <m:r>
                      <a:rPr lang="en-GB" sz="6000" b="1" i="1" smtClean="0">
                        <a:latin typeface="Cambria Math" panose="02040503050406030204" pitchFamily="18" charset="0"/>
                      </a:rPr>
                      <m:t>𝒗</m:t>
                    </m:r>
                    <m:r>
                      <a:rPr lang="en-GB" sz="6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000" b="1" i="1" smtClean="0">
                        <a:latin typeface="Cambria Math" panose="02040503050406030204" pitchFamily="18" charset="0"/>
                      </a:rPr>
                      <m:t>𝒎𝒖</m:t>
                    </m:r>
                  </m:oMath>
                </a14:m>
                <a:endParaRPr lang="en-GB" sz="6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9CFED3C-C6C4-5A4C-5A2B-214DCE83D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5330739"/>
                <a:ext cx="6837566" cy="1015663"/>
              </a:xfrm>
              <a:prstGeom prst="rect">
                <a:avLst/>
              </a:prstGeom>
              <a:blipFill>
                <a:blip r:embed="rId2"/>
                <a:stretch>
                  <a:fillRect l="-5442" t="-17964" b="-395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769722E-93ED-D05D-C2A4-9063FD402745}"/>
              </a:ext>
            </a:extLst>
          </p:cNvPr>
          <p:cNvSpPr txBox="1"/>
          <p:nvPr/>
        </p:nvSpPr>
        <p:spPr>
          <a:xfrm>
            <a:off x="908230" y="4154812"/>
            <a:ext cx="1072919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chemeClr val="tx1"/>
                </a:solidFill>
              </a:rPr>
              <a:t>Impulse = Change of Momentum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5FD4CB-F0CF-8610-CAE0-7805346EC94C}"/>
              </a:ext>
            </a:extLst>
          </p:cNvPr>
          <p:cNvSpPr txBox="1"/>
          <p:nvPr/>
        </p:nvSpPr>
        <p:spPr>
          <a:xfrm>
            <a:off x="1978339" y="2211207"/>
            <a:ext cx="823532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these cases, it is easier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calculate the change in momentum.</a:t>
            </a:r>
          </a:p>
        </p:txBody>
      </p:sp>
    </p:spTree>
    <p:extLst>
      <p:ext uri="{BB962C8B-B14F-4D97-AF65-F5344CB8AC3E}">
        <p14:creationId xmlns:p14="http://schemas.microsoft.com/office/powerpoint/2010/main" val="3717808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9D90F-83F9-624C-813F-E12B41688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04E4B13-3197-1D25-B5D5-BE4417570311}"/>
              </a:ext>
            </a:extLst>
          </p:cNvPr>
          <p:cNvSpPr txBox="1"/>
          <p:nvPr/>
        </p:nvSpPr>
        <p:spPr>
          <a:xfrm>
            <a:off x="551384" y="404664"/>
            <a:ext cx="1094521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Beware of signs! </a:t>
            </a:r>
          </a:p>
          <a:p>
            <a:pPr algn="ctr"/>
            <a:r>
              <a:rPr lang="en-GB" sz="4400" dirty="0"/>
              <a:t>Define one direction as positive and all velocities in the other direction are negative.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D1FE8EE-504A-A128-C5C4-55324A51CF1E}"/>
              </a:ext>
            </a:extLst>
          </p:cNvPr>
          <p:cNvSpPr/>
          <p:nvPr/>
        </p:nvSpPr>
        <p:spPr>
          <a:xfrm>
            <a:off x="5539545" y="3868166"/>
            <a:ext cx="1245865" cy="11502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DA6E500-FF37-F15C-BC2A-8C9E53259811}"/>
              </a:ext>
            </a:extLst>
          </p:cNvPr>
          <p:cNvCxnSpPr>
            <a:cxnSpLocks/>
          </p:cNvCxnSpPr>
          <p:nvPr/>
        </p:nvCxnSpPr>
        <p:spPr>
          <a:xfrm>
            <a:off x="5375919" y="3543000"/>
            <a:ext cx="1661599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04B8A94-0EA8-768A-F37D-F1F213612067}"/>
              </a:ext>
            </a:extLst>
          </p:cNvPr>
          <p:cNvSpPr txBox="1"/>
          <p:nvPr/>
        </p:nvSpPr>
        <p:spPr>
          <a:xfrm>
            <a:off x="5375920" y="2780928"/>
            <a:ext cx="1607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5 ms</a:t>
            </a:r>
            <a:r>
              <a:rPr lang="en-GB" sz="4000" baseline="30000" dirty="0">
                <a:solidFill>
                  <a:srgbClr val="FF0000"/>
                </a:solidFill>
              </a:rPr>
              <a:t>-1</a:t>
            </a:r>
            <a:endParaRPr lang="en-GB" sz="4000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12E13C9-5D79-BE15-603B-25F103355E0D}"/>
              </a:ext>
            </a:extLst>
          </p:cNvPr>
          <p:cNvCxnSpPr>
            <a:cxnSpLocks/>
          </p:cNvCxnSpPr>
          <p:nvPr/>
        </p:nvCxnSpPr>
        <p:spPr>
          <a:xfrm flipH="1">
            <a:off x="5235181" y="5343609"/>
            <a:ext cx="1748136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3EAC78-1195-A528-3B5F-7B8F770A07FA}"/>
                  </a:ext>
                </a:extLst>
              </p:cNvPr>
              <p:cNvSpPr txBox="1"/>
              <p:nvPr/>
            </p:nvSpPr>
            <p:spPr>
              <a:xfrm>
                <a:off x="5403246" y="5503382"/>
                <a:ext cx="182695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000" dirty="0">
                    <a:solidFill>
                      <a:srgbClr val="00B050"/>
                    </a:solidFill>
                  </a:rPr>
                  <a:t>2 ms</a:t>
                </a:r>
                <a:r>
                  <a:rPr lang="en-GB" sz="4000" baseline="30000" dirty="0">
                    <a:solidFill>
                      <a:srgbClr val="00B050"/>
                    </a:solidFill>
                  </a:rPr>
                  <a:t>-1</a:t>
                </a:r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3EAC78-1195-A528-3B5F-7B8F770A07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3246" y="5503382"/>
                <a:ext cx="1826951" cy="707886"/>
              </a:xfrm>
              <a:prstGeom prst="rect">
                <a:avLst/>
              </a:prstGeom>
              <a:blipFill>
                <a:blip r:embed="rId2"/>
                <a:stretch>
                  <a:fillRect t="-15517" r="-5000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1252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E9378204-38A2-4367-8EAF-8B919A48B9E4}"/>
              </a:ext>
            </a:extLst>
          </p:cNvPr>
          <p:cNvSpPr txBox="1"/>
          <p:nvPr/>
        </p:nvSpPr>
        <p:spPr>
          <a:xfrm>
            <a:off x="767408" y="332656"/>
            <a:ext cx="10873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Calculated the impulse exerted </a:t>
            </a:r>
          </a:p>
          <a:p>
            <a:pPr algn="ctr"/>
            <a:r>
              <a:rPr lang="en-GB" sz="4800" dirty="0"/>
              <a:t>on the object in the follow case: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C1681-104E-49D9-B60F-05718B2048C5}"/>
              </a:ext>
            </a:extLst>
          </p:cNvPr>
          <p:cNvSpPr txBox="1"/>
          <p:nvPr/>
        </p:nvSpPr>
        <p:spPr>
          <a:xfrm>
            <a:off x="2999656" y="4581128"/>
            <a:ext cx="68407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30 x 0.5 </a:t>
            </a:r>
            <a:r>
              <a:rPr lang="en-GB" sz="8000" b="1" dirty="0"/>
              <a:t>= 15 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A0BDEF-BDA8-5586-DC23-051C770B2346}"/>
              </a:ext>
            </a:extLst>
          </p:cNvPr>
          <p:cNvSpPr txBox="1"/>
          <p:nvPr/>
        </p:nvSpPr>
        <p:spPr>
          <a:xfrm>
            <a:off x="1300111" y="2132856"/>
            <a:ext cx="98078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force of 30N is exerted on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 object for 0.5s</a:t>
            </a:r>
          </a:p>
        </p:txBody>
      </p:sp>
    </p:spTree>
    <p:extLst>
      <p:ext uri="{BB962C8B-B14F-4D97-AF65-F5344CB8AC3E}">
        <p14:creationId xmlns:p14="http://schemas.microsoft.com/office/powerpoint/2010/main" val="267607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90547-8056-DD1D-05D0-F87E7B2FB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56212CB-6F54-7DB3-CDBB-57988356D7C2}"/>
              </a:ext>
            </a:extLst>
          </p:cNvPr>
          <p:cNvSpPr txBox="1"/>
          <p:nvPr/>
        </p:nvSpPr>
        <p:spPr>
          <a:xfrm>
            <a:off x="767408" y="332656"/>
            <a:ext cx="10873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Calculated the impulse exerted </a:t>
            </a:r>
          </a:p>
          <a:p>
            <a:pPr algn="ctr"/>
            <a:r>
              <a:rPr lang="en-GB" sz="4800" dirty="0"/>
              <a:t>on the object in the follow case: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E1487E-D25E-0F6B-E535-203422B4D628}"/>
              </a:ext>
            </a:extLst>
          </p:cNvPr>
          <p:cNvSpPr txBox="1"/>
          <p:nvPr/>
        </p:nvSpPr>
        <p:spPr>
          <a:xfrm>
            <a:off x="3359696" y="5013176"/>
            <a:ext cx="6012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30 – 18 = </a:t>
            </a:r>
            <a:r>
              <a:rPr lang="en-GB" sz="7200" b="1" dirty="0"/>
              <a:t>12 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C3514B-234C-CE94-67CB-7C973C2CA837}"/>
              </a:ext>
            </a:extLst>
          </p:cNvPr>
          <p:cNvSpPr txBox="1"/>
          <p:nvPr/>
        </p:nvSpPr>
        <p:spPr>
          <a:xfrm>
            <a:off x="1055440" y="2060848"/>
            <a:ext cx="1051316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A ball of mass 3kg was travelling at 10m/s is hit and slows to 6m/s without changing direction.</a:t>
            </a:r>
          </a:p>
        </p:txBody>
      </p:sp>
    </p:spTree>
    <p:extLst>
      <p:ext uri="{BB962C8B-B14F-4D97-AF65-F5344CB8AC3E}">
        <p14:creationId xmlns:p14="http://schemas.microsoft.com/office/powerpoint/2010/main" val="391358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63352" y="404664"/>
            <a:ext cx="11665296" cy="138499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A ball of mass 0.2 kg hits a vertical wall at right angles with a speed of 3.5 ms</a:t>
            </a:r>
            <a:r>
              <a:rPr lang="en-GB" sz="2800" baseline="30000" dirty="0"/>
              <a:t>-1</a:t>
            </a:r>
            <a:r>
              <a:rPr lang="en-GB" sz="2800" dirty="0"/>
              <a:t>. </a:t>
            </a:r>
          </a:p>
          <a:p>
            <a:pPr algn="ctr"/>
            <a:r>
              <a:rPr lang="en-GB" sz="2800" dirty="0"/>
              <a:t>The ball rebounds with speed 2.5 ms</a:t>
            </a:r>
            <a:r>
              <a:rPr lang="en-GB" sz="2800" baseline="30000" dirty="0"/>
              <a:t>-1</a:t>
            </a:r>
            <a:r>
              <a:rPr lang="en-GB" sz="2800" dirty="0"/>
              <a:t>. </a:t>
            </a:r>
          </a:p>
          <a:p>
            <a:pPr algn="ctr"/>
            <a:r>
              <a:rPr lang="en-GB" sz="2800" dirty="0"/>
              <a:t>Find the magnitude of the impulse exerted on the wall by the ball.</a:t>
            </a:r>
            <a:endParaRPr lang="en-GB" sz="32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BFB7DC-D70E-47D5-B763-341270951405}"/>
              </a:ext>
            </a:extLst>
          </p:cNvPr>
          <p:cNvSpPr/>
          <p:nvPr/>
        </p:nvSpPr>
        <p:spPr>
          <a:xfrm>
            <a:off x="1343895" y="3529241"/>
            <a:ext cx="1245865" cy="115027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FFC4481-B2E0-4AF8-856E-0EEBA8D6B93D}"/>
              </a:ext>
            </a:extLst>
          </p:cNvPr>
          <p:cNvCxnSpPr>
            <a:cxnSpLocks/>
          </p:cNvCxnSpPr>
          <p:nvPr/>
        </p:nvCxnSpPr>
        <p:spPr>
          <a:xfrm>
            <a:off x="1180269" y="3204075"/>
            <a:ext cx="1661599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FA272E0-DC15-402A-9C33-740F25260E24}"/>
              </a:ext>
            </a:extLst>
          </p:cNvPr>
          <p:cNvSpPr txBox="1"/>
          <p:nvPr/>
        </p:nvSpPr>
        <p:spPr>
          <a:xfrm>
            <a:off x="1180269" y="2442003"/>
            <a:ext cx="1826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3.5 ms</a:t>
            </a:r>
            <a:r>
              <a:rPr lang="en-GB" sz="4000" baseline="30000" dirty="0"/>
              <a:t>-1</a:t>
            </a:r>
            <a:endParaRPr lang="en-GB" sz="40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639FC4C-A592-D7A6-8FA1-5F97B0133131}"/>
              </a:ext>
            </a:extLst>
          </p:cNvPr>
          <p:cNvGrpSpPr/>
          <p:nvPr/>
        </p:nvGrpSpPr>
        <p:grpSpPr>
          <a:xfrm>
            <a:off x="3431704" y="2774510"/>
            <a:ext cx="620070" cy="2870191"/>
            <a:chOff x="7125900" y="2674671"/>
            <a:chExt cx="492174" cy="3343758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D8DAC51-EC8B-4574-B221-293AB19FDCB5}"/>
                </a:ext>
              </a:extLst>
            </p:cNvPr>
            <p:cNvCxnSpPr/>
            <p:nvPr/>
          </p:nvCxnSpPr>
          <p:spPr>
            <a:xfrm>
              <a:off x="7125900" y="2674671"/>
              <a:ext cx="0" cy="334375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2650AC1-F11F-47D3-8DEB-22185A6988DE}"/>
                </a:ext>
              </a:extLst>
            </p:cNvPr>
            <p:cNvCxnSpPr/>
            <p:nvPr/>
          </p:nvCxnSpPr>
          <p:spPr>
            <a:xfrm flipV="1">
              <a:off x="7125903" y="2705460"/>
              <a:ext cx="492171" cy="4225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30E0C19-85CE-4875-BEE7-3A2BD8736C8C}"/>
                </a:ext>
              </a:extLst>
            </p:cNvPr>
            <p:cNvCxnSpPr/>
            <p:nvPr/>
          </p:nvCxnSpPr>
          <p:spPr>
            <a:xfrm flipV="1">
              <a:off x="7125903" y="3339277"/>
              <a:ext cx="492171" cy="4225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95D8E69-630B-496D-832B-C4AD243C83BB}"/>
                </a:ext>
              </a:extLst>
            </p:cNvPr>
            <p:cNvCxnSpPr/>
            <p:nvPr/>
          </p:nvCxnSpPr>
          <p:spPr>
            <a:xfrm flipV="1">
              <a:off x="7125903" y="3973093"/>
              <a:ext cx="492171" cy="4225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E7042EA-511F-4B40-85C3-A85AD9D12BD5}"/>
                </a:ext>
              </a:extLst>
            </p:cNvPr>
            <p:cNvCxnSpPr/>
            <p:nvPr/>
          </p:nvCxnSpPr>
          <p:spPr>
            <a:xfrm flipV="1">
              <a:off x="7125903" y="4606909"/>
              <a:ext cx="492171" cy="4225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6C1390C-3A12-4855-A2C0-4A898B4905A7}"/>
                </a:ext>
              </a:extLst>
            </p:cNvPr>
            <p:cNvCxnSpPr/>
            <p:nvPr/>
          </p:nvCxnSpPr>
          <p:spPr>
            <a:xfrm flipV="1">
              <a:off x="7125903" y="5240726"/>
              <a:ext cx="492171" cy="4225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65F4001-9513-E071-F415-2BA642791CC2}"/>
              </a:ext>
            </a:extLst>
          </p:cNvPr>
          <p:cNvCxnSpPr>
            <a:cxnSpLocks/>
          </p:cNvCxnSpPr>
          <p:nvPr/>
        </p:nvCxnSpPr>
        <p:spPr>
          <a:xfrm flipH="1">
            <a:off x="1039531" y="5004684"/>
            <a:ext cx="1748136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188D8FA-BD4F-EEA2-4ED8-19C9DB09A620}"/>
              </a:ext>
            </a:extLst>
          </p:cNvPr>
          <p:cNvSpPr txBox="1"/>
          <p:nvPr/>
        </p:nvSpPr>
        <p:spPr>
          <a:xfrm>
            <a:off x="4684256" y="2256924"/>
            <a:ext cx="68418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prstClr val="black"/>
                </a:solidFill>
                <a:latin typeface="Calibri"/>
              </a:rPr>
              <a:t>Momentum before =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0.2 x 3.5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908A378-0028-710D-A551-DD8DF92821CF}"/>
                  </a:ext>
                </a:extLst>
              </p:cNvPr>
              <p:cNvSpPr txBox="1"/>
              <p:nvPr/>
            </p:nvSpPr>
            <p:spPr>
              <a:xfrm>
                <a:off x="4699247" y="3553703"/>
                <a:ext cx="521317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  <a:latin typeface="Calibri"/>
                  </a:rPr>
                  <a:t>Momentum after = </a:t>
                </a: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0.2 x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2.5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908A378-0028-710D-A551-DD8DF9282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247" y="3553703"/>
                <a:ext cx="5213178" cy="584775"/>
              </a:xfrm>
              <a:prstGeom prst="rect">
                <a:avLst/>
              </a:prstGeom>
              <a:blipFill>
                <a:blip r:embed="rId2"/>
                <a:stretch>
                  <a:fillRect l="-3041" t="-12500" r="-1287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D0ED2A4-C61C-7A26-C83E-CEA377625FB5}"/>
                  </a:ext>
                </a:extLst>
              </p:cNvPr>
              <p:cNvSpPr txBox="1"/>
              <p:nvPr/>
            </p:nvSpPr>
            <p:spPr>
              <a:xfrm>
                <a:off x="4701728" y="4997402"/>
                <a:ext cx="571060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  <a:latin typeface="Calibri"/>
                  </a:rPr>
                  <a:t>Impulse = </a:t>
                </a:r>
                <a14:m>
                  <m:oMath xmlns:m="http://schemas.openxmlformats.org/officeDocument/2006/math">
                    <m:r>
                      <a:rPr lang="en-GB" sz="3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0.5 – </a:t>
                </a:r>
                <a14:m>
                  <m:oMath xmlns:m="http://schemas.openxmlformats.org/officeDocument/2006/math">
                    <m:r>
                      <a:rPr kumimoji="0" lang="en-GB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0.7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= </a:t>
                </a:r>
                <a14:m>
                  <m:oMath xmlns:m="http://schemas.openxmlformats.org/officeDocument/2006/math">
                    <m:r>
                      <a:rPr lang="en-GB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200" b="1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3200" b="1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3200" b="1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3200" b="1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b="1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𝐍𝐬</m:t>
                    </m:r>
                  </m:oMath>
                </a14:m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D0ED2A4-C61C-7A26-C83E-CEA377625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1728" y="4997402"/>
                <a:ext cx="5710607" cy="584775"/>
              </a:xfrm>
              <a:prstGeom prst="rect">
                <a:avLst/>
              </a:prstGeom>
              <a:blipFill>
                <a:blip r:embed="rId3"/>
                <a:stretch>
                  <a:fillRect l="-2668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37215C18-2548-EECD-FEC7-F2AE36FDC201}"/>
              </a:ext>
            </a:extLst>
          </p:cNvPr>
          <p:cNvSpPr txBox="1"/>
          <p:nvPr/>
        </p:nvSpPr>
        <p:spPr>
          <a:xfrm>
            <a:off x="4712444" y="5949280"/>
            <a:ext cx="64998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Impulse of 1.2 Ns away from the wall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B999C0-9497-DF3F-6560-B0A19530E1CE}"/>
              </a:ext>
            </a:extLst>
          </p:cNvPr>
          <p:cNvSpPr txBox="1"/>
          <p:nvPr/>
        </p:nvSpPr>
        <p:spPr>
          <a:xfrm>
            <a:off x="1207596" y="5164457"/>
            <a:ext cx="1826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2.5 ms</a:t>
            </a:r>
            <a:r>
              <a:rPr lang="en-GB" sz="4000" baseline="30000" dirty="0"/>
              <a:t>-1</a:t>
            </a:r>
            <a:endParaRPr lang="en-GB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074053-52EA-515B-AAD2-F427D3AEB507}"/>
              </a:ext>
            </a:extLst>
          </p:cNvPr>
          <p:cNvSpPr txBox="1"/>
          <p:nvPr/>
        </p:nvSpPr>
        <p:spPr>
          <a:xfrm>
            <a:off x="7896200" y="2774510"/>
            <a:ext cx="1679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0.7 Ns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22FAFB1-801A-324F-C21F-A6778055D3AD}"/>
                  </a:ext>
                </a:extLst>
              </p:cNvPr>
              <p:cNvSpPr txBox="1"/>
              <p:nvPr/>
            </p:nvSpPr>
            <p:spPr>
              <a:xfrm>
                <a:off x="7616498" y="4138478"/>
                <a:ext cx="189542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=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0.5 Ns </a:t>
                </a:r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22FAFB1-801A-324F-C21F-A6778055D3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6498" y="4138478"/>
                <a:ext cx="1895424" cy="584775"/>
              </a:xfrm>
              <a:prstGeom prst="rect">
                <a:avLst/>
              </a:prstGeom>
              <a:blipFill>
                <a:blip r:embed="rId4"/>
                <a:stretch>
                  <a:fillRect l="-8039" t="-12500" r="-8682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078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28" grpId="0"/>
      <p:bldP spid="29" grpId="0"/>
      <p:bldP spid="30" grpId="0"/>
      <p:bldP spid="32" grpId="0"/>
      <p:bldP spid="3" grpId="0"/>
      <p:bldP spid="8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9759"/>
          <a:stretch/>
        </p:blipFill>
        <p:spPr>
          <a:xfrm>
            <a:off x="911424" y="196660"/>
            <a:ext cx="10427241" cy="32496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636712F-2442-65BA-CAD8-B514B6A4EBCD}"/>
              </a:ext>
            </a:extLst>
          </p:cNvPr>
          <p:cNvGrpSpPr/>
          <p:nvPr/>
        </p:nvGrpSpPr>
        <p:grpSpPr>
          <a:xfrm>
            <a:off x="1204556" y="3999677"/>
            <a:ext cx="4104459" cy="2301361"/>
            <a:chOff x="2279573" y="4223983"/>
            <a:chExt cx="3816427" cy="208501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F45107A-C367-5C22-EDBD-000C68AE72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9573" y="4223983"/>
              <a:ext cx="3816427" cy="208501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8FCF358-509B-0050-DC5E-172F9B4F54EB}"/>
                    </a:ext>
                  </a:extLst>
                </p:cNvPr>
                <p:cNvSpPr txBox="1"/>
                <p:nvPr/>
              </p:nvSpPr>
              <p:spPr>
                <a:xfrm>
                  <a:off x="2639616" y="4293096"/>
                  <a:ext cx="86409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𝑚𝑠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8FCF358-509B-0050-DC5E-172F9B4F54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39616" y="4293096"/>
                  <a:ext cx="864096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FF41EA1-D0F3-E65F-73EA-7BDAD173C967}"/>
              </a:ext>
            </a:extLst>
          </p:cNvPr>
          <p:cNvSpPr txBox="1"/>
          <p:nvPr/>
        </p:nvSpPr>
        <p:spPr>
          <a:xfrm>
            <a:off x="5691131" y="3561192"/>
            <a:ext cx="53014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prstClr val="black"/>
                </a:solidFill>
                <a:latin typeface="Calibri"/>
              </a:rPr>
              <a:t>Momentum before =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0.3</a:t>
            </a:r>
            <a:r>
              <a:rPr lang="en-GB" sz="3200" dirty="0">
                <a:solidFill>
                  <a:prstClr val="black"/>
                </a:solidFill>
                <a:latin typeface="Calibri"/>
              </a:rPr>
              <a:t>(8)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3DACBE-5B1E-D4EF-8A9E-98E9544F2ED7}"/>
                  </a:ext>
                </a:extLst>
              </p:cNvPr>
              <p:cNvSpPr txBox="1"/>
              <p:nvPr/>
            </p:nvSpPr>
            <p:spPr>
              <a:xfrm>
                <a:off x="5706122" y="4857971"/>
                <a:ext cx="521317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  <a:latin typeface="Calibri"/>
                  </a:rPr>
                  <a:t>Momentum after = </a:t>
                </a: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0.3(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2</a:t>
                </a:r>
                <a:r>
                  <a:rPr lang="en-GB" sz="3200" dirty="0">
                    <a:solidFill>
                      <a:prstClr val="black"/>
                    </a:solidFill>
                    <a:latin typeface="Calibri"/>
                  </a:rPr>
                  <a:t>)</a:t>
                </a:r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3DACBE-5B1E-D4EF-8A9E-98E9544F2E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6122" y="4857971"/>
                <a:ext cx="5213178" cy="584775"/>
              </a:xfrm>
              <a:prstGeom prst="rect">
                <a:avLst/>
              </a:prstGeom>
              <a:blipFill>
                <a:blip r:embed="rId6"/>
                <a:stretch>
                  <a:fillRect l="-2924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EEB27BA-33A5-29BA-BFD6-90D4650E0F39}"/>
                  </a:ext>
                </a:extLst>
              </p:cNvPr>
              <p:cNvSpPr txBox="1"/>
              <p:nvPr/>
            </p:nvSpPr>
            <p:spPr>
              <a:xfrm>
                <a:off x="5591944" y="6103459"/>
                <a:ext cx="53273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GB" sz="3200" dirty="0">
                    <a:solidFill>
                      <a:prstClr val="black"/>
                    </a:solidFill>
                    <a:latin typeface="Calibri"/>
                  </a:rPr>
                  <a:t>Impulse = 2.4</a:t>
                </a: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– (</a:t>
                </a:r>
                <a14:m>
                  <m:oMath xmlns:m="http://schemas.openxmlformats.org/officeDocument/2006/math">
                    <m:r>
                      <a:rPr kumimoji="0" lang="en-GB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−0.6)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=</a:t>
                </a:r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3200" b="1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b="1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𝐍𝐬</m:t>
                    </m:r>
                  </m:oMath>
                </a14:m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EEB27BA-33A5-29BA-BFD6-90D4650E0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6103459"/>
                <a:ext cx="5327356" cy="584775"/>
              </a:xfrm>
              <a:prstGeom prst="rect">
                <a:avLst/>
              </a:prstGeom>
              <a:blipFill>
                <a:blip r:embed="rId7"/>
                <a:stretch>
                  <a:fillRect l="-2860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323B90F-C273-C4E3-550A-CC406B12B7F4}"/>
              </a:ext>
            </a:extLst>
          </p:cNvPr>
          <p:cNvSpPr txBox="1"/>
          <p:nvPr/>
        </p:nvSpPr>
        <p:spPr>
          <a:xfrm>
            <a:off x="8903075" y="4078778"/>
            <a:ext cx="1679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2.4 Ns 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429936-EC48-B5B6-2551-166ED486642B}"/>
                  </a:ext>
                </a:extLst>
              </p:cNvPr>
              <p:cNvSpPr txBox="1"/>
              <p:nvPr/>
            </p:nvSpPr>
            <p:spPr>
              <a:xfrm>
                <a:off x="8623373" y="5442746"/>
                <a:ext cx="189542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=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GB" sz="3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0.6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Ns </a:t>
                </a:r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429936-EC48-B5B6-2551-166ED4866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3373" y="5442746"/>
                <a:ext cx="1895424" cy="584775"/>
              </a:xfrm>
              <a:prstGeom prst="rect">
                <a:avLst/>
              </a:prstGeom>
              <a:blipFill>
                <a:blip r:embed="rId8"/>
                <a:stretch>
                  <a:fillRect l="-8360" t="-12500" r="-9646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495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7E7F1D-1C58-288C-D404-2F795C7EE546}"/>
              </a:ext>
            </a:extLst>
          </p:cNvPr>
          <p:cNvSpPr txBox="1"/>
          <p:nvPr/>
        </p:nvSpPr>
        <p:spPr>
          <a:xfrm>
            <a:off x="479376" y="188640"/>
            <a:ext cx="1108923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Two identical cars.</a:t>
            </a:r>
            <a:br>
              <a:rPr lang="en-GB" sz="6000" dirty="0"/>
            </a:br>
            <a:r>
              <a:rPr lang="en-GB" sz="6000" dirty="0"/>
              <a:t>Which has greater momentum?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6EB4F-8491-88DE-CF29-5240E8F08268}"/>
              </a:ext>
            </a:extLst>
          </p:cNvPr>
          <p:cNvSpPr txBox="1"/>
          <p:nvPr/>
        </p:nvSpPr>
        <p:spPr>
          <a:xfrm>
            <a:off x="263352" y="5085184"/>
            <a:ext cx="115212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/>
              <a:t>The 100 km/h car. </a:t>
            </a:r>
          </a:p>
          <a:p>
            <a:pPr algn="ctr"/>
            <a:r>
              <a:rPr lang="en-GB" sz="4000" b="1" dirty="0"/>
              <a:t>Higher speeds are associated with higher momentum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99534F-2921-78B8-6DD8-F81F67C002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801" b="31100"/>
          <a:stretch/>
        </p:blipFill>
        <p:spPr>
          <a:xfrm>
            <a:off x="2423592" y="2706620"/>
            <a:ext cx="2901552" cy="13681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E70B0D-4100-99FE-B52C-C8806A4D7B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801" b="31100"/>
          <a:stretch/>
        </p:blipFill>
        <p:spPr>
          <a:xfrm>
            <a:off x="6672064" y="2693165"/>
            <a:ext cx="2901552" cy="13681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1E70E6-A44E-33ED-A087-AFC45E665F30}"/>
              </a:ext>
            </a:extLst>
          </p:cNvPr>
          <p:cNvSpPr txBox="1"/>
          <p:nvPr/>
        </p:nvSpPr>
        <p:spPr>
          <a:xfrm>
            <a:off x="2783632" y="3940880"/>
            <a:ext cx="23042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100 km/h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E416E4-2BD6-0274-F05F-3D1D4E41DDF7}"/>
              </a:ext>
            </a:extLst>
          </p:cNvPr>
          <p:cNvSpPr txBox="1"/>
          <p:nvPr/>
        </p:nvSpPr>
        <p:spPr>
          <a:xfrm>
            <a:off x="7176120" y="3938504"/>
            <a:ext cx="23042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Calibri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 km/h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90594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97023-567A-8C67-1B36-89053CF55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E40250-8F55-6997-47E8-05297A536FC0}"/>
              </a:ext>
            </a:extLst>
          </p:cNvPr>
          <p:cNvSpPr txBox="1"/>
          <p:nvPr/>
        </p:nvSpPr>
        <p:spPr>
          <a:xfrm>
            <a:off x="336231" y="188640"/>
            <a:ext cx="1152128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200" dirty="0"/>
              <a:t>A car and the lorry are driving at 50 km/h. Which has greater momentum?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1CAED6-3328-E25A-830B-98016FD354BB}"/>
              </a:ext>
            </a:extLst>
          </p:cNvPr>
          <p:cNvSpPr txBox="1"/>
          <p:nvPr/>
        </p:nvSpPr>
        <p:spPr>
          <a:xfrm>
            <a:off x="119336" y="4838312"/>
            <a:ext cx="1180931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200" b="1" dirty="0"/>
              <a:t>The Lorry.</a:t>
            </a:r>
          </a:p>
          <a:p>
            <a:pPr algn="ctr"/>
            <a:r>
              <a:rPr lang="en-US" sz="4200" b="1" dirty="0"/>
              <a:t>Greater mass is associated with greater momentum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95E5A8-C02B-A695-E783-AFC7DE1283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801" b="31100"/>
          <a:stretch/>
        </p:blipFill>
        <p:spPr>
          <a:xfrm>
            <a:off x="6672064" y="2420888"/>
            <a:ext cx="2901552" cy="13681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B1CCB4-66DB-EE95-0ACD-B99C84C40959}"/>
              </a:ext>
            </a:extLst>
          </p:cNvPr>
          <p:cNvSpPr txBox="1"/>
          <p:nvPr/>
        </p:nvSpPr>
        <p:spPr>
          <a:xfrm>
            <a:off x="2567608" y="3703554"/>
            <a:ext cx="23042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 km/h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F8C424-3347-D1DA-904D-AE52EFD08B80}"/>
              </a:ext>
            </a:extLst>
          </p:cNvPr>
          <p:cNvSpPr txBox="1"/>
          <p:nvPr/>
        </p:nvSpPr>
        <p:spPr>
          <a:xfrm>
            <a:off x="7104112" y="3660711"/>
            <a:ext cx="23042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 km/h </a:t>
            </a:r>
            <a:endParaRPr lang="en-GB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52B0F2-A342-E14C-2C30-5C0467AEBA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858" b="28005"/>
          <a:stretch/>
        </p:blipFill>
        <p:spPr>
          <a:xfrm>
            <a:off x="1775520" y="1961784"/>
            <a:ext cx="3329369" cy="185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99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22038B2-C0ED-D3FE-4AC8-8B29B5B6E71B}"/>
              </a:ext>
            </a:extLst>
          </p:cNvPr>
          <p:cNvSpPr txBox="1"/>
          <p:nvPr/>
        </p:nvSpPr>
        <p:spPr>
          <a:xfrm>
            <a:off x="587388" y="260648"/>
            <a:ext cx="110172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What is </a:t>
            </a:r>
            <a:r>
              <a:rPr lang="en-GB" sz="9600" b="1" dirty="0"/>
              <a:t>momentum</a:t>
            </a:r>
            <a:r>
              <a:rPr lang="en-GB" sz="9600" dirty="0"/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C62B95-722B-2A04-6711-A9466A036EB6}"/>
              </a:ext>
            </a:extLst>
          </p:cNvPr>
          <p:cNvSpPr txBox="1"/>
          <p:nvPr/>
        </p:nvSpPr>
        <p:spPr>
          <a:xfrm>
            <a:off x="1019436" y="1988840"/>
            <a:ext cx="1015312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rgbClr val="474747"/>
                </a:solidFill>
                <a:latin typeface="Arial" panose="020B0604020202020204" pitchFamily="34" charset="0"/>
              </a:rPr>
              <a:t>M</a:t>
            </a:r>
            <a:r>
              <a:rPr lang="en-US" sz="7200" b="0" i="0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omentum is </a:t>
            </a:r>
          </a:p>
          <a:p>
            <a:pPr algn="ctr"/>
            <a:r>
              <a:rPr lang="en-US" sz="7200" b="0" i="0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the product of </a:t>
            </a:r>
          </a:p>
          <a:p>
            <a:pPr algn="ctr"/>
            <a:r>
              <a:rPr lang="en-US" sz="7200" b="0" i="0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lang="en-US" sz="7200" b="1" i="0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mass</a:t>
            </a:r>
            <a:r>
              <a:rPr lang="en-US" sz="7200" b="0" i="0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en-US" sz="7200" b="1" i="0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velocity</a:t>
            </a:r>
            <a:r>
              <a:rPr lang="en-US" sz="7200" b="0" i="0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US" sz="7200" b="0" i="0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of an object.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180548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CAE9006-E0DF-4D9D-8A2C-E989B3DDB69F}"/>
                  </a:ext>
                </a:extLst>
              </p:cNvPr>
              <p:cNvSpPr txBox="1"/>
              <p:nvPr/>
            </p:nvSpPr>
            <p:spPr>
              <a:xfrm>
                <a:off x="263352" y="404664"/>
                <a:ext cx="11737304" cy="3631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500" b="1" dirty="0">
                    <a:solidFill>
                      <a:schemeClr val="tx1"/>
                    </a:solidFill>
                  </a:rPr>
                  <a:t>Momentum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11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11500" b="1" dirty="0">
                    <a:solidFill>
                      <a:schemeClr val="tx1"/>
                    </a:solidFill>
                  </a:rPr>
                  <a:t> mass </a:t>
                </a:r>
                <a14:m>
                  <m:oMath xmlns:m="http://schemas.openxmlformats.org/officeDocument/2006/math">
                    <m:r>
                      <a:rPr lang="en-GB" sz="115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11500" b="1" dirty="0">
                    <a:solidFill>
                      <a:schemeClr val="tx1"/>
                    </a:solidFill>
                  </a:rPr>
                  <a:t> velocity</a:t>
                </a: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CAE9006-E0DF-4D9D-8A2C-E989B3DDB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404664"/>
                <a:ext cx="11737304" cy="3631763"/>
              </a:xfrm>
              <a:prstGeom prst="rect">
                <a:avLst/>
              </a:prstGeom>
              <a:blipFill>
                <a:blip r:embed="rId2"/>
                <a:stretch>
                  <a:fillRect t="-11074" r="-4050" b="-219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1519FB1D-C257-E79F-DAC9-47BABBAC1F23}"/>
              </a:ext>
            </a:extLst>
          </p:cNvPr>
          <p:cNvSpPr txBox="1"/>
          <p:nvPr/>
        </p:nvSpPr>
        <p:spPr>
          <a:xfrm>
            <a:off x="2747628" y="4869160"/>
            <a:ext cx="6696744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Units: 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kgms</a:t>
            </a:r>
            <a:r>
              <a:rPr kumimoji="0" lang="en-GB" sz="60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-1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Ns</a:t>
            </a:r>
            <a:endParaRPr lang="en-GB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982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75D9B-56D4-B6F2-6330-2F34DABE3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3D173A9-FC89-0429-AB46-114A4A336FDA}"/>
              </a:ext>
            </a:extLst>
          </p:cNvPr>
          <p:cNvGraphicFramePr>
            <a:graphicFrameLocks noGrp="1"/>
          </p:cNvGraphicFramePr>
          <p:nvPr/>
        </p:nvGraphicFramePr>
        <p:xfrm>
          <a:off x="983432" y="2204864"/>
          <a:ext cx="10369152" cy="1645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1135258782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730009093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8072376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/>
                        <a:t>Mass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/>
                        <a:t>Velocity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/>
                        <a:t>Momentum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492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/>
                        <a:t>6 kg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/>
                        <a:t>5 m/s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775734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BB5DCFC-7924-D87F-79BE-B25082F8817B}"/>
              </a:ext>
            </a:extLst>
          </p:cNvPr>
          <p:cNvSpPr txBox="1"/>
          <p:nvPr/>
        </p:nvSpPr>
        <p:spPr>
          <a:xfrm>
            <a:off x="8256240" y="3050329"/>
            <a:ext cx="20162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 Ns</a:t>
            </a:r>
          </a:p>
        </p:txBody>
      </p:sp>
    </p:spTree>
    <p:extLst>
      <p:ext uri="{BB962C8B-B14F-4D97-AF65-F5344CB8AC3E}">
        <p14:creationId xmlns:p14="http://schemas.microsoft.com/office/powerpoint/2010/main" val="288072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CB83A-B98E-B51C-4E0A-48FDD2126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32F049C-708D-685C-3DE0-A9186F57D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912102"/>
              </p:ext>
            </p:extLst>
          </p:nvPr>
        </p:nvGraphicFramePr>
        <p:xfrm>
          <a:off x="983432" y="2204864"/>
          <a:ext cx="10369152" cy="1645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1135258782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730009093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8072376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/>
                        <a:t>Mass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/>
                        <a:t>Velocity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/>
                        <a:t>Momentum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492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/>
                        <a:t>13 ms</a:t>
                      </a:r>
                      <a:r>
                        <a:rPr lang="en-GB" sz="4800" baseline="30000" dirty="0"/>
                        <a:t>-1</a:t>
                      </a:r>
                      <a:endParaRPr lang="en-GB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/>
                        <a:t>65 kgms</a:t>
                      </a:r>
                      <a:r>
                        <a:rPr lang="en-GB" sz="4800" baseline="30000" dirty="0"/>
                        <a:t>-1</a:t>
                      </a:r>
                      <a:endParaRPr lang="en-GB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775734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4F4C227-5CE5-3FEF-F579-96B50F84BDC1}"/>
              </a:ext>
            </a:extLst>
          </p:cNvPr>
          <p:cNvSpPr txBox="1"/>
          <p:nvPr/>
        </p:nvSpPr>
        <p:spPr>
          <a:xfrm>
            <a:off x="1487488" y="3013501"/>
            <a:ext cx="19442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kg</a:t>
            </a:r>
          </a:p>
        </p:txBody>
      </p:sp>
    </p:spTree>
    <p:extLst>
      <p:ext uri="{BB962C8B-B14F-4D97-AF65-F5344CB8AC3E}">
        <p14:creationId xmlns:p14="http://schemas.microsoft.com/office/powerpoint/2010/main" val="69427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516F89F-AB9F-AEE6-E8D4-9F36076B63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872434"/>
              </p:ext>
            </p:extLst>
          </p:nvPr>
        </p:nvGraphicFramePr>
        <p:xfrm>
          <a:off x="983432" y="2204864"/>
          <a:ext cx="10369152" cy="1645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1135258782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730009093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8072376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/>
                        <a:t>Mass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/>
                        <a:t>Velocity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/>
                        <a:t>Momentum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492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/>
                        <a:t>523 kg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775734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AF72B7B-66D5-ACC6-DDD5-25B8DAB34208}"/>
              </a:ext>
            </a:extLst>
          </p:cNvPr>
          <p:cNvSpPr txBox="1"/>
          <p:nvPr/>
        </p:nvSpPr>
        <p:spPr>
          <a:xfrm>
            <a:off x="8256240" y="3050329"/>
            <a:ext cx="20162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 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E3DF70-3E16-72E6-01CC-EC172BF699B9}"/>
              </a:ext>
            </a:extLst>
          </p:cNvPr>
          <p:cNvSpPr txBox="1"/>
          <p:nvPr/>
        </p:nvSpPr>
        <p:spPr>
          <a:xfrm>
            <a:off x="3791744" y="3014996"/>
            <a:ext cx="3600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 m/s</a:t>
            </a:r>
          </a:p>
        </p:txBody>
      </p:sp>
    </p:spTree>
    <p:extLst>
      <p:ext uri="{BB962C8B-B14F-4D97-AF65-F5344CB8AC3E}">
        <p14:creationId xmlns:p14="http://schemas.microsoft.com/office/powerpoint/2010/main" val="392361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9DDDF-D28F-344E-43AA-0F8F46510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FE2D328E-51C4-2660-FC48-4A60DF5A6B6B}"/>
              </a:ext>
            </a:extLst>
          </p:cNvPr>
          <p:cNvSpPr txBox="1"/>
          <p:nvPr/>
        </p:nvSpPr>
        <p:spPr>
          <a:xfrm>
            <a:off x="2495600" y="4982496"/>
            <a:ext cx="8424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/>
              <a:t>How hard the man pulls (Force)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A22812-88AF-8FD9-1642-14BE79155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768" y="1988840"/>
            <a:ext cx="4248472" cy="27400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3F003B-2AF4-CE7B-028C-6723824AE8F4}"/>
              </a:ext>
            </a:extLst>
          </p:cNvPr>
          <p:cNvSpPr txBox="1"/>
          <p:nvPr/>
        </p:nvSpPr>
        <p:spPr>
          <a:xfrm>
            <a:off x="479376" y="116631"/>
            <a:ext cx="114492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momentum gained by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aeroplane depends on what?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475522-A0FB-DBBC-FAF8-B1597AE9D63D}"/>
              </a:ext>
            </a:extLst>
          </p:cNvPr>
          <p:cNvSpPr txBox="1"/>
          <p:nvPr/>
        </p:nvSpPr>
        <p:spPr>
          <a:xfrm>
            <a:off x="2495599" y="5920161"/>
            <a:ext cx="731220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/>
              <a:t>How long he pulls for (Time)</a:t>
            </a:r>
          </a:p>
        </p:txBody>
      </p:sp>
    </p:spTree>
    <p:extLst>
      <p:ext uri="{BB962C8B-B14F-4D97-AF65-F5344CB8AC3E}">
        <p14:creationId xmlns:p14="http://schemas.microsoft.com/office/powerpoint/2010/main" val="258928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38224</TotalTime>
  <Words>494</Words>
  <Application>Microsoft Office PowerPoint</Application>
  <PresentationFormat>Widescreen</PresentationFormat>
  <Paragraphs>93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1428</cp:revision>
  <dcterms:created xsi:type="dcterms:W3CDTF">2013-02-28T07:36:55Z</dcterms:created>
  <dcterms:modified xsi:type="dcterms:W3CDTF">2025-10-24T04:53:12Z</dcterms:modified>
</cp:coreProperties>
</file>