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2B3C94-ADC6-44AC-8F6B-98C6C582FDFE}" v="13" dt="2021-09-17T04:33:34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62B3C94-ADC6-44AC-8F6B-98C6C582FDFE}"/>
    <pc:docChg chg="custSel modSld">
      <pc:chgData name="Stewart Gale" userId="3647ddd2-6040-41ae-a96d-232c23482af8" providerId="ADAL" clId="{862B3C94-ADC6-44AC-8F6B-98C6C582FDFE}" dt="2021-09-17T04:33:34.791" v="45" actId="20577"/>
      <pc:docMkLst>
        <pc:docMk/>
      </pc:docMkLst>
      <pc:sldChg chg="modSp mod">
        <pc:chgData name="Stewart Gale" userId="3647ddd2-6040-41ae-a96d-232c23482af8" providerId="ADAL" clId="{862B3C94-ADC6-44AC-8F6B-98C6C582FDFE}" dt="2021-09-17T04:31:45.510" v="13" actId="1076"/>
        <pc:sldMkLst>
          <pc:docMk/>
          <pc:sldMk cId="2620229421" sldId="256"/>
        </pc:sldMkLst>
        <pc:spChg chg="mod">
          <ac:chgData name="Stewart Gale" userId="3647ddd2-6040-41ae-a96d-232c23482af8" providerId="ADAL" clId="{862B3C94-ADC6-44AC-8F6B-98C6C582FDFE}" dt="2021-09-17T04:31:40.001" v="10" actId="1076"/>
          <ac:spMkLst>
            <pc:docMk/>
            <pc:sldMk cId="2620229421" sldId="256"/>
            <ac:spMk id="11" creationId="{00000000-0000-0000-0000-000000000000}"/>
          </ac:spMkLst>
        </pc:spChg>
        <pc:picChg chg="mod">
          <ac:chgData name="Stewart Gale" userId="3647ddd2-6040-41ae-a96d-232c23482af8" providerId="ADAL" clId="{862B3C94-ADC6-44AC-8F6B-98C6C582FDFE}" dt="2021-09-17T04:31:42.401" v="12" actId="1076"/>
          <ac:picMkLst>
            <pc:docMk/>
            <pc:sldMk cId="2620229421" sldId="256"/>
            <ac:picMk id="14" creationId="{00000000-0000-0000-0000-000000000000}"/>
          </ac:picMkLst>
        </pc:picChg>
        <pc:picChg chg="mod">
          <ac:chgData name="Stewart Gale" userId="3647ddd2-6040-41ae-a96d-232c23482af8" providerId="ADAL" clId="{862B3C94-ADC6-44AC-8F6B-98C6C582FDFE}" dt="2021-09-17T04:31:45.510" v="13" actId="1076"/>
          <ac:picMkLst>
            <pc:docMk/>
            <pc:sldMk cId="2620229421" sldId="256"/>
            <ac:picMk id="15" creationId="{00000000-0000-0000-0000-000000000000}"/>
          </ac:picMkLst>
        </pc:picChg>
        <pc:picChg chg="mod">
          <ac:chgData name="Stewart Gale" userId="3647ddd2-6040-41ae-a96d-232c23482af8" providerId="ADAL" clId="{862B3C94-ADC6-44AC-8F6B-98C6C582FDFE}" dt="2021-09-17T04:31:41.455" v="11" actId="1076"/>
          <ac:picMkLst>
            <pc:docMk/>
            <pc:sldMk cId="2620229421" sldId="256"/>
            <ac:picMk id="16" creationId="{00000000-0000-0000-0000-000000000000}"/>
          </ac:picMkLst>
        </pc:picChg>
      </pc:sldChg>
      <pc:sldChg chg="addSp delSp modSp mod delAnim modAnim">
        <pc:chgData name="Stewart Gale" userId="3647ddd2-6040-41ae-a96d-232c23482af8" providerId="ADAL" clId="{862B3C94-ADC6-44AC-8F6B-98C6C582FDFE}" dt="2021-09-17T04:33:34.791" v="45" actId="20577"/>
        <pc:sldMkLst>
          <pc:docMk/>
          <pc:sldMk cId="778198308" sldId="257"/>
        </pc:sldMkLst>
        <pc:spChg chg="add mod">
          <ac:chgData name="Stewart Gale" userId="3647ddd2-6040-41ae-a96d-232c23482af8" providerId="ADAL" clId="{862B3C94-ADC6-44AC-8F6B-98C6C582FDFE}" dt="2021-09-17T04:32:39.314" v="26" actId="403"/>
          <ac:spMkLst>
            <pc:docMk/>
            <pc:sldMk cId="778198308" sldId="257"/>
            <ac:spMk id="2" creationId="{8EFECEF5-862D-457C-8B3B-CFE72F14438F}"/>
          </ac:spMkLst>
        </pc:spChg>
        <pc:spChg chg="add mod">
          <ac:chgData name="Stewart Gale" userId="3647ddd2-6040-41ae-a96d-232c23482af8" providerId="ADAL" clId="{862B3C94-ADC6-44AC-8F6B-98C6C582FDFE}" dt="2021-09-17T04:33:23.623" v="38" actId="20577"/>
          <ac:spMkLst>
            <pc:docMk/>
            <pc:sldMk cId="778198308" sldId="257"/>
            <ac:spMk id="10" creationId="{0A138AF7-C5E6-4FA5-8D6B-B1305ACCA9AD}"/>
          </ac:spMkLst>
        </pc:spChg>
        <pc:spChg chg="del">
          <ac:chgData name="Stewart Gale" userId="3647ddd2-6040-41ae-a96d-232c23482af8" providerId="ADAL" clId="{862B3C94-ADC6-44AC-8F6B-98C6C582FDFE}" dt="2021-09-17T04:31:29.358" v="9" actId="478"/>
          <ac:spMkLst>
            <pc:docMk/>
            <pc:sldMk cId="778198308" sldId="257"/>
            <ac:spMk id="11" creationId="{00000000-0000-0000-0000-000000000000}"/>
          </ac:spMkLst>
        </pc:spChg>
        <pc:spChg chg="add mod">
          <ac:chgData name="Stewart Gale" userId="3647ddd2-6040-41ae-a96d-232c23482af8" providerId="ADAL" clId="{862B3C94-ADC6-44AC-8F6B-98C6C582FDFE}" dt="2021-09-17T04:33:25.161" v="39" actId="20577"/>
          <ac:spMkLst>
            <pc:docMk/>
            <pc:sldMk cId="778198308" sldId="257"/>
            <ac:spMk id="12" creationId="{270DF81D-C70B-42E1-958A-B4C8E8AA3C12}"/>
          </ac:spMkLst>
        </pc:spChg>
        <pc:spChg chg="add mod">
          <ac:chgData name="Stewart Gale" userId="3647ddd2-6040-41ae-a96d-232c23482af8" providerId="ADAL" clId="{862B3C94-ADC6-44AC-8F6B-98C6C582FDFE}" dt="2021-09-17T04:33:26.684" v="40" actId="20577"/>
          <ac:spMkLst>
            <pc:docMk/>
            <pc:sldMk cId="778198308" sldId="257"/>
            <ac:spMk id="13" creationId="{CC8332B7-2DE8-478F-B52A-9E5CE91CFE9C}"/>
          </ac:spMkLst>
        </pc:spChg>
        <pc:spChg chg="add mod">
          <ac:chgData name="Stewart Gale" userId="3647ddd2-6040-41ae-a96d-232c23482af8" providerId="ADAL" clId="{862B3C94-ADC6-44AC-8F6B-98C6C582FDFE}" dt="2021-09-17T04:33:28.241" v="41" actId="20577"/>
          <ac:spMkLst>
            <pc:docMk/>
            <pc:sldMk cId="778198308" sldId="257"/>
            <ac:spMk id="14" creationId="{B0C8A138-0523-48EC-8345-FF4BD41E98BD}"/>
          </ac:spMkLst>
        </pc:spChg>
        <pc:spChg chg="add mod">
          <ac:chgData name="Stewart Gale" userId="3647ddd2-6040-41ae-a96d-232c23482af8" providerId="ADAL" clId="{862B3C94-ADC6-44AC-8F6B-98C6C582FDFE}" dt="2021-09-17T04:33:30.282" v="42" actId="20577"/>
          <ac:spMkLst>
            <pc:docMk/>
            <pc:sldMk cId="778198308" sldId="257"/>
            <ac:spMk id="15" creationId="{F71F67BE-DC29-4C01-A212-8D0DF6FF33AA}"/>
          </ac:spMkLst>
        </pc:spChg>
        <pc:spChg chg="add mod">
          <ac:chgData name="Stewart Gale" userId="3647ddd2-6040-41ae-a96d-232c23482af8" providerId="ADAL" clId="{862B3C94-ADC6-44AC-8F6B-98C6C582FDFE}" dt="2021-09-17T04:33:32.117" v="43" actId="20577"/>
          <ac:spMkLst>
            <pc:docMk/>
            <pc:sldMk cId="778198308" sldId="257"/>
            <ac:spMk id="16" creationId="{0E39541E-AFF2-4F96-9145-6D1FBAA2C51E}"/>
          </ac:spMkLst>
        </pc:spChg>
        <pc:spChg chg="add mod">
          <ac:chgData name="Stewart Gale" userId="3647ddd2-6040-41ae-a96d-232c23482af8" providerId="ADAL" clId="{862B3C94-ADC6-44AC-8F6B-98C6C582FDFE}" dt="2021-09-17T04:33:33.390" v="44" actId="20577"/>
          <ac:spMkLst>
            <pc:docMk/>
            <pc:sldMk cId="778198308" sldId="257"/>
            <ac:spMk id="17" creationId="{4F52FF8C-D8B9-44DE-9CE9-219321205510}"/>
          </ac:spMkLst>
        </pc:spChg>
        <pc:spChg chg="add mod">
          <ac:chgData name="Stewart Gale" userId="3647ddd2-6040-41ae-a96d-232c23482af8" providerId="ADAL" clId="{862B3C94-ADC6-44AC-8F6B-98C6C582FDFE}" dt="2021-09-17T04:33:34.791" v="45" actId="20577"/>
          <ac:spMkLst>
            <pc:docMk/>
            <pc:sldMk cId="778198308" sldId="257"/>
            <ac:spMk id="18" creationId="{D7B256E7-A8B9-4180-BDF4-3A50A11B36CA}"/>
          </ac:spMkLst>
        </pc:spChg>
      </pc:sldChg>
      <pc:sldChg chg="modSp mod">
        <pc:chgData name="Stewart Gale" userId="3647ddd2-6040-41ae-a96d-232c23482af8" providerId="ADAL" clId="{862B3C94-ADC6-44AC-8F6B-98C6C582FDFE}" dt="2021-09-17T04:31:26.954" v="8" actId="1076"/>
        <pc:sldMkLst>
          <pc:docMk/>
          <pc:sldMk cId="659777582" sldId="258"/>
        </pc:sldMkLst>
        <pc:spChg chg="mod">
          <ac:chgData name="Stewart Gale" userId="3647ddd2-6040-41ae-a96d-232c23482af8" providerId="ADAL" clId="{862B3C94-ADC6-44AC-8F6B-98C6C582FDFE}" dt="2021-09-17T04:31:26.954" v="8" actId="1076"/>
          <ac:spMkLst>
            <pc:docMk/>
            <pc:sldMk cId="659777582" sldId="258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CC2-2BB2-479E-9E05-CE4B70B434B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3442-D626-49A7-ACF1-3CCDB6CDC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4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CC2-2BB2-479E-9E05-CE4B70B434B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3442-D626-49A7-ACF1-3CCDB6CDC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019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CC2-2BB2-479E-9E05-CE4B70B434B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3442-D626-49A7-ACF1-3CCDB6CDC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738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CC2-2BB2-479E-9E05-CE4B70B434B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3442-D626-49A7-ACF1-3CCDB6CDC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11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CC2-2BB2-479E-9E05-CE4B70B434B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3442-D626-49A7-ACF1-3CCDB6CDC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346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CC2-2BB2-479E-9E05-CE4B70B434B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3442-D626-49A7-ACF1-3CCDB6CDC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043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CC2-2BB2-479E-9E05-CE4B70B434B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3442-D626-49A7-ACF1-3CCDB6CDC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6269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CC2-2BB2-479E-9E05-CE4B70B434B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3442-D626-49A7-ACF1-3CCDB6CDC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095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CC2-2BB2-479E-9E05-CE4B70B434B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3442-D626-49A7-ACF1-3CCDB6CDC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510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CC2-2BB2-479E-9E05-CE4B70B434B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3442-D626-49A7-ACF1-3CCDB6CDC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7272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5CC2-2BB2-479E-9E05-CE4B70B434B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23442-D626-49A7-ACF1-3CCDB6CDC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05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95CC2-2BB2-479E-9E05-CE4B70B434B3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23442-D626-49A7-ACF1-3CCDB6CDC3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2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726278"/>
              </p:ext>
            </p:extLst>
          </p:nvPr>
        </p:nvGraphicFramePr>
        <p:xfrm>
          <a:off x="296375" y="1136981"/>
          <a:ext cx="6082391" cy="3699422"/>
        </p:xfrm>
        <a:graphic>
          <a:graphicData uri="http://schemas.openxmlformats.org/drawingml/2006/table">
            <a:tbl>
              <a:tblPr firstRow="1" firstCol="1" bandRow="1"/>
              <a:tblGrid>
                <a:gridCol w="1081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2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8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90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55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08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10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Team 1: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Goals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Team 2: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Goals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Team3: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Goals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47058" y="270760"/>
            <a:ext cx="651464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Below are 3 tables containing the data for 3 football teams and how many goals they scored in each game of the season.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24032"/>
              </p:ext>
            </p:extLst>
          </p:nvPr>
        </p:nvGraphicFramePr>
        <p:xfrm>
          <a:off x="6575585" y="3712684"/>
          <a:ext cx="5562601" cy="2979448"/>
        </p:xfrm>
        <a:graphic>
          <a:graphicData uri="http://schemas.openxmlformats.org/drawingml/2006/table">
            <a:tbl>
              <a:tblPr firstRow="1" firstCol="1" bandRow="1"/>
              <a:tblGrid>
                <a:gridCol w="2023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6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2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9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Mean is 2.8 goals per game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 is 3 goals per game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Range is 6 goals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Mean is 1.6 goals per game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 is 2 goals per game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Range is 4 goals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Mean is 2.15 goals per game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 is 1 goal per game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Range is 2 goals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914089" y="2935862"/>
            <a:ext cx="50404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Below are some cards that go with each table. </a:t>
            </a:r>
          </a:p>
          <a:p>
            <a:pPr algn="ctr"/>
            <a:r>
              <a:rPr lang="en-GB" sz="2000" dirty="0">
                <a:latin typeface="Calibri" panose="020F0502020204030204" pitchFamily="34" charset="0"/>
                <a:cs typeface="Arial" panose="020B0604020202020204" pitchFamily="34" charset="0"/>
              </a:rPr>
              <a:t>Try to match them up with the tables.</a:t>
            </a:r>
            <a:endParaRPr lang="en-GB" sz="2000" dirty="0"/>
          </a:p>
        </p:txBody>
      </p:sp>
      <p:sp>
        <p:nvSpPr>
          <p:cNvPr id="11" name="Rectangle 10"/>
          <p:cNvSpPr/>
          <p:nvPr/>
        </p:nvSpPr>
        <p:spPr>
          <a:xfrm>
            <a:off x="475166" y="5437616"/>
            <a:ext cx="5225661" cy="9076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Extension: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Write down 3 sentences comparing the 3 teams.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4082" y="670869"/>
            <a:ext cx="2105606" cy="21039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345" y="739805"/>
            <a:ext cx="2103961" cy="210396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025" y="769624"/>
            <a:ext cx="1924917" cy="192491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24722" y="86906"/>
            <a:ext cx="4661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Goals, Goals. Goals.</a:t>
            </a:r>
          </a:p>
        </p:txBody>
      </p:sp>
    </p:spTree>
    <p:extLst>
      <p:ext uri="{BB962C8B-B14F-4D97-AF65-F5344CB8AC3E}">
        <p14:creationId xmlns:p14="http://schemas.microsoft.com/office/powerpoint/2010/main" val="2620229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58291" y="2092974"/>
            <a:ext cx="76754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659777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464232"/>
              </p:ext>
            </p:extLst>
          </p:nvPr>
        </p:nvGraphicFramePr>
        <p:xfrm>
          <a:off x="338905" y="297009"/>
          <a:ext cx="6082391" cy="3699422"/>
        </p:xfrm>
        <a:graphic>
          <a:graphicData uri="http://schemas.openxmlformats.org/drawingml/2006/table">
            <a:tbl>
              <a:tblPr firstRow="1" firstCol="1" bandRow="1"/>
              <a:tblGrid>
                <a:gridCol w="1081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2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8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90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55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6082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10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Team 1: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Goals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Team 2: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Goals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Team3: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Goals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9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235104"/>
              </p:ext>
            </p:extLst>
          </p:nvPr>
        </p:nvGraphicFramePr>
        <p:xfrm>
          <a:off x="6097120" y="3319279"/>
          <a:ext cx="5562601" cy="2979448"/>
        </p:xfrm>
        <a:graphic>
          <a:graphicData uri="http://schemas.openxmlformats.org/drawingml/2006/table">
            <a:tbl>
              <a:tblPr firstRow="1" firstCol="1" bandRow="1"/>
              <a:tblGrid>
                <a:gridCol w="20231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6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27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9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Mean is 2.8 goals per game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 is 3 goals per game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Range is 6 goals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6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Mean is 1.6 goals per game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 is 2 goals per game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Range is 4 goals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1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Mean is 2.15 goals per game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Mode is 1 goal per game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200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Range is 2 goals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7594" y="556112"/>
            <a:ext cx="2105606" cy="2103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995" y="556113"/>
            <a:ext cx="2103961" cy="21039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655" y="735155"/>
            <a:ext cx="1924917" cy="192491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FECEF5-862D-457C-8B3B-CFE72F14438F}"/>
              </a:ext>
            </a:extLst>
          </p:cNvPr>
          <p:cNvSpPr/>
          <p:nvPr/>
        </p:nvSpPr>
        <p:spPr>
          <a:xfrm>
            <a:off x="6190210" y="3514564"/>
            <a:ext cx="1845425" cy="6816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1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138AF7-C5E6-4FA5-8D6B-B1305ACCA9AD}"/>
              </a:ext>
            </a:extLst>
          </p:cNvPr>
          <p:cNvSpPr/>
          <p:nvPr/>
        </p:nvSpPr>
        <p:spPr>
          <a:xfrm>
            <a:off x="6190210" y="4465935"/>
            <a:ext cx="1845425" cy="6816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2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0DF81D-C70B-42E1-958A-B4C8E8AA3C12}"/>
              </a:ext>
            </a:extLst>
          </p:cNvPr>
          <p:cNvSpPr/>
          <p:nvPr/>
        </p:nvSpPr>
        <p:spPr>
          <a:xfrm>
            <a:off x="6190209" y="5417306"/>
            <a:ext cx="1845425" cy="6816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3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8332B7-2DE8-478F-B52A-9E5CE91CFE9C}"/>
              </a:ext>
            </a:extLst>
          </p:cNvPr>
          <p:cNvSpPr/>
          <p:nvPr/>
        </p:nvSpPr>
        <p:spPr>
          <a:xfrm>
            <a:off x="8184230" y="3538460"/>
            <a:ext cx="1591537" cy="6816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4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C8A138-0523-48EC-8345-FF4BD41E98BD}"/>
              </a:ext>
            </a:extLst>
          </p:cNvPr>
          <p:cNvSpPr/>
          <p:nvPr/>
        </p:nvSpPr>
        <p:spPr>
          <a:xfrm>
            <a:off x="8184230" y="4489831"/>
            <a:ext cx="1591537" cy="6816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5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1F67BE-DC29-4C01-A212-8D0DF6FF33AA}"/>
              </a:ext>
            </a:extLst>
          </p:cNvPr>
          <p:cNvSpPr/>
          <p:nvPr/>
        </p:nvSpPr>
        <p:spPr>
          <a:xfrm>
            <a:off x="8184229" y="5441202"/>
            <a:ext cx="1591537" cy="6816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6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39541E-AFF2-4F96-9145-6D1FBAA2C51E}"/>
              </a:ext>
            </a:extLst>
          </p:cNvPr>
          <p:cNvSpPr/>
          <p:nvPr/>
        </p:nvSpPr>
        <p:spPr>
          <a:xfrm>
            <a:off x="9907385" y="3538460"/>
            <a:ext cx="1669473" cy="6816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7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F52FF8C-D8B9-44DE-9CE9-219321205510}"/>
              </a:ext>
            </a:extLst>
          </p:cNvPr>
          <p:cNvSpPr/>
          <p:nvPr/>
        </p:nvSpPr>
        <p:spPr>
          <a:xfrm>
            <a:off x="9907385" y="4489831"/>
            <a:ext cx="1669473" cy="6816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8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B256E7-A8B9-4180-BDF4-3A50A11B36CA}"/>
              </a:ext>
            </a:extLst>
          </p:cNvPr>
          <p:cNvSpPr/>
          <p:nvPr/>
        </p:nvSpPr>
        <p:spPr>
          <a:xfrm>
            <a:off x="9907384" y="5441202"/>
            <a:ext cx="1669473" cy="6816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9</a:t>
            </a:r>
            <a:endParaRPr lang="en-GB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19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324</Words>
  <Application>Microsoft Office PowerPoint</Application>
  <PresentationFormat>Widescreen</PresentationFormat>
  <Paragraphs>182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2016-03-07T06:30:57Z</dcterms:created>
  <dcterms:modified xsi:type="dcterms:W3CDTF">2021-09-17T04:33:38Z</dcterms:modified>
</cp:coreProperties>
</file>