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2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BE8973-2D82-4E59-AD04-E4E8593B199B}" v="677" dt="2022-11-24T10:13:29.6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ABE8973-2D82-4E59-AD04-E4E8593B199B}"/>
    <pc:docChg chg="undo custSel addSld delSld modSld sldOrd">
      <pc:chgData name="Stewart Gale" userId="3647ddd2-6040-41ae-a96d-232c23482af8" providerId="ADAL" clId="{5ABE8973-2D82-4E59-AD04-E4E8593B199B}" dt="2022-11-24T10:22:06.224" v="2554" actId="14100"/>
      <pc:docMkLst>
        <pc:docMk/>
      </pc:docMkLst>
      <pc:sldChg chg="modSp del mod">
        <pc:chgData name="Stewart Gale" userId="3647ddd2-6040-41ae-a96d-232c23482af8" providerId="ADAL" clId="{5ABE8973-2D82-4E59-AD04-E4E8593B199B}" dt="2022-11-24T10:21:43.125" v="2547" actId="47"/>
        <pc:sldMkLst>
          <pc:docMk/>
          <pc:sldMk cId="3481378625" sldId="256"/>
        </pc:sldMkLst>
        <pc:spChg chg="mod">
          <ac:chgData name="Stewart Gale" userId="3647ddd2-6040-41ae-a96d-232c23482af8" providerId="ADAL" clId="{5ABE8973-2D82-4E59-AD04-E4E8593B199B}" dt="2022-11-22T03:19:34.883" v="1244" actId="20577"/>
          <ac:spMkLst>
            <pc:docMk/>
            <pc:sldMk cId="3481378625" sldId="256"/>
            <ac:spMk id="6" creationId="{36AB06A1-C913-F4D4-1970-BAA0A2730955}"/>
          </ac:spMkLst>
        </pc:spChg>
      </pc:sldChg>
      <pc:sldChg chg="modSp del mod ord">
        <pc:chgData name="Stewart Gale" userId="3647ddd2-6040-41ae-a96d-232c23482af8" providerId="ADAL" clId="{5ABE8973-2D82-4E59-AD04-E4E8593B199B}" dt="2022-11-24T10:21:43.614" v="2548" actId="47"/>
        <pc:sldMkLst>
          <pc:docMk/>
          <pc:sldMk cId="1998872165" sldId="257"/>
        </pc:sldMkLst>
        <pc:spChg chg="mod">
          <ac:chgData name="Stewart Gale" userId="3647ddd2-6040-41ae-a96d-232c23482af8" providerId="ADAL" clId="{5ABE8973-2D82-4E59-AD04-E4E8593B199B}" dt="2022-11-22T03:19:38.091" v="1246" actId="20577"/>
          <ac:spMkLst>
            <pc:docMk/>
            <pc:sldMk cId="1998872165" sldId="257"/>
            <ac:spMk id="5" creationId="{3994531E-2D24-F69C-E1F8-E8C3D2A01FEF}"/>
          </ac:spMkLst>
        </pc:spChg>
      </pc:sldChg>
      <pc:sldChg chg="modSp del mod ord">
        <pc:chgData name="Stewart Gale" userId="3647ddd2-6040-41ae-a96d-232c23482af8" providerId="ADAL" clId="{5ABE8973-2D82-4E59-AD04-E4E8593B199B}" dt="2022-11-24T10:21:40.746" v="2542" actId="47"/>
        <pc:sldMkLst>
          <pc:docMk/>
          <pc:sldMk cId="2495615634" sldId="258"/>
        </pc:sldMkLst>
        <pc:spChg chg="mod">
          <ac:chgData name="Stewart Gale" userId="3647ddd2-6040-41ae-a96d-232c23482af8" providerId="ADAL" clId="{5ABE8973-2D82-4E59-AD04-E4E8593B199B}" dt="2022-11-22T03:19:21.577" v="1234" actId="20577"/>
          <ac:spMkLst>
            <pc:docMk/>
            <pc:sldMk cId="2495615634" sldId="258"/>
            <ac:spMk id="7" creationId="{42261881-2C44-D728-5BB9-79F1C989A727}"/>
          </ac:spMkLst>
        </pc:spChg>
      </pc:sldChg>
      <pc:sldChg chg="modSp del mod ord">
        <pc:chgData name="Stewart Gale" userId="3647ddd2-6040-41ae-a96d-232c23482af8" providerId="ADAL" clId="{5ABE8973-2D82-4E59-AD04-E4E8593B199B}" dt="2022-11-24T10:21:41.263" v="2543" actId="47"/>
        <pc:sldMkLst>
          <pc:docMk/>
          <pc:sldMk cId="3045506055" sldId="259"/>
        </pc:sldMkLst>
        <pc:spChg chg="mod">
          <ac:chgData name="Stewart Gale" userId="3647ddd2-6040-41ae-a96d-232c23482af8" providerId="ADAL" clId="{5ABE8973-2D82-4E59-AD04-E4E8593B199B}" dt="2022-11-22T03:19:23.798" v="1236" actId="20577"/>
          <ac:spMkLst>
            <pc:docMk/>
            <pc:sldMk cId="3045506055" sldId="259"/>
            <ac:spMk id="5" creationId="{48801AFE-A6FA-6C76-D8F3-A3745BDDF4A9}"/>
          </ac:spMkLst>
        </pc:spChg>
      </pc:sldChg>
      <pc:sldChg chg="addSp delSp modSp new del mod">
        <pc:chgData name="Stewart Gale" userId="3647ddd2-6040-41ae-a96d-232c23482af8" providerId="ADAL" clId="{5ABE8973-2D82-4E59-AD04-E4E8593B199B}" dt="2022-11-24T10:21:44.051" v="2549" actId="47"/>
        <pc:sldMkLst>
          <pc:docMk/>
          <pc:sldMk cId="1121919683" sldId="260"/>
        </pc:sldMkLst>
        <pc:spChg chg="del">
          <ac:chgData name="Stewart Gale" userId="3647ddd2-6040-41ae-a96d-232c23482af8" providerId="ADAL" clId="{5ABE8973-2D82-4E59-AD04-E4E8593B199B}" dt="2022-11-21T18:26:52.943" v="1" actId="478"/>
          <ac:spMkLst>
            <pc:docMk/>
            <pc:sldMk cId="1121919683" sldId="260"/>
            <ac:spMk id="2" creationId="{4839A2F9-AEC0-095F-8878-DCCC04228763}"/>
          </ac:spMkLst>
        </pc:spChg>
        <pc:spChg chg="del">
          <ac:chgData name="Stewart Gale" userId="3647ddd2-6040-41ae-a96d-232c23482af8" providerId="ADAL" clId="{5ABE8973-2D82-4E59-AD04-E4E8593B199B}" dt="2022-11-21T18:26:52.943" v="1" actId="478"/>
          <ac:spMkLst>
            <pc:docMk/>
            <pc:sldMk cId="1121919683" sldId="260"/>
            <ac:spMk id="3" creationId="{41076B1B-841D-7C3B-AED2-B8DAA05C2E7F}"/>
          </ac:spMkLst>
        </pc:spChg>
        <pc:spChg chg="add mod">
          <ac:chgData name="Stewart Gale" userId="3647ddd2-6040-41ae-a96d-232c23482af8" providerId="ADAL" clId="{5ABE8973-2D82-4E59-AD04-E4E8593B199B}" dt="2022-11-22T03:19:41.807" v="1248" actId="20577"/>
          <ac:spMkLst>
            <pc:docMk/>
            <pc:sldMk cId="1121919683" sldId="260"/>
            <ac:spMk id="5" creationId="{EEB17212-E4E5-0001-AFFB-6D9386E6E269}"/>
          </ac:spMkLst>
        </pc:spChg>
      </pc:sldChg>
      <pc:sldChg chg="addSp delSp modSp new del mod">
        <pc:chgData name="Stewart Gale" userId="3647ddd2-6040-41ae-a96d-232c23482af8" providerId="ADAL" clId="{5ABE8973-2D82-4E59-AD04-E4E8593B199B}" dt="2022-11-24T10:21:45.096" v="2551" actId="47"/>
        <pc:sldMkLst>
          <pc:docMk/>
          <pc:sldMk cId="2046770758" sldId="261"/>
        </pc:sldMkLst>
        <pc:spChg chg="del">
          <ac:chgData name="Stewart Gale" userId="3647ddd2-6040-41ae-a96d-232c23482af8" providerId="ADAL" clId="{5ABE8973-2D82-4E59-AD04-E4E8593B199B}" dt="2022-11-21T18:29:46.206" v="29" actId="478"/>
          <ac:spMkLst>
            <pc:docMk/>
            <pc:sldMk cId="2046770758" sldId="261"/>
            <ac:spMk id="2" creationId="{B128969B-BC31-6EDB-F148-747407FA4833}"/>
          </ac:spMkLst>
        </pc:spChg>
        <pc:spChg chg="del">
          <ac:chgData name="Stewart Gale" userId="3647ddd2-6040-41ae-a96d-232c23482af8" providerId="ADAL" clId="{5ABE8973-2D82-4E59-AD04-E4E8593B199B}" dt="2022-11-21T18:29:46.206" v="29" actId="478"/>
          <ac:spMkLst>
            <pc:docMk/>
            <pc:sldMk cId="2046770758" sldId="261"/>
            <ac:spMk id="3" creationId="{E4E31EB4-2A10-52A5-C0BB-31DE1E9D1F8F}"/>
          </ac:spMkLst>
        </pc:spChg>
        <pc:spChg chg="mod">
          <ac:chgData name="Stewart Gale" userId="3647ddd2-6040-41ae-a96d-232c23482af8" providerId="ADAL" clId="{5ABE8973-2D82-4E59-AD04-E4E8593B199B}" dt="2022-11-21T18:31:37.461" v="59" actId="1582"/>
          <ac:spMkLst>
            <pc:docMk/>
            <pc:sldMk cId="2046770758" sldId="261"/>
            <ac:spMk id="5" creationId="{BCDE598A-F359-F792-D159-8917FC87871D}"/>
          </ac:spMkLst>
        </pc:spChg>
        <pc:spChg chg="mod">
          <ac:chgData name="Stewart Gale" userId="3647ddd2-6040-41ae-a96d-232c23482af8" providerId="ADAL" clId="{5ABE8973-2D82-4E59-AD04-E4E8593B199B}" dt="2022-11-21T18:31:08.751" v="55" actId="1076"/>
          <ac:spMkLst>
            <pc:docMk/>
            <pc:sldMk cId="2046770758" sldId="261"/>
            <ac:spMk id="7" creationId="{A7D3A93C-3261-2F89-C5A6-5E0CD2E93013}"/>
          </ac:spMkLst>
        </pc:spChg>
        <pc:spChg chg="mod">
          <ac:chgData name="Stewart Gale" userId="3647ddd2-6040-41ae-a96d-232c23482af8" providerId="ADAL" clId="{5ABE8973-2D82-4E59-AD04-E4E8593B199B}" dt="2022-11-21T18:31:15.307" v="57" actId="1076"/>
          <ac:spMkLst>
            <pc:docMk/>
            <pc:sldMk cId="2046770758" sldId="261"/>
            <ac:spMk id="8" creationId="{737BC932-5A07-787E-5BB8-D0A65C41646F}"/>
          </ac:spMkLst>
        </pc:spChg>
        <pc:spChg chg="add mod">
          <ac:chgData name="Stewart Gale" userId="3647ddd2-6040-41ae-a96d-232c23482af8" providerId="ADAL" clId="{5ABE8973-2D82-4E59-AD04-E4E8593B199B}" dt="2022-11-22T03:19:48.180" v="1254" actId="20577"/>
          <ac:spMkLst>
            <pc:docMk/>
            <pc:sldMk cId="2046770758" sldId="261"/>
            <ac:spMk id="11" creationId="{5D5F1CB6-0944-A24C-E090-134899ADAB03}"/>
          </ac:spMkLst>
        </pc:spChg>
        <pc:grpChg chg="add mod">
          <ac:chgData name="Stewart Gale" userId="3647ddd2-6040-41ae-a96d-232c23482af8" providerId="ADAL" clId="{5ABE8973-2D82-4E59-AD04-E4E8593B199B}" dt="2022-11-21T18:31:50.368" v="75" actId="1036"/>
          <ac:grpSpMkLst>
            <pc:docMk/>
            <pc:sldMk cId="2046770758" sldId="261"/>
            <ac:grpSpMk id="4" creationId="{41EEEE26-F6D1-B92C-530F-4BF36C7DE499}"/>
          </ac:grpSpMkLst>
        </pc:grpChg>
        <pc:picChg chg="add del mod">
          <ac:chgData name="Stewart Gale" userId="3647ddd2-6040-41ae-a96d-232c23482af8" providerId="ADAL" clId="{5ABE8973-2D82-4E59-AD04-E4E8593B199B}" dt="2022-11-24T10:13:33.230" v="2516" actId="21"/>
          <ac:picMkLst>
            <pc:docMk/>
            <pc:sldMk cId="2046770758" sldId="261"/>
            <ac:picMk id="2" creationId="{19C0E2F3-7CF2-7374-9AC3-5EA6F5CFA140}"/>
          </ac:picMkLst>
        </pc:picChg>
        <pc:cxnChg chg="mod">
          <ac:chgData name="Stewart Gale" userId="3647ddd2-6040-41ae-a96d-232c23482af8" providerId="ADAL" clId="{5ABE8973-2D82-4E59-AD04-E4E8593B199B}" dt="2022-11-21T18:29:48.485" v="30"/>
          <ac:cxnSpMkLst>
            <pc:docMk/>
            <pc:sldMk cId="2046770758" sldId="261"/>
            <ac:cxnSpMk id="6" creationId="{3E30C01A-9184-13C5-0295-3799C8168393}"/>
          </ac:cxnSpMkLst>
        </pc:cxnChg>
        <pc:cxnChg chg="mod">
          <ac:chgData name="Stewart Gale" userId="3647ddd2-6040-41ae-a96d-232c23482af8" providerId="ADAL" clId="{5ABE8973-2D82-4E59-AD04-E4E8593B199B}" dt="2022-11-21T18:29:48.485" v="30"/>
          <ac:cxnSpMkLst>
            <pc:docMk/>
            <pc:sldMk cId="2046770758" sldId="261"/>
            <ac:cxnSpMk id="9" creationId="{D9A9C3C0-3BD0-09F4-9A8A-A4161FA30911}"/>
          </ac:cxnSpMkLst>
        </pc:cxnChg>
      </pc:sldChg>
      <pc:sldChg chg="addSp delSp modSp new add del mod">
        <pc:chgData name="Stewart Gale" userId="3647ddd2-6040-41ae-a96d-232c23482af8" providerId="ADAL" clId="{5ABE8973-2D82-4E59-AD04-E4E8593B199B}" dt="2022-11-24T10:21:45.552" v="2552" actId="47"/>
        <pc:sldMkLst>
          <pc:docMk/>
          <pc:sldMk cId="1146484169" sldId="262"/>
        </pc:sldMkLst>
        <pc:spChg chg="del">
          <ac:chgData name="Stewart Gale" userId="3647ddd2-6040-41ae-a96d-232c23482af8" providerId="ADAL" clId="{5ABE8973-2D82-4E59-AD04-E4E8593B199B}" dt="2022-11-21T18:33:57.779" v="79" actId="478"/>
          <ac:spMkLst>
            <pc:docMk/>
            <pc:sldMk cId="1146484169" sldId="262"/>
            <ac:spMk id="2" creationId="{9334FA72-56D4-FE7D-6D3D-1C066D5A6609}"/>
          </ac:spMkLst>
        </pc:spChg>
        <pc:spChg chg="del">
          <ac:chgData name="Stewart Gale" userId="3647ddd2-6040-41ae-a96d-232c23482af8" providerId="ADAL" clId="{5ABE8973-2D82-4E59-AD04-E4E8593B199B}" dt="2022-11-21T18:33:57.779" v="79" actId="478"/>
          <ac:spMkLst>
            <pc:docMk/>
            <pc:sldMk cId="1146484169" sldId="262"/>
            <ac:spMk id="3" creationId="{98BCF9F7-C2E3-36A5-F9D3-9C647EC3E7C8}"/>
          </ac:spMkLst>
        </pc:spChg>
        <pc:spChg chg="mod">
          <ac:chgData name="Stewart Gale" userId="3647ddd2-6040-41ae-a96d-232c23482af8" providerId="ADAL" clId="{5ABE8973-2D82-4E59-AD04-E4E8593B199B}" dt="2022-11-21T18:38:51.940" v="246" actId="207"/>
          <ac:spMkLst>
            <pc:docMk/>
            <pc:sldMk cId="1146484169" sldId="262"/>
            <ac:spMk id="8" creationId="{4B59D35C-A1C6-B964-6C77-59CC9D61E51E}"/>
          </ac:spMkLst>
        </pc:spChg>
        <pc:spChg chg="mod">
          <ac:chgData name="Stewart Gale" userId="3647ddd2-6040-41ae-a96d-232c23482af8" providerId="ADAL" clId="{5ABE8973-2D82-4E59-AD04-E4E8593B199B}" dt="2022-11-21T18:40:23.660" v="264" actId="1076"/>
          <ac:spMkLst>
            <pc:docMk/>
            <pc:sldMk cId="1146484169" sldId="262"/>
            <ac:spMk id="9" creationId="{EF70E57F-4FD3-3276-4488-CCBEAE9A0E76}"/>
          </ac:spMkLst>
        </pc:spChg>
        <pc:spChg chg="mod">
          <ac:chgData name="Stewart Gale" userId="3647ddd2-6040-41ae-a96d-232c23482af8" providerId="ADAL" clId="{5ABE8973-2D82-4E59-AD04-E4E8593B199B}" dt="2022-11-21T18:37:14.651" v="162" actId="20577"/>
          <ac:spMkLst>
            <pc:docMk/>
            <pc:sldMk cId="1146484169" sldId="262"/>
            <ac:spMk id="10" creationId="{EE09A79B-B21B-14D9-D1EE-2B6D1737C2A8}"/>
          </ac:spMkLst>
        </pc:spChg>
        <pc:spChg chg="mod">
          <ac:chgData name="Stewart Gale" userId="3647ddd2-6040-41ae-a96d-232c23482af8" providerId="ADAL" clId="{5ABE8973-2D82-4E59-AD04-E4E8593B199B}" dt="2022-11-21T18:37:14.651" v="162" actId="20577"/>
          <ac:spMkLst>
            <pc:docMk/>
            <pc:sldMk cId="1146484169" sldId="262"/>
            <ac:spMk id="11" creationId="{FE0D7C69-A783-A351-B904-F9287EEA537B}"/>
          </ac:spMkLst>
        </pc:spChg>
        <pc:spChg chg="mod">
          <ac:chgData name="Stewart Gale" userId="3647ddd2-6040-41ae-a96d-232c23482af8" providerId="ADAL" clId="{5ABE8973-2D82-4E59-AD04-E4E8593B199B}" dt="2022-11-21T18:37:14.651" v="162" actId="20577"/>
          <ac:spMkLst>
            <pc:docMk/>
            <pc:sldMk cId="1146484169" sldId="262"/>
            <ac:spMk id="12" creationId="{FD4F7172-4F6F-A651-4C92-A3C16653717B}"/>
          </ac:spMkLst>
        </pc:spChg>
        <pc:spChg chg="mod">
          <ac:chgData name="Stewart Gale" userId="3647ddd2-6040-41ae-a96d-232c23482af8" providerId="ADAL" clId="{5ABE8973-2D82-4E59-AD04-E4E8593B199B}" dt="2022-11-21T18:37:14.651" v="162" actId="20577"/>
          <ac:spMkLst>
            <pc:docMk/>
            <pc:sldMk cId="1146484169" sldId="262"/>
            <ac:spMk id="13" creationId="{746BD67F-2B66-2783-1042-6D692105FF41}"/>
          </ac:spMkLst>
        </pc:spChg>
        <pc:spChg chg="mod">
          <ac:chgData name="Stewart Gale" userId="3647ddd2-6040-41ae-a96d-232c23482af8" providerId="ADAL" clId="{5ABE8973-2D82-4E59-AD04-E4E8593B199B}" dt="2022-11-21T18:37:14.651" v="162" actId="20577"/>
          <ac:spMkLst>
            <pc:docMk/>
            <pc:sldMk cId="1146484169" sldId="262"/>
            <ac:spMk id="14" creationId="{0993C744-281B-CDEF-5847-23B845DEA121}"/>
          </ac:spMkLst>
        </pc:spChg>
        <pc:spChg chg="mod">
          <ac:chgData name="Stewart Gale" userId="3647ddd2-6040-41ae-a96d-232c23482af8" providerId="ADAL" clId="{5ABE8973-2D82-4E59-AD04-E4E8593B199B}" dt="2022-11-21T18:39:26.921" v="253" actId="207"/>
          <ac:spMkLst>
            <pc:docMk/>
            <pc:sldMk cId="1146484169" sldId="262"/>
            <ac:spMk id="15" creationId="{06B3E1A9-6A50-62C8-0247-0265ADE7E09E}"/>
          </ac:spMkLst>
        </pc:spChg>
        <pc:spChg chg="mod">
          <ac:chgData name="Stewart Gale" userId="3647ddd2-6040-41ae-a96d-232c23482af8" providerId="ADAL" clId="{5ABE8973-2D82-4E59-AD04-E4E8593B199B}" dt="2022-11-22T03:19:12.124" v="1230" actId="1036"/>
          <ac:spMkLst>
            <pc:docMk/>
            <pc:sldMk cId="1146484169" sldId="262"/>
            <ac:spMk id="17" creationId="{70725A5B-1BBB-BD2F-9892-DAF4D8CD5F21}"/>
          </ac:spMkLst>
        </pc:spChg>
        <pc:spChg chg="mod">
          <ac:chgData name="Stewart Gale" userId="3647ddd2-6040-41ae-a96d-232c23482af8" providerId="ADAL" clId="{5ABE8973-2D82-4E59-AD04-E4E8593B199B}" dt="2022-11-21T18:39:50.738" v="257" actId="207"/>
          <ac:spMkLst>
            <pc:docMk/>
            <pc:sldMk cId="1146484169" sldId="262"/>
            <ac:spMk id="18" creationId="{B5DA9D30-0AE2-819F-970F-F709E78B1DA4}"/>
          </ac:spMkLst>
        </pc:spChg>
        <pc:spChg chg="mod">
          <ac:chgData name="Stewart Gale" userId="3647ddd2-6040-41ae-a96d-232c23482af8" providerId="ADAL" clId="{5ABE8973-2D82-4E59-AD04-E4E8593B199B}" dt="2022-11-21T18:39:59.409" v="259" actId="14100"/>
          <ac:spMkLst>
            <pc:docMk/>
            <pc:sldMk cId="1146484169" sldId="262"/>
            <ac:spMk id="19" creationId="{DB13ACCA-66E3-CB3A-107F-A75C84F70556}"/>
          </ac:spMkLst>
        </pc:spChg>
        <pc:spChg chg="mod">
          <ac:chgData name="Stewart Gale" userId="3647ddd2-6040-41ae-a96d-232c23482af8" providerId="ADAL" clId="{5ABE8973-2D82-4E59-AD04-E4E8593B199B}" dt="2022-11-21T18:39:03.084" v="249" actId="207"/>
          <ac:spMkLst>
            <pc:docMk/>
            <pc:sldMk cId="1146484169" sldId="262"/>
            <ac:spMk id="20" creationId="{30A0C250-15B1-89A8-6AF0-5D5522458DE9}"/>
          </ac:spMkLst>
        </pc:spChg>
        <pc:spChg chg="mod">
          <ac:chgData name="Stewart Gale" userId="3647ddd2-6040-41ae-a96d-232c23482af8" providerId="ADAL" clId="{5ABE8973-2D82-4E59-AD04-E4E8593B199B}" dt="2022-11-21T18:39:44.797" v="256" actId="14100"/>
          <ac:spMkLst>
            <pc:docMk/>
            <pc:sldMk cId="1146484169" sldId="262"/>
            <ac:spMk id="21" creationId="{BB006C75-2686-D16A-C307-BC355919645A}"/>
          </ac:spMkLst>
        </pc:spChg>
        <pc:spChg chg="add del mod">
          <ac:chgData name="Stewart Gale" userId="3647ddd2-6040-41ae-a96d-232c23482af8" providerId="ADAL" clId="{5ABE8973-2D82-4E59-AD04-E4E8593B199B}" dt="2022-11-21T18:38:28.582" v="235" actId="478"/>
          <ac:spMkLst>
            <pc:docMk/>
            <pc:sldMk cId="1146484169" sldId="262"/>
            <ac:spMk id="23" creationId="{0ABD0E2A-A613-93D3-A620-3A6DD8369D0E}"/>
          </ac:spMkLst>
        </pc:spChg>
        <pc:spChg chg="add mod">
          <ac:chgData name="Stewart Gale" userId="3647ddd2-6040-41ae-a96d-232c23482af8" providerId="ADAL" clId="{5ABE8973-2D82-4E59-AD04-E4E8593B199B}" dt="2022-11-22T03:19:53.531" v="1258" actId="14100"/>
          <ac:spMkLst>
            <pc:docMk/>
            <pc:sldMk cId="1146484169" sldId="262"/>
            <ac:spMk id="24" creationId="{E9A2FE86-E12F-169B-8E82-4062C157FA8B}"/>
          </ac:spMkLst>
        </pc:spChg>
        <pc:spChg chg="add mod">
          <ac:chgData name="Stewart Gale" userId="3647ddd2-6040-41ae-a96d-232c23482af8" providerId="ADAL" clId="{5ABE8973-2D82-4E59-AD04-E4E8593B199B}" dt="2022-11-22T03:19:06.392" v="1229" actId="1076"/>
          <ac:spMkLst>
            <pc:docMk/>
            <pc:sldMk cId="1146484169" sldId="262"/>
            <ac:spMk id="26" creationId="{9ACBD7A9-18AB-9EE7-6067-8CE05B7C6611}"/>
          </ac:spMkLst>
        </pc:spChg>
        <pc:grpChg chg="add mod">
          <ac:chgData name="Stewart Gale" userId="3647ddd2-6040-41ae-a96d-232c23482af8" providerId="ADAL" clId="{5ABE8973-2D82-4E59-AD04-E4E8593B199B}" dt="2022-11-21T18:37:14.651" v="162" actId="20577"/>
          <ac:grpSpMkLst>
            <pc:docMk/>
            <pc:sldMk cId="1146484169" sldId="262"/>
            <ac:grpSpMk id="4" creationId="{8204B8EB-EEF9-6EF3-9AB6-7E08EDB4ACF1}"/>
          </ac:grpSpMkLst>
        </pc:grpChg>
        <pc:grpChg chg="mod">
          <ac:chgData name="Stewart Gale" userId="3647ddd2-6040-41ae-a96d-232c23482af8" providerId="ADAL" clId="{5ABE8973-2D82-4E59-AD04-E4E8593B199B}" dt="2022-11-21T18:37:14.651" v="162" actId="20577"/>
          <ac:grpSpMkLst>
            <pc:docMk/>
            <pc:sldMk cId="1146484169" sldId="262"/>
            <ac:grpSpMk id="5" creationId="{D487744C-0362-C7D9-0223-0B3386E4270B}"/>
          </ac:grpSpMkLst>
        </pc:grpChg>
        <pc:grpChg chg="mod">
          <ac:chgData name="Stewart Gale" userId="3647ddd2-6040-41ae-a96d-232c23482af8" providerId="ADAL" clId="{5ABE8973-2D82-4E59-AD04-E4E8593B199B}" dt="2022-11-21T18:37:14.651" v="162" actId="20577"/>
          <ac:grpSpMkLst>
            <pc:docMk/>
            <pc:sldMk cId="1146484169" sldId="262"/>
            <ac:grpSpMk id="6" creationId="{08A1A499-BFF2-CEC4-00CE-21AA6B2297B8}"/>
          </ac:grpSpMkLst>
        </pc:grpChg>
        <pc:grpChg chg="mod">
          <ac:chgData name="Stewart Gale" userId="3647ddd2-6040-41ae-a96d-232c23482af8" providerId="ADAL" clId="{5ABE8973-2D82-4E59-AD04-E4E8593B199B}" dt="2022-11-21T18:37:14.651" v="162" actId="20577"/>
          <ac:grpSpMkLst>
            <pc:docMk/>
            <pc:sldMk cId="1146484169" sldId="262"/>
            <ac:grpSpMk id="7" creationId="{C70964B5-B617-5D4F-589B-0065B02E2FF8}"/>
          </ac:grpSpMkLst>
        </pc:grpChg>
        <pc:cxnChg chg="del mod">
          <ac:chgData name="Stewart Gale" userId="3647ddd2-6040-41ae-a96d-232c23482af8" providerId="ADAL" clId="{5ABE8973-2D82-4E59-AD04-E4E8593B199B}" dt="2022-11-21T18:40:14.209" v="261" actId="478"/>
          <ac:cxnSpMkLst>
            <pc:docMk/>
            <pc:sldMk cId="1146484169" sldId="262"/>
            <ac:cxnSpMk id="16" creationId="{0E8120F1-A98A-5498-8293-0E8641C8010D}"/>
          </ac:cxnSpMkLst>
        </pc:cxnChg>
      </pc:sldChg>
      <pc:sldChg chg="addSp delSp modSp new del mod ord">
        <pc:chgData name="Stewart Gale" userId="3647ddd2-6040-41ae-a96d-232c23482af8" providerId="ADAL" clId="{5ABE8973-2D82-4E59-AD04-E4E8593B199B}" dt="2022-11-24T10:21:42.714" v="2546" actId="47"/>
        <pc:sldMkLst>
          <pc:docMk/>
          <pc:sldMk cId="278454811" sldId="263"/>
        </pc:sldMkLst>
        <pc:spChg chg="del">
          <ac:chgData name="Stewart Gale" userId="3647ddd2-6040-41ae-a96d-232c23482af8" providerId="ADAL" clId="{5ABE8973-2D82-4E59-AD04-E4E8593B199B}" dt="2022-11-21T18:41:11.117" v="275" actId="478"/>
          <ac:spMkLst>
            <pc:docMk/>
            <pc:sldMk cId="278454811" sldId="263"/>
            <ac:spMk id="2" creationId="{60DC85CE-C35E-809E-80FC-8C3E2246618C}"/>
          </ac:spMkLst>
        </pc:spChg>
        <pc:spChg chg="del">
          <ac:chgData name="Stewart Gale" userId="3647ddd2-6040-41ae-a96d-232c23482af8" providerId="ADAL" clId="{5ABE8973-2D82-4E59-AD04-E4E8593B199B}" dt="2022-11-21T18:41:11.117" v="275" actId="478"/>
          <ac:spMkLst>
            <pc:docMk/>
            <pc:sldMk cId="278454811" sldId="263"/>
            <ac:spMk id="3" creationId="{AF56D52F-1E78-E1AE-63C9-B3C852CBCA91}"/>
          </ac:spMkLst>
        </pc:spChg>
        <pc:spChg chg="add mod">
          <ac:chgData name="Stewart Gale" userId="3647ddd2-6040-41ae-a96d-232c23482af8" providerId="ADAL" clId="{5ABE8973-2D82-4E59-AD04-E4E8593B199B}" dt="2022-11-24T10:07:06.552" v="2512" actId="20577"/>
          <ac:spMkLst>
            <pc:docMk/>
            <pc:sldMk cId="278454811" sldId="263"/>
            <ac:spMk id="4" creationId="{35C4BE11-0311-40A3-EE10-027C20C37C90}"/>
          </ac:spMkLst>
        </pc:spChg>
        <pc:spChg chg="mod">
          <ac:chgData name="Stewart Gale" userId="3647ddd2-6040-41ae-a96d-232c23482af8" providerId="ADAL" clId="{5ABE8973-2D82-4E59-AD04-E4E8593B199B}" dt="2022-11-21T18:49:29.522" v="569" actId="14100"/>
          <ac:spMkLst>
            <pc:docMk/>
            <pc:sldMk cId="278454811" sldId="263"/>
            <ac:spMk id="6" creationId="{5EC46CA7-3320-FAD2-4355-3F16EB7120C8}"/>
          </ac:spMkLst>
        </pc:spChg>
        <pc:spChg chg="mod">
          <ac:chgData name="Stewart Gale" userId="3647ddd2-6040-41ae-a96d-232c23482af8" providerId="ADAL" clId="{5ABE8973-2D82-4E59-AD04-E4E8593B199B}" dt="2022-11-21T18:47:26.068" v="447" actId="207"/>
          <ac:spMkLst>
            <pc:docMk/>
            <pc:sldMk cId="278454811" sldId="263"/>
            <ac:spMk id="7" creationId="{6470A110-4543-55A6-CCA0-7B31D91F42DC}"/>
          </ac:spMkLst>
        </pc:spChg>
        <pc:spChg chg="mod">
          <ac:chgData name="Stewart Gale" userId="3647ddd2-6040-41ae-a96d-232c23482af8" providerId="ADAL" clId="{5ABE8973-2D82-4E59-AD04-E4E8593B199B}" dt="2022-11-21T18:47:40.501" v="461" actId="1038"/>
          <ac:spMkLst>
            <pc:docMk/>
            <pc:sldMk cId="278454811" sldId="263"/>
            <ac:spMk id="8" creationId="{0712511E-6276-BAA4-2005-1A1D566486E2}"/>
          </ac:spMkLst>
        </pc:spChg>
        <pc:spChg chg="mod">
          <ac:chgData name="Stewart Gale" userId="3647ddd2-6040-41ae-a96d-232c23482af8" providerId="ADAL" clId="{5ABE8973-2D82-4E59-AD04-E4E8593B199B}" dt="2022-11-21T18:48:53.931" v="525" actId="14100"/>
          <ac:spMkLst>
            <pc:docMk/>
            <pc:sldMk cId="278454811" sldId="263"/>
            <ac:spMk id="11" creationId="{2F12B636-064D-B9C6-889C-E613EAD7A16C}"/>
          </ac:spMkLst>
        </pc:spChg>
        <pc:spChg chg="mod">
          <ac:chgData name="Stewart Gale" userId="3647ddd2-6040-41ae-a96d-232c23482af8" providerId="ADAL" clId="{5ABE8973-2D82-4E59-AD04-E4E8593B199B}" dt="2022-11-21T18:48:40.633" v="521" actId="403"/>
          <ac:spMkLst>
            <pc:docMk/>
            <pc:sldMk cId="278454811" sldId="263"/>
            <ac:spMk id="12" creationId="{08051B62-57CD-FF34-078F-E5FA0775AF25}"/>
          </ac:spMkLst>
        </pc:spChg>
        <pc:spChg chg="mod">
          <ac:chgData name="Stewart Gale" userId="3647ddd2-6040-41ae-a96d-232c23482af8" providerId="ADAL" clId="{5ABE8973-2D82-4E59-AD04-E4E8593B199B}" dt="2022-11-21T18:49:10.490" v="531" actId="14100"/>
          <ac:spMkLst>
            <pc:docMk/>
            <pc:sldMk cId="278454811" sldId="263"/>
            <ac:spMk id="13" creationId="{67713C7F-2549-1A84-9E74-703656B9DD8C}"/>
          </ac:spMkLst>
        </pc:spChg>
        <pc:spChg chg="mod">
          <ac:chgData name="Stewart Gale" userId="3647ddd2-6040-41ae-a96d-232c23482af8" providerId="ADAL" clId="{5ABE8973-2D82-4E59-AD04-E4E8593B199B}" dt="2022-11-21T18:48:31.562" v="518" actId="207"/>
          <ac:spMkLst>
            <pc:docMk/>
            <pc:sldMk cId="278454811" sldId="263"/>
            <ac:spMk id="14" creationId="{48A1B6D5-8C67-0DED-B6F8-71BDD92BE06C}"/>
          </ac:spMkLst>
        </pc:spChg>
        <pc:spChg chg="mod">
          <ac:chgData name="Stewart Gale" userId="3647ddd2-6040-41ae-a96d-232c23482af8" providerId="ADAL" clId="{5ABE8973-2D82-4E59-AD04-E4E8593B199B}" dt="2022-11-21T18:47:31.647" v="448" actId="207"/>
          <ac:spMkLst>
            <pc:docMk/>
            <pc:sldMk cId="278454811" sldId="263"/>
            <ac:spMk id="15" creationId="{C970495F-E437-D5EA-C962-F8F4C6B46A4F}"/>
          </ac:spMkLst>
        </pc:spChg>
        <pc:grpChg chg="add mod">
          <ac:chgData name="Stewart Gale" userId="3647ddd2-6040-41ae-a96d-232c23482af8" providerId="ADAL" clId="{5ABE8973-2D82-4E59-AD04-E4E8593B199B}" dt="2022-11-24T10:07:52.272" v="2513" actId="1076"/>
          <ac:grpSpMkLst>
            <pc:docMk/>
            <pc:sldMk cId="278454811" sldId="263"/>
            <ac:grpSpMk id="5" creationId="{0B86B074-8C4F-746B-5EC3-07741E2723CB}"/>
          </ac:grpSpMkLst>
        </pc:grpChg>
        <pc:grpChg chg="mod">
          <ac:chgData name="Stewart Gale" userId="3647ddd2-6040-41ae-a96d-232c23482af8" providerId="ADAL" clId="{5ABE8973-2D82-4E59-AD04-E4E8593B199B}" dt="2022-11-21T18:47:26.068" v="447" actId="207"/>
          <ac:grpSpMkLst>
            <pc:docMk/>
            <pc:sldMk cId="278454811" sldId="263"/>
            <ac:grpSpMk id="9" creationId="{A9DA5B21-DBDE-58BF-596C-ED0644E3DFD0}"/>
          </ac:grpSpMkLst>
        </pc:grpChg>
        <pc:grpChg chg="mod">
          <ac:chgData name="Stewart Gale" userId="3647ddd2-6040-41ae-a96d-232c23482af8" providerId="ADAL" clId="{5ABE8973-2D82-4E59-AD04-E4E8593B199B}" dt="2022-11-21T18:47:26.068" v="447" actId="207"/>
          <ac:grpSpMkLst>
            <pc:docMk/>
            <pc:sldMk cId="278454811" sldId="263"/>
            <ac:grpSpMk id="10" creationId="{CAFA40B5-6DAE-2C22-7354-652D390E3BEC}"/>
          </ac:grpSpMkLst>
        </pc:grpChg>
      </pc:sldChg>
      <pc:sldChg chg="addSp modSp add del mod ord">
        <pc:chgData name="Stewart Gale" userId="3647ddd2-6040-41ae-a96d-232c23482af8" providerId="ADAL" clId="{5ABE8973-2D82-4E59-AD04-E4E8593B199B}" dt="2022-11-24T10:21:42.211" v="2545" actId="47"/>
        <pc:sldMkLst>
          <pc:docMk/>
          <pc:sldMk cId="1076426281" sldId="264"/>
        </pc:sldMkLst>
        <pc:spChg chg="mod">
          <ac:chgData name="Stewart Gale" userId="3647ddd2-6040-41ae-a96d-232c23482af8" providerId="ADAL" clId="{5ABE8973-2D82-4E59-AD04-E4E8593B199B}" dt="2022-11-21T18:44:19.819" v="352" actId="207"/>
          <ac:spMkLst>
            <pc:docMk/>
            <pc:sldMk cId="1076426281" sldId="264"/>
            <ac:spMk id="3" creationId="{A412A3B5-977D-A9AE-DA6D-9C3876993523}"/>
          </ac:spMkLst>
        </pc:spChg>
        <pc:spChg chg="mod">
          <ac:chgData name="Stewart Gale" userId="3647ddd2-6040-41ae-a96d-232c23482af8" providerId="ADAL" clId="{5ABE8973-2D82-4E59-AD04-E4E8593B199B}" dt="2022-11-21T18:45:50.667" v="384" actId="1038"/>
          <ac:spMkLst>
            <pc:docMk/>
            <pc:sldMk cId="1076426281" sldId="264"/>
            <ac:spMk id="4" creationId="{FCC38A76-4E4D-2710-0527-A722B6EB5825}"/>
          </ac:spMkLst>
        </pc:spChg>
        <pc:spChg chg="mod">
          <ac:chgData name="Stewart Gale" userId="3647ddd2-6040-41ae-a96d-232c23482af8" providerId="ADAL" clId="{5ABE8973-2D82-4E59-AD04-E4E8593B199B}" dt="2022-11-21T18:45:36.337" v="378" actId="14100"/>
          <ac:spMkLst>
            <pc:docMk/>
            <pc:sldMk cId="1076426281" sldId="264"/>
            <ac:spMk id="5" creationId="{7DBCA10B-660A-4DAB-A861-B06490348EDC}"/>
          </ac:spMkLst>
        </pc:spChg>
        <pc:spChg chg="mod">
          <ac:chgData name="Stewart Gale" userId="3647ddd2-6040-41ae-a96d-232c23482af8" providerId="ADAL" clId="{5ABE8973-2D82-4E59-AD04-E4E8593B199B}" dt="2022-11-21T18:44:34.615" v="358" actId="1076"/>
          <ac:spMkLst>
            <pc:docMk/>
            <pc:sldMk cId="1076426281" sldId="264"/>
            <ac:spMk id="8" creationId="{AC5C8523-5CE8-43D2-D055-D17283010651}"/>
          </ac:spMkLst>
        </pc:spChg>
        <pc:spChg chg="mod">
          <ac:chgData name="Stewart Gale" userId="3647ddd2-6040-41ae-a96d-232c23482af8" providerId="ADAL" clId="{5ABE8973-2D82-4E59-AD04-E4E8593B199B}" dt="2022-11-21T18:44:47.995" v="363" actId="1076"/>
          <ac:spMkLst>
            <pc:docMk/>
            <pc:sldMk cId="1076426281" sldId="264"/>
            <ac:spMk id="9" creationId="{CC104464-59C1-0053-9398-893797D6C53D}"/>
          </ac:spMkLst>
        </pc:spChg>
        <pc:spChg chg="mod">
          <ac:chgData name="Stewart Gale" userId="3647ddd2-6040-41ae-a96d-232c23482af8" providerId="ADAL" clId="{5ABE8973-2D82-4E59-AD04-E4E8593B199B}" dt="2022-11-21T18:46:17.603" v="391" actId="1076"/>
          <ac:spMkLst>
            <pc:docMk/>
            <pc:sldMk cId="1076426281" sldId="264"/>
            <ac:spMk id="10" creationId="{30934BED-6B5D-6CFA-5540-037D47AD3469}"/>
          </ac:spMkLst>
        </pc:spChg>
        <pc:spChg chg="mod">
          <ac:chgData name="Stewart Gale" userId="3647ddd2-6040-41ae-a96d-232c23482af8" providerId="ADAL" clId="{5ABE8973-2D82-4E59-AD04-E4E8593B199B}" dt="2022-11-21T18:42:46.840" v="277"/>
          <ac:spMkLst>
            <pc:docMk/>
            <pc:sldMk cId="1076426281" sldId="264"/>
            <ac:spMk id="11" creationId="{2F9813D5-EC20-6A68-3AC3-EA286D876874}"/>
          </ac:spMkLst>
        </pc:spChg>
        <pc:spChg chg="mod">
          <ac:chgData name="Stewart Gale" userId="3647ddd2-6040-41ae-a96d-232c23482af8" providerId="ADAL" clId="{5ABE8973-2D82-4E59-AD04-E4E8593B199B}" dt="2022-11-21T18:45:46.242" v="380" actId="1076"/>
          <ac:spMkLst>
            <pc:docMk/>
            <pc:sldMk cId="1076426281" sldId="264"/>
            <ac:spMk id="12" creationId="{8BED6291-6FC0-FD7E-5828-679104CC0C55}"/>
          </ac:spMkLst>
        </pc:spChg>
        <pc:spChg chg="add mod">
          <ac:chgData name="Stewart Gale" userId="3647ddd2-6040-41ae-a96d-232c23482af8" providerId="ADAL" clId="{5ABE8973-2D82-4E59-AD04-E4E8593B199B}" dt="2022-11-24T10:05:47.190" v="2474" actId="313"/>
          <ac:spMkLst>
            <pc:docMk/>
            <pc:sldMk cId="1076426281" sldId="264"/>
            <ac:spMk id="13" creationId="{24F44EE5-6566-90E6-5640-E6008EE7D120}"/>
          </ac:spMkLst>
        </pc:spChg>
        <pc:grpChg chg="add mod">
          <ac:chgData name="Stewart Gale" userId="3647ddd2-6040-41ae-a96d-232c23482af8" providerId="ADAL" clId="{5ABE8973-2D82-4E59-AD04-E4E8593B199B}" dt="2022-11-21T18:45:40.745" v="379" actId="1076"/>
          <ac:grpSpMkLst>
            <pc:docMk/>
            <pc:sldMk cId="1076426281" sldId="264"/>
            <ac:grpSpMk id="2" creationId="{6496D11C-70D7-15E0-C83A-310E8C29366D}"/>
          </ac:grpSpMkLst>
        </pc:grpChg>
        <pc:grpChg chg="mod">
          <ac:chgData name="Stewart Gale" userId="3647ddd2-6040-41ae-a96d-232c23482af8" providerId="ADAL" clId="{5ABE8973-2D82-4E59-AD04-E4E8593B199B}" dt="2022-11-21T18:42:46.840" v="277"/>
          <ac:grpSpMkLst>
            <pc:docMk/>
            <pc:sldMk cId="1076426281" sldId="264"/>
            <ac:grpSpMk id="6" creationId="{3C5AE182-BE1D-0647-D87F-E5F1E4E38ECF}"/>
          </ac:grpSpMkLst>
        </pc:grpChg>
        <pc:grpChg chg="mod">
          <ac:chgData name="Stewart Gale" userId="3647ddd2-6040-41ae-a96d-232c23482af8" providerId="ADAL" clId="{5ABE8973-2D82-4E59-AD04-E4E8593B199B}" dt="2022-11-21T18:42:46.840" v="277"/>
          <ac:grpSpMkLst>
            <pc:docMk/>
            <pc:sldMk cId="1076426281" sldId="264"/>
            <ac:grpSpMk id="7" creationId="{F8BD1EEA-13F8-2F4C-1394-78108771CC06}"/>
          </ac:grpSpMkLst>
        </pc:grpChg>
      </pc:sldChg>
      <pc:sldChg chg="addSp delSp modSp new del mod ord">
        <pc:chgData name="Stewart Gale" userId="3647ddd2-6040-41ae-a96d-232c23482af8" providerId="ADAL" clId="{5ABE8973-2D82-4E59-AD04-E4E8593B199B}" dt="2022-11-24T10:21:40.165" v="2541" actId="47"/>
        <pc:sldMkLst>
          <pc:docMk/>
          <pc:sldMk cId="3485187801" sldId="265"/>
        </pc:sldMkLst>
        <pc:spChg chg="del">
          <ac:chgData name="Stewart Gale" userId="3647ddd2-6040-41ae-a96d-232c23482af8" providerId="ADAL" clId="{5ABE8973-2D82-4E59-AD04-E4E8593B199B}" dt="2022-11-21T18:51:27.797" v="646" actId="478"/>
          <ac:spMkLst>
            <pc:docMk/>
            <pc:sldMk cId="3485187801" sldId="265"/>
            <ac:spMk id="2" creationId="{EEDA6D49-137C-69C8-7FCC-9EC1EB4F3C7A}"/>
          </ac:spMkLst>
        </pc:spChg>
        <pc:spChg chg="del">
          <ac:chgData name="Stewart Gale" userId="3647ddd2-6040-41ae-a96d-232c23482af8" providerId="ADAL" clId="{5ABE8973-2D82-4E59-AD04-E4E8593B199B}" dt="2022-11-21T18:51:27.797" v="646" actId="478"/>
          <ac:spMkLst>
            <pc:docMk/>
            <pc:sldMk cId="3485187801" sldId="265"/>
            <ac:spMk id="3" creationId="{8D6A800F-64A8-1EA7-3738-B5EA7F3A208F}"/>
          </ac:spMkLst>
        </pc:spChg>
        <pc:spChg chg="add mod">
          <ac:chgData name="Stewart Gale" userId="3647ddd2-6040-41ae-a96d-232c23482af8" providerId="ADAL" clId="{5ABE8973-2D82-4E59-AD04-E4E8593B199B}" dt="2022-11-22T03:19:19.212" v="1232" actId="20577"/>
          <ac:spMkLst>
            <pc:docMk/>
            <pc:sldMk cId="3485187801" sldId="265"/>
            <ac:spMk id="5" creationId="{39862900-E3DF-6DFF-D94C-F02BCB4DA5C4}"/>
          </ac:spMkLst>
        </pc:spChg>
        <pc:picChg chg="add del mod">
          <ac:chgData name="Stewart Gale" userId="3647ddd2-6040-41ae-a96d-232c23482af8" providerId="ADAL" clId="{5ABE8973-2D82-4E59-AD04-E4E8593B199B}" dt="2022-11-21T18:52:56.964" v="739" actId="478"/>
          <ac:picMkLst>
            <pc:docMk/>
            <pc:sldMk cId="3485187801" sldId="265"/>
            <ac:picMk id="4" creationId="{A77E86A3-6E5D-E595-5AA1-2BC2D354E93E}"/>
          </ac:picMkLst>
        </pc:picChg>
      </pc:sldChg>
      <pc:sldChg chg="addSp delSp modSp new del mod ord">
        <pc:chgData name="Stewart Gale" userId="3647ddd2-6040-41ae-a96d-232c23482af8" providerId="ADAL" clId="{5ABE8973-2D82-4E59-AD04-E4E8593B199B}" dt="2022-11-24T10:21:41.748" v="2544" actId="47"/>
        <pc:sldMkLst>
          <pc:docMk/>
          <pc:sldMk cId="216822961" sldId="266"/>
        </pc:sldMkLst>
        <pc:spChg chg="del">
          <ac:chgData name="Stewart Gale" userId="3647ddd2-6040-41ae-a96d-232c23482af8" providerId="ADAL" clId="{5ABE8973-2D82-4E59-AD04-E4E8593B199B}" dt="2022-11-21T18:53:12.723" v="742" actId="478"/>
          <ac:spMkLst>
            <pc:docMk/>
            <pc:sldMk cId="216822961" sldId="266"/>
            <ac:spMk id="2" creationId="{06DF2B1F-E6BC-E4EB-411D-098B0B4BBCCE}"/>
          </ac:spMkLst>
        </pc:spChg>
        <pc:spChg chg="del">
          <ac:chgData name="Stewart Gale" userId="3647ddd2-6040-41ae-a96d-232c23482af8" providerId="ADAL" clId="{5ABE8973-2D82-4E59-AD04-E4E8593B199B}" dt="2022-11-21T18:53:12.723" v="742" actId="478"/>
          <ac:spMkLst>
            <pc:docMk/>
            <pc:sldMk cId="216822961" sldId="266"/>
            <ac:spMk id="3" creationId="{310D415F-9D34-DE19-6614-733DFC8CF456}"/>
          </ac:spMkLst>
        </pc:spChg>
        <pc:spChg chg="add mod">
          <ac:chgData name="Stewart Gale" userId="3647ddd2-6040-41ae-a96d-232c23482af8" providerId="ADAL" clId="{5ABE8973-2D82-4E59-AD04-E4E8593B199B}" dt="2022-11-22T03:19:26.459" v="1238" actId="20577"/>
          <ac:spMkLst>
            <pc:docMk/>
            <pc:sldMk cId="216822961" sldId="266"/>
            <ac:spMk id="6" creationId="{661A7261-7D55-D8DB-16E0-6E13C2304A45}"/>
          </ac:spMkLst>
        </pc:spChg>
        <pc:picChg chg="add mod">
          <ac:chgData name="Stewart Gale" userId="3647ddd2-6040-41ae-a96d-232c23482af8" providerId="ADAL" clId="{5ABE8973-2D82-4E59-AD04-E4E8593B199B}" dt="2022-11-21T19:01:57.518" v="1198" actId="1076"/>
          <ac:picMkLst>
            <pc:docMk/>
            <pc:sldMk cId="216822961" sldId="266"/>
            <ac:picMk id="4" creationId="{0C770BB1-E570-5778-13B9-BC97EF86D7CF}"/>
          </ac:picMkLst>
        </pc:picChg>
        <pc:picChg chg="add del mod">
          <ac:chgData name="Stewart Gale" userId="3647ddd2-6040-41ae-a96d-232c23482af8" providerId="ADAL" clId="{5ABE8973-2D82-4E59-AD04-E4E8593B199B}" dt="2022-11-21T19:01:21.763" v="1185" actId="478"/>
          <ac:picMkLst>
            <pc:docMk/>
            <pc:sldMk cId="216822961" sldId="266"/>
            <ac:picMk id="5" creationId="{B54672C7-90C7-4F0F-6AF7-702C951DF9FA}"/>
          </ac:picMkLst>
        </pc:picChg>
      </pc:sldChg>
      <pc:sldChg chg="addSp delSp modSp new del mod ord">
        <pc:chgData name="Stewart Gale" userId="3647ddd2-6040-41ae-a96d-232c23482af8" providerId="ADAL" clId="{5ABE8973-2D82-4E59-AD04-E4E8593B199B}" dt="2022-11-24T10:21:44.535" v="2550" actId="47"/>
        <pc:sldMkLst>
          <pc:docMk/>
          <pc:sldMk cId="552808745" sldId="267"/>
        </pc:sldMkLst>
        <pc:spChg chg="del mod">
          <ac:chgData name="Stewart Gale" userId="3647ddd2-6040-41ae-a96d-232c23482af8" providerId="ADAL" clId="{5ABE8973-2D82-4E59-AD04-E4E8593B199B}" dt="2022-11-21T18:53:55.892" v="746" actId="478"/>
          <ac:spMkLst>
            <pc:docMk/>
            <pc:sldMk cId="552808745" sldId="267"/>
            <ac:spMk id="2" creationId="{0604E197-6568-E5F7-AD4E-62CF54CE0E00}"/>
          </ac:spMkLst>
        </pc:spChg>
        <pc:spChg chg="del mod">
          <ac:chgData name="Stewart Gale" userId="3647ddd2-6040-41ae-a96d-232c23482af8" providerId="ADAL" clId="{5ABE8973-2D82-4E59-AD04-E4E8593B199B}" dt="2022-11-21T18:53:55.892" v="746" actId="478"/>
          <ac:spMkLst>
            <pc:docMk/>
            <pc:sldMk cId="552808745" sldId="267"/>
            <ac:spMk id="3" creationId="{93373E4B-56F4-7AFF-366B-703023AF1BC6}"/>
          </ac:spMkLst>
        </pc:spChg>
        <pc:spChg chg="add mod">
          <ac:chgData name="Stewart Gale" userId="3647ddd2-6040-41ae-a96d-232c23482af8" providerId="ADAL" clId="{5ABE8973-2D82-4E59-AD04-E4E8593B199B}" dt="2022-11-22T03:19:44.651" v="1251" actId="20577"/>
          <ac:spMkLst>
            <pc:docMk/>
            <pc:sldMk cId="552808745" sldId="267"/>
            <ac:spMk id="5" creationId="{68092906-251D-E05A-EBE3-8D898EF9A49C}"/>
          </ac:spMkLst>
        </pc:spChg>
        <pc:spChg chg="add mod">
          <ac:chgData name="Stewart Gale" userId="3647ddd2-6040-41ae-a96d-232c23482af8" providerId="ADAL" clId="{5ABE8973-2D82-4E59-AD04-E4E8593B199B}" dt="2022-11-21T18:59:45.967" v="1019" actId="164"/>
          <ac:spMkLst>
            <pc:docMk/>
            <pc:sldMk cId="552808745" sldId="267"/>
            <ac:spMk id="15" creationId="{CCEE193E-DE35-66E6-3FFF-463F1F1448DD}"/>
          </ac:spMkLst>
        </pc:spChg>
        <pc:spChg chg="add mod">
          <ac:chgData name="Stewart Gale" userId="3647ddd2-6040-41ae-a96d-232c23482af8" providerId="ADAL" clId="{5ABE8973-2D82-4E59-AD04-E4E8593B199B}" dt="2022-11-21T18:59:45.967" v="1019" actId="164"/>
          <ac:spMkLst>
            <pc:docMk/>
            <pc:sldMk cId="552808745" sldId="267"/>
            <ac:spMk id="16" creationId="{6B8AFA33-D7F3-EADB-6C16-8FDE7F07C72F}"/>
          </ac:spMkLst>
        </pc:spChg>
        <pc:spChg chg="add mod">
          <ac:chgData name="Stewart Gale" userId="3647ddd2-6040-41ae-a96d-232c23482af8" providerId="ADAL" clId="{5ABE8973-2D82-4E59-AD04-E4E8593B199B}" dt="2022-11-21T18:59:45.967" v="1019" actId="164"/>
          <ac:spMkLst>
            <pc:docMk/>
            <pc:sldMk cId="552808745" sldId="267"/>
            <ac:spMk id="17" creationId="{AB6C00A1-43D5-35F1-7FE5-E23BD5D3E5F2}"/>
          </ac:spMkLst>
        </pc:spChg>
        <pc:spChg chg="add mod">
          <ac:chgData name="Stewart Gale" userId="3647ddd2-6040-41ae-a96d-232c23482af8" providerId="ADAL" clId="{5ABE8973-2D82-4E59-AD04-E4E8593B199B}" dt="2022-11-21T18:59:45.967" v="1019" actId="164"/>
          <ac:spMkLst>
            <pc:docMk/>
            <pc:sldMk cId="552808745" sldId="267"/>
            <ac:spMk id="18" creationId="{ED5091D4-E3D8-2D70-3547-AE531EE648FD}"/>
          </ac:spMkLst>
        </pc:spChg>
        <pc:spChg chg="add mod">
          <ac:chgData name="Stewart Gale" userId="3647ddd2-6040-41ae-a96d-232c23482af8" providerId="ADAL" clId="{5ABE8973-2D82-4E59-AD04-E4E8593B199B}" dt="2022-11-21T18:59:45.967" v="1019" actId="164"/>
          <ac:spMkLst>
            <pc:docMk/>
            <pc:sldMk cId="552808745" sldId="267"/>
            <ac:spMk id="19" creationId="{55C9C03C-86AC-F687-7E88-1F2CA621A4EA}"/>
          </ac:spMkLst>
        </pc:spChg>
        <pc:spChg chg="add mod">
          <ac:chgData name="Stewart Gale" userId="3647ddd2-6040-41ae-a96d-232c23482af8" providerId="ADAL" clId="{5ABE8973-2D82-4E59-AD04-E4E8593B199B}" dt="2022-11-21T18:59:45.967" v="1019" actId="164"/>
          <ac:spMkLst>
            <pc:docMk/>
            <pc:sldMk cId="552808745" sldId="267"/>
            <ac:spMk id="20" creationId="{806D53E4-3CF0-2A5E-661C-010378596163}"/>
          </ac:spMkLst>
        </pc:spChg>
        <pc:grpChg chg="add mod">
          <ac:chgData name="Stewart Gale" userId="3647ddd2-6040-41ae-a96d-232c23482af8" providerId="ADAL" clId="{5ABE8973-2D82-4E59-AD04-E4E8593B199B}" dt="2022-11-21T18:59:45.967" v="1019" actId="164"/>
          <ac:grpSpMkLst>
            <pc:docMk/>
            <pc:sldMk cId="552808745" sldId="267"/>
            <ac:grpSpMk id="14" creationId="{1AD2E5BA-6827-CD7F-01B6-965129B8CD37}"/>
          </ac:grpSpMkLst>
        </pc:grpChg>
        <pc:grpChg chg="add mod">
          <ac:chgData name="Stewart Gale" userId="3647ddd2-6040-41ae-a96d-232c23482af8" providerId="ADAL" clId="{5ABE8973-2D82-4E59-AD04-E4E8593B199B}" dt="2022-11-21T18:59:49.848" v="1020" actId="1076"/>
          <ac:grpSpMkLst>
            <pc:docMk/>
            <pc:sldMk cId="552808745" sldId="267"/>
            <ac:grpSpMk id="21" creationId="{964E307E-6830-52F3-DF8D-3FBE236432EB}"/>
          </ac:grpSpMkLst>
        </pc:grpChg>
        <pc:picChg chg="add del mod modCrop">
          <ac:chgData name="Stewart Gale" userId="3647ddd2-6040-41ae-a96d-232c23482af8" providerId="ADAL" clId="{5ABE8973-2D82-4E59-AD04-E4E8593B199B}" dt="2022-11-21T18:59:30.726" v="1016" actId="478"/>
          <ac:picMkLst>
            <pc:docMk/>
            <pc:sldMk cId="552808745" sldId="267"/>
            <ac:picMk id="4" creationId="{4C34937A-7953-FBB3-2115-6307FA14B5B4}"/>
          </ac:picMkLst>
        </pc:picChg>
        <pc:cxnChg chg="add mod">
          <ac:chgData name="Stewart Gale" userId="3647ddd2-6040-41ae-a96d-232c23482af8" providerId="ADAL" clId="{5ABE8973-2D82-4E59-AD04-E4E8593B199B}" dt="2022-11-21T18:56:54.751" v="936" actId="164"/>
          <ac:cxnSpMkLst>
            <pc:docMk/>
            <pc:sldMk cId="552808745" sldId="267"/>
            <ac:cxnSpMk id="7" creationId="{BBC86AA5-44BF-822C-AAAB-FFA99D2F278D}"/>
          </ac:cxnSpMkLst>
        </pc:cxnChg>
        <pc:cxnChg chg="add mod">
          <ac:chgData name="Stewart Gale" userId="3647ddd2-6040-41ae-a96d-232c23482af8" providerId="ADAL" clId="{5ABE8973-2D82-4E59-AD04-E4E8593B199B}" dt="2022-11-21T18:56:54.751" v="936" actId="164"/>
          <ac:cxnSpMkLst>
            <pc:docMk/>
            <pc:sldMk cId="552808745" sldId="267"/>
            <ac:cxnSpMk id="8" creationId="{C1337A1D-C08D-ADEB-B50C-D2F4F10574C9}"/>
          </ac:cxnSpMkLst>
        </pc:cxnChg>
        <pc:cxnChg chg="add mod">
          <ac:chgData name="Stewart Gale" userId="3647ddd2-6040-41ae-a96d-232c23482af8" providerId="ADAL" clId="{5ABE8973-2D82-4E59-AD04-E4E8593B199B}" dt="2022-11-21T18:58:09.462" v="960" actId="1037"/>
          <ac:cxnSpMkLst>
            <pc:docMk/>
            <pc:sldMk cId="552808745" sldId="267"/>
            <ac:cxnSpMk id="11" creationId="{4DFC79AE-3D5E-17BA-5D60-58A338ED611C}"/>
          </ac:cxnSpMkLst>
        </pc:cxnChg>
      </pc:sldChg>
      <pc:sldChg chg="addSp delSp modSp new mod ord">
        <pc:chgData name="Stewart Gale" userId="3647ddd2-6040-41ae-a96d-232c23482af8" providerId="ADAL" clId="{5ABE8973-2D82-4E59-AD04-E4E8593B199B}" dt="2022-11-24T10:21:28.814" v="2536"/>
        <pc:sldMkLst>
          <pc:docMk/>
          <pc:sldMk cId="944146501" sldId="268"/>
        </pc:sldMkLst>
        <pc:spChg chg="del">
          <ac:chgData name="Stewart Gale" userId="3647ddd2-6040-41ae-a96d-232c23482af8" providerId="ADAL" clId="{5ABE8973-2D82-4E59-AD04-E4E8593B199B}" dt="2022-11-24T03:51:52.131" v="1261" actId="478"/>
          <ac:spMkLst>
            <pc:docMk/>
            <pc:sldMk cId="944146501" sldId="268"/>
            <ac:spMk id="2" creationId="{6096CFCC-9624-BFDF-C63F-A8A3D9A7624C}"/>
          </ac:spMkLst>
        </pc:spChg>
        <pc:spChg chg="del mod">
          <ac:chgData name="Stewart Gale" userId="3647ddd2-6040-41ae-a96d-232c23482af8" providerId="ADAL" clId="{5ABE8973-2D82-4E59-AD04-E4E8593B199B}" dt="2022-11-24T03:51:52.131" v="1261" actId="478"/>
          <ac:spMkLst>
            <pc:docMk/>
            <pc:sldMk cId="944146501" sldId="268"/>
            <ac:spMk id="3" creationId="{E80EE0BD-BFC8-00F7-278D-8801697ACA21}"/>
          </ac:spMkLst>
        </pc:spChg>
        <pc:spChg chg="add mod">
          <ac:chgData name="Stewart Gale" userId="3647ddd2-6040-41ae-a96d-232c23482af8" providerId="ADAL" clId="{5ABE8973-2D82-4E59-AD04-E4E8593B199B}" dt="2022-11-24T03:52:22.926" v="1291" actId="1076"/>
          <ac:spMkLst>
            <pc:docMk/>
            <pc:sldMk cId="944146501" sldId="268"/>
            <ac:spMk id="4" creationId="{AA94C2FF-7CC3-8C79-D6B2-88410999F929}"/>
          </ac:spMkLst>
        </pc:spChg>
      </pc:sldChg>
      <pc:sldChg chg="addSp modSp add del mod modAnim">
        <pc:chgData name="Stewart Gale" userId="3647ddd2-6040-41ae-a96d-232c23482af8" providerId="ADAL" clId="{5ABE8973-2D82-4E59-AD04-E4E8593B199B}" dt="2022-11-24T10:21:36.780" v="2539" actId="47"/>
        <pc:sldMkLst>
          <pc:docMk/>
          <pc:sldMk cId="2142758005" sldId="269"/>
        </pc:sldMkLst>
        <pc:spChg chg="add mod">
          <ac:chgData name="Stewart Gale" userId="3647ddd2-6040-41ae-a96d-232c23482af8" providerId="ADAL" clId="{5ABE8973-2D82-4E59-AD04-E4E8593B199B}" dt="2022-11-24T04:30:48.671" v="1345" actId="1076"/>
          <ac:spMkLst>
            <pc:docMk/>
            <pc:sldMk cId="2142758005" sldId="269"/>
            <ac:spMk id="2" creationId="{4DAEDB4C-C420-EA30-5563-3632D57A28C8}"/>
          </ac:spMkLst>
        </pc:spChg>
        <pc:spChg chg="add mod">
          <ac:chgData name="Stewart Gale" userId="3647ddd2-6040-41ae-a96d-232c23482af8" providerId="ADAL" clId="{5ABE8973-2D82-4E59-AD04-E4E8593B199B}" dt="2022-11-24T04:30:48.671" v="1345" actId="1076"/>
          <ac:spMkLst>
            <pc:docMk/>
            <pc:sldMk cId="2142758005" sldId="269"/>
            <ac:spMk id="3" creationId="{7816FE10-A910-2150-3E8B-8460E68E91A1}"/>
          </ac:spMkLst>
        </pc:spChg>
        <pc:spChg chg="add mod">
          <ac:chgData name="Stewart Gale" userId="3647ddd2-6040-41ae-a96d-232c23482af8" providerId="ADAL" clId="{5ABE8973-2D82-4E59-AD04-E4E8593B199B}" dt="2022-11-24T04:30:48.671" v="1345" actId="1076"/>
          <ac:spMkLst>
            <pc:docMk/>
            <pc:sldMk cId="2142758005" sldId="269"/>
            <ac:spMk id="4" creationId="{B8520066-EC14-7E97-E36E-D6E880470285}"/>
          </ac:spMkLst>
        </pc:spChg>
      </pc:sldChg>
      <pc:sldChg chg="delSp add del mod">
        <pc:chgData name="Stewart Gale" userId="3647ddd2-6040-41ae-a96d-232c23482af8" providerId="ADAL" clId="{5ABE8973-2D82-4E59-AD04-E4E8593B199B}" dt="2022-11-24T03:52:26.183" v="1292" actId="47"/>
        <pc:sldMkLst>
          <pc:docMk/>
          <pc:sldMk cId="2828374546" sldId="269"/>
        </pc:sldMkLst>
        <pc:spChg chg="del">
          <ac:chgData name="Stewart Gale" userId="3647ddd2-6040-41ae-a96d-232c23482af8" providerId="ADAL" clId="{5ABE8973-2D82-4E59-AD04-E4E8593B199B}" dt="2022-11-24T03:52:18.801" v="1290" actId="478"/>
          <ac:spMkLst>
            <pc:docMk/>
            <pc:sldMk cId="2828374546" sldId="269"/>
            <ac:spMk id="4" creationId="{AA94C2FF-7CC3-8C79-D6B2-88410999F929}"/>
          </ac:spMkLst>
        </pc:spChg>
      </pc:sldChg>
      <pc:sldChg chg="addSp delSp modSp add mod delAnim modAnim">
        <pc:chgData name="Stewart Gale" userId="3647ddd2-6040-41ae-a96d-232c23482af8" providerId="ADAL" clId="{5ABE8973-2D82-4E59-AD04-E4E8593B199B}" dt="2022-11-24T04:33:23.348" v="1402"/>
        <pc:sldMkLst>
          <pc:docMk/>
          <pc:sldMk cId="2565687964" sldId="270"/>
        </pc:sldMkLst>
        <pc:spChg chg="add del mod">
          <ac:chgData name="Stewart Gale" userId="3647ddd2-6040-41ae-a96d-232c23482af8" providerId="ADAL" clId="{5ABE8973-2D82-4E59-AD04-E4E8593B199B}" dt="2022-11-24T04:30:44.146" v="1343" actId="21"/>
          <ac:spMkLst>
            <pc:docMk/>
            <pc:sldMk cId="2565687964" sldId="270"/>
            <ac:spMk id="2" creationId="{ED0687D0-837C-E838-5583-E8D8F0150446}"/>
          </ac:spMkLst>
        </pc:spChg>
        <pc:spChg chg="add del mod">
          <ac:chgData name="Stewart Gale" userId="3647ddd2-6040-41ae-a96d-232c23482af8" providerId="ADAL" clId="{5ABE8973-2D82-4E59-AD04-E4E8593B199B}" dt="2022-11-24T04:30:44.146" v="1343" actId="21"/>
          <ac:spMkLst>
            <pc:docMk/>
            <pc:sldMk cId="2565687964" sldId="270"/>
            <ac:spMk id="3" creationId="{B6E962E4-2E44-4557-3112-482CCE6F0309}"/>
          </ac:spMkLst>
        </pc:spChg>
        <pc:spChg chg="add del mod">
          <ac:chgData name="Stewart Gale" userId="3647ddd2-6040-41ae-a96d-232c23482af8" providerId="ADAL" clId="{5ABE8973-2D82-4E59-AD04-E4E8593B199B}" dt="2022-11-24T04:30:44.146" v="1343" actId="21"/>
          <ac:spMkLst>
            <pc:docMk/>
            <pc:sldMk cId="2565687964" sldId="270"/>
            <ac:spMk id="4" creationId="{F0C2084E-C424-4271-0662-EA7E840FC46C}"/>
          </ac:spMkLst>
        </pc:spChg>
        <pc:spChg chg="add mod">
          <ac:chgData name="Stewart Gale" userId="3647ddd2-6040-41ae-a96d-232c23482af8" providerId="ADAL" clId="{5ABE8973-2D82-4E59-AD04-E4E8593B199B}" dt="2022-11-24T04:33:11.885" v="1400" actId="1076"/>
          <ac:spMkLst>
            <pc:docMk/>
            <pc:sldMk cId="2565687964" sldId="270"/>
            <ac:spMk id="5" creationId="{73C6BC66-D9F9-470B-C1EB-87F22CC400E3}"/>
          </ac:spMkLst>
        </pc:spChg>
        <pc:spChg chg="add mod">
          <ac:chgData name="Stewart Gale" userId="3647ddd2-6040-41ae-a96d-232c23482af8" providerId="ADAL" clId="{5ABE8973-2D82-4E59-AD04-E4E8593B199B}" dt="2022-11-24T04:33:11.885" v="1400" actId="1076"/>
          <ac:spMkLst>
            <pc:docMk/>
            <pc:sldMk cId="2565687964" sldId="270"/>
            <ac:spMk id="6" creationId="{2637BDFF-07ED-C931-8688-87AB3BE6F1A9}"/>
          </ac:spMkLst>
        </pc:spChg>
        <pc:spChg chg="add mod">
          <ac:chgData name="Stewart Gale" userId="3647ddd2-6040-41ae-a96d-232c23482af8" providerId="ADAL" clId="{5ABE8973-2D82-4E59-AD04-E4E8593B199B}" dt="2022-11-24T04:33:11.885" v="1400" actId="1076"/>
          <ac:spMkLst>
            <pc:docMk/>
            <pc:sldMk cId="2565687964" sldId="270"/>
            <ac:spMk id="8" creationId="{6D85A516-9EA3-645E-A0BE-EC46522D3929}"/>
          </ac:spMkLst>
        </pc:spChg>
        <pc:spChg chg="add mod">
          <ac:chgData name="Stewart Gale" userId="3647ddd2-6040-41ae-a96d-232c23482af8" providerId="ADAL" clId="{5ABE8973-2D82-4E59-AD04-E4E8593B199B}" dt="2022-11-24T04:33:11.885" v="1400" actId="1076"/>
          <ac:spMkLst>
            <pc:docMk/>
            <pc:sldMk cId="2565687964" sldId="270"/>
            <ac:spMk id="9" creationId="{98EE9738-B2D7-37F5-7382-EDCD807547C2}"/>
          </ac:spMkLst>
        </pc:spChg>
      </pc:sldChg>
      <pc:sldChg chg="addSp delSp modSp add mod modAnim">
        <pc:chgData name="Stewart Gale" userId="3647ddd2-6040-41ae-a96d-232c23482af8" providerId="ADAL" clId="{5ABE8973-2D82-4E59-AD04-E4E8593B199B}" dt="2022-11-24T04:38:39.900" v="1428" actId="1076"/>
        <pc:sldMkLst>
          <pc:docMk/>
          <pc:sldMk cId="4204435869" sldId="271"/>
        </pc:sldMkLst>
        <pc:spChg chg="add del">
          <ac:chgData name="Stewart Gale" userId="3647ddd2-6040-41ae-a96d-232c23482af8" providerId="ADAL" clId="{5ABE8973-2D82-4E59-AD04-E4E8593B199B}" dt="2022-11-24T04:37:53.346" v="1404" actId="22"/>
          <ac:spMkLst>
            <pc:docMk/>
            <pc:sldMk cId="4204435869" sldId="271"/>
            <ac:spMk id="3" creationId="{ED76E846-AE1B-8D79-37D8-7C1663453B6B}"/>
          </ac:spMkLst>
        </pc:spChg>
        <pc:spChg chg="add mod">
          <ac:chgData name="Stewart Gale" userId="3647ddd2-6040-41ae-a96d-232c23482af8" providerId="ADAL" clId="{5ABE8973-2D82-4E59-AD04-E4E8593B199B}" dt="2022-11-24T04:38:00.379" v="1405"/>
          <ac:spMkLst>
            <pc:docMk/>
            <pc:sldMk cId="4204435869" sldId="271"/>
            <ac:spMk id="4" creationId="{11055B4A-6014-DFED-875E-9C5FA00DFE79}"/>
          </ac:spMkLst>
        </pc:spChg>
        <pc:spChg chg="add mod">
          <ac:chgData name="Stewart Gale" userId="3647ddd2-6040-41ae-a96d-232c23482af8" providerId="ADAL" clId="{5ABE8973-2D82-4E59-AD04-E4E8593B199B}" dt="2022-11-24T04:38:09.507" v="1407" actId="20577"/>
          <ac:spMkLst>
            <pc:docMk/>
            <pc:sldMk cId="4204435869" sldId="271"/>
            <ac:spMk id="6" creationId="{67ED632B-200D-16AD-8AAC-CFA088199C01}"/>
          </ac:spMkLst>
        </pc:spChg>
        <pc:spChg chg="add mod">
          <ac:chgData name="Stewart Gale" userId="3647ddd2-6040-41ae-a96d-232c23482af8" providerId="ADAL" clId="{5ABE8973-2D82-4E59-AD04-E4E8593B199B}" dt="2022-11-24T04:38:06.952" v="1406" actId="20577"/>
          <ac:spMkLst>
            <pc:docMk/>
            <pc:sldMk cId="4204435869" sldId="271"/>
            <ac:spMk id="7" creationId="{10D86E6D-2C21-49A8-FC70-4D70BAA393C9}"/>
          </ac:spMkLst>
        </pc:spChg>
        <pc:spChg chg="add mod">
          <ac:chgData name="Stewart Gale" userId="3647ddd2-6040-41ae-a96d-232c23482af8" providerId="ADAL" clId="{5ABE8973-2D82-4E59-AD04-E4E8593B199B}" dt="2022-11-24T04:38:39.900" v="1428" actId="1076"/>
          <ac:spMkLst>
            <pc:docMk/>
            <pc:sldMk cId="4204435869" sldId="271"/>
            <ac:spMk id="8" creationId="{F959D2E2-44C3-ADB3-8E25-D0B7CA21FC44}"/>
          </ac:spMkLst>
        </pc:spChg>
      </pc:sldChg>
      <pc:sldChg chg="addSp modSp add mod modAnim">
        <pc:chgData name="Stewart Gale" userId="3647ddd2-6040-41ae-a96d-232c23482af8" providerId="ADAL" clId="{5ABE8973-2D82-4E59-AD04-E4E8593B199B}" dt="2022-11-24T04:40:00.862" v="1464" actId="1076"/>
        <pc:sldMkLst>
          <pc:docMk/>
          <pc:sldMk cId="3506949055" sldId="272"/>
        </pc:sldMkLst>
        <pc:spChg chg="add mod">
          <ac:chgData name="Stewart Gale" userId="3647ddd2-6040-41ae-a96d-232c23482af8" providerId="ADAL" clId="{5ABE8973-2D82-4E59-AD04-E4E8593B199B}" dt="2022-11-24T04:39:39.543" v="1452" actId="1076"/>
          <ac:spMkLst>
            <pc:docMk/>
            <pc:sldMk cId="3506949055" sldId="272"/>
            <ac:spMk id="2" creationId="{39520FB0-B52B-ACA6-2EA0-7E1B659C7C9B}"/>
          </ac:spMkLst>
        </pc:spChg>
        <pc:spChg chg="add mod">
          <ac:chgData name="Stewart Gale" userId="3647ddd2-6040-41ae-a96d-232c23482af8" providerId="ADAL" clId="{5ABE8973-2D82-4E59-AD04-E4E8593B199B}" dt="2022-11-24T04:39:39.543" v="1452" actId="1076"/>
          <ac:spMkLst>
            <pc:docMk/>
            <pc:sldMk cId="3506949055" sldId="272"/>
            <ac:spMk id="3" creationId="{1621253C-45F6-E9BD-DDE3-B6A5BBB9DAE2}"/>
          </ac:spMkLst>
        </pc:spChg>
        <pc:spChg chg="add mod">
          <ac:chgData name="Stewart Gale" userId="3647ddd2-6040-41ae-a96d-232c23482af8" providerId="ADAL" clId="{5ABE8973-2D82-4E59-AD04-E4E8593B199B}" dt="2022-11-24T04:39:39.543" v="1452" actId="1076"/>
          <ac:spMkLst>
            <pc:docMk/>
            <pc:sldMk cId="3506949055" sldId="272"/>
            <ac:spMk id="5" creationId="{65F53794-03BD-B4C8-F359-45A0E13421B4}"/>
          </ac:spMkLst>
        </pc:spChg>
        <pc:spChg chg="add mod">
          <ac:chgData name="Stewart Gale" userId="3647ddd2-6040-41ae-a96d-232c23482af8" providerId="ADAL" clId="{5ABE8973-2D82-4E59-AD04-E4E8593B199B}" dt="2022-11-24T04:39:39.543" v="1452" actId="1076"/>
          <ac:spMkLst>
            <pc:docMk/>
            <pc:sldMk cId="3506949055" sldId="272"/>
            <ac:spMk id="8" creationId="{75247051-999D-6A39-517C-15317166F891}"/>
          </ac:spMkLst>
        </pc:spChg>
        <pc:spChg chg="add mod">
          <ac:chgData name="Stewart Gale" userId="3647ddd2-6040-41ae-a96d-232c23482af8" providerId="ADAL" clId="{5ABE8973-2D82-4E59-AD04-E4E8593B199B}" dt="2022-11-24T04:40:00.862" v="1464" actId="1076"/>
          <ac:spMkLst>
            <pc:docMk/>
            <pc:sldMk cId="3506949055" sldId="272"/>
            <ac:spMk id="9" creationId="{03F24EA2-862C-DBA6-EB1C-F17D63DA84E5}"/>
          </ac:spMkLst>
        </pc:spChg>
      </pc:sldChg>
      <pc:sldChg chg="addSp delSp modSp add mod modAnim">
        <pc:chgData name="Stewart Gale" userId="3647ddd2-6040-41ae-a96d-232c23482af8" providerId="ADAL" clId="{5ABE8973-2D82-4E59-AD04-E4E8593B199B}" dt="2022-11-24T04:50:37.456" v="1592"/>
        <pc:sldMkLst>
          <pc:docMk/>
          <pc:sldMk cId="2013967179" sldId="273"/>
        </pc:sldMkLst>
        <pc:spChg chg="mod">
          <ac:chgData name="Stewart Gale" userId="3647ddd2-6040-41ae-a96d-232c23482af8" providerId="ADAL" clId="{5ABE8973-2D82-4E59-AD04-E4E8593B199B}" dt="2022-11-24T04:42:53.178" v="1516" actId="1076"/>
          <ac:spMkLst>
            <pc:docMk/>
            <pc:sldMk cId="2013967179" sldId="273"/>
            <ac:spMk id="10" creationId="{30934BED-6B5D-6CFA-5540-037D47AD3469}"/>
          </ac:spMkLst>
        </pc:spChg>
        <pc:spChg chg="add mod">
          <ac:chgData name="Stewart Gale" userId="3647ddd2-6040-41ae-a96d-232c23482af8" providerId="ADAL" clId="{5ABE8973-2D82-4E59-AD04-E4E8593B199B}" dt="2022-11-24T04:43:07.207" v="1522" actId="1076"/>
          <ac:spMkLst>
            <pc:docMk/>
            <pc:sldMk cId="2013967179" sldId="273"/>
            <ac:spMk id="14" creationId="{B225D944-CC53-872E-2D68-7C8D1EC27757}"/>
          </ac:spMkLst>
        </pc:spChg>
        <pc:spChg chg="add mod">
          <ac:chgData name="Stewart Gale" userId="3647ddd2-6040-41ae-a96d-232c23482af8" providerId="ADAL" clId="{5ABE8973-2D82-4E59-AD04-E4E8593B199B}" dt="2022-11-24T04:43:13.382" v="1524" actId="1076"/>
          <ac:spMkLst>
            <pc:docMk/>
            <pc:sldMk cId="2013967179" sldId="273"/>
            <ac:spMk id="15" creationId="{46969EDD-B263-BB13-6518-B8896C369690}"/>
          </ac:spMkLst>
        </pc:spChg>
        <pc:spChg chg="add del mod">
          <ac:chgData name="Stewart Gale" userId="3647ddd2-6040-41ae-a96d-232c23482af8" providerId="ADAL" clId="{5ABE8973-2D82-4E59-AD04-E4E8593B199B}" dt="2022-11-24T04:42:32.589" v="1508" actId="478"/>
          <ac:spMkLst>
            <pc:docMk/>
            <pc:sldMk cId="2013967179" sldId="273"/>
            <ac:spMk id="16" creationId="{21DB3ABA-EA66-52D6-699B-7732869593E7}"/>
          </ac:spMkLst>
        </pc:spChg>
        <pc:spChg chg="add del mod">
          <ac:chgData name="Stewart Gale" userId="3647ddd2-6040-41ae-a96d-232c23482af8" providerId="ADAL" clId="{5ABE8973-2D82-4E59-AD04-E4E8593B199B}" dt="2022-11-24T04:42:30.600" v="1507" actId="478"/>
          <ac:spMkLst>
            <pc:docMk/>
            <pc:sldMk cId="2013967179" sldId="273"/>
            <ac:spMk id="17" creationId="{3C2173F1-B130-8DBF-0A4F-9410538F6AB1}"/>
          </ac:spMkLst>
        </pc:spChg>
        <pc:spChg chg="add mod">
          <ac:chgData name="Stewart Gale" userId="3647ddd2-6040-41ae-a96d-232c23482af8" providerId="ADAL" clId="{5ABE8973-2D82-4E59-AD04-E4E8593B199B}" dt="2022-11-24T04:43:10.914" v="1523" actId="1076"/>
          <ac:spMkLst>
            <pc:docMk/>
            <pc:sldMk cId="2013967179" sldId="273"/>
            <ac:spMk id="18" creationId="{088F9BD5-4F93-4346-1B0E-F726D3143691}"/>
          </ac:spMkLst>
        </pc:spChg>
        <pc:spChg chg="add mod">
          <ac:chgData name="Stewart Gale" userId="3647ddd2-6040-41ae-a96d-232c23482af8" providerId="ADAL" clId="{5ABE8973-2D82-4E59-AD04-E4E8593B199B}" dt="2022-11-24T04:49:33.192" v="1558" actId="1076"/>
          <ac:spMkLst>
            <pc:docMk/>
            <pc:sldMk cId="2013967179" sldId="273"/>
            <ac:spMk id="20" creationId="{284CC67A-2EDD-6039-5708-7C098B821CB2}"/>
          </ac:spMkLst>
        </pc:spChg>
        <pc:spChg chg="add mod">
          <ac:chgData name="Stewart Gale" userId="3647ddd2-6040-41ae-a96d-232c23482af8" providerId="ADAL" clId="{5ABE8973-2D82-4E59-AD04-E4E8593B199B}" dt="2022-11-24T04:50:04.550" v="1574" actId="1076"/>
          <ac:spMkLst>
            <pc:docMk/>
            <pc:sldMk cId="2013967179" sldId="273"/>
            <ac:spMk id="21" creationId="{52A2B410-8BB5-0812-5297-7E09919C26EA}"/>
          </ac:spMkLst>
        </pc:spChg>
        <pc:spChg chg="add mod">
          <ac:chgData name="Stewart Gale" userId="3647ddd2-6040-41ae-a96d-232c23482af8" providerId="ADAL" clId="{5ABE8973-2D82-4E59-AD04-E4E8593B199B}" dt="2022-11-24T04:50:06.669" v="1575" actId="1076"/>
          <ac:spMkLst>
            <pc:docMk/>
            <pc:sldMk cId="2013967179" sldId="273"/>
            <ac:spMk id="22" creationId="{FC3968A3-1C4F-401D-7101-6BC82954A515}"/>
          </ac:spMkLst>
        </pc:spChg>
        <pc:spChg chg="add mod">
          <ac:chgData name="Stewart Gale" userId="3647ddd2-6040-41ae-a96d-232c23482af8" providerId="ADAL" clId="{5ABE8973-2D82-4E59-AD04-E4E8593B199B}" dt="2022-11-24T04:50:21.793" v="1588" actId="1076"/>
          <ac:spMkLst>
            <pc:docMk/>
            <pc:sldMk cId="2013967179" sldId="273"/>
            <ac:spMk id="23" creationId="{340D7433-5B25-0042-6B97-22FEF65524BA}"/>
          </ac:spMkLst>
        </pc:spChg>
      </pc:sldChg>
      <pc:sldChg chg="addSp delSp modSp add mod delAnim modAnim">
        <pc:chgData name="Stewart Gale" userId="3647ddd2-6040-41ae-a96d-232c23482af8" providerId="ADAL" clId="{5ABE8973-2D82-4E59-AD04-E4E8593B199B}" dt="2022-11-24T06:29:33.322" v="1797"/>
        <pc:sldMkLst>
          <pc:docMk/>
          <pc:sldMk cId="2158232072" sldId="274"/>
        </pc:sldMkLst>
        <pc:spChg chg="add mod">
          <ac:chgData name="Stewart Gale" userId="3647ddd2-6040-41ae-a96d-232c23482af8" providerId="ADAL" clId="{5ABE8973-2D82-4E59-AD04-E4E8593B199B}" dt="2022-11-24T06:13:16.655" v="1606" actId="14100"/>
          <ac:spMkLst>
            <pc:docMk/>
            <pc:sldMk cId="2158232072" sldId="274"/>
            <ac:spMk id="2" creationId="{04AD6187-B4E7-5802-F79A-CFDDD38523C3}"/>
          </ac:spMkLst>
        </pc:spChg>
        <pc:spChg chg="add mod">
          <ac:chgData name="Stewart Gale" userId="3647ddd2-6040-41ae-a96d-232c23482af8" providerId="ADAL" clId="{5ABE8973-2D82-4E59-AD04-E4E8593B199B}" dt="2022-11-24T06:13:27.993" v="1610" actId="1076"/>
          <ac:spMkLst>
            <pc:docMk/>
            <pc:sldMk cId="2158232072" sldId="274"/>
            <ac:spMk id="3" creationId="{49342673-205C-B82D-B612-47423A99B588}"/>
          </ac:spMkLst>
        </pc:spChg>
        <pc:spChg chg="mod">
          <ac:chgData name="Stewart Gale" userId="3647ddd2-6040-41ae-a96d-232c23482af8" providerId="ADAL" clId="{5ABE8973-2D82-4E59-AD04-E4E8593B199B}" dt="2022-11-24T06:13:32.609" v="1611" actId="1076"/>
          <ac:spMkLst>
            <pc:docMk/>
            <pc:sldMk cId="2158232072" sldId="274"/>
            <ac:spMk id="11" creationId="{2F12B636-064D-B9C6-889C-E613EAD7A16C}"/>
          </ac:spMkLst>
        </pc:spChg>
        <pc:spChg chg="mod">
          <ac:chgData name="Stewart Gale" userId="3647ddd2-6040-41ae-a96d-232c23482af8" providerId="ADAL" clId="{5ABE8973-2D82-4E59-AD04-E4E8593B199B}" dt="2022-11-24T06:13:36.523" v="1612" actId="1076"/>
          <ac:spMkLst>
            <pc:docMk/>
            <pc:sldMk cId="2158232072" sldId="274"/>
            <ac:spMk id="13" creationId="{67713C7F-2549-1A84-9E74-703656B9DD8C}"/>
          </ac:spMkLst>
        </pc:spChg>
        <pc:spChg chg="add mod">
          <ac:chgData name="Stewart Gale" userId="3647ddd2-6040-41ae-a96d-232c23482af8" providerId="ADAL" clId="{5ABE8973-2D82-4E59-AD04-E4E8593B199B}" dt="2022-11-24T06:13:25.591" v="1609" actId="1076"/>
          <ac:spMkLst>
            <pc:docMk/>
            <pc:sldMk cId="2158232072" sldId="274"/>
            <ac:spMk id="16" creationId="{DE2DFA10-D3CD-5853-B6EA-1F694CC13BEC}"/>
          </ac:spMkLst>
        </pc:spChg>
        <pc:spChg chg="add mod">
          <ac:chgData name="Stewart Gale" userId="3647ddd2-6040-41ae-a96d-232c23482af8" providerId="ADAL" clId="{5ABE8973-2D82-4E59-AD04-E4E8593B199B}" dt="2022-11-24T06:14:35.343" v="1636" actId="20577"/>
          <ac:spMkLst>
            <pc:docMk/>
            <pc:sldMk cId="2158232072" sldId="274"/>
            <ac:spMk id="17" creationId="{F33058FF-12FA-9AA8-D4D0-4260D53FD077}"/>
          </ac:spMkLst>
        </pc:spChg>
        <pc:spChg chg="add mod">
          <ac:chgData name="Stewart Gale" userId="3647ddd2-6040-41ae-a96d-232c23482af8" providerId="ADAL" clId="{5ABE8973-2D82-4E59-AD04-E4E8593B199B}" dt="2022-11-24T06:14:33.368" v="1634" actId="20577"/>
          <ac:spMkLst>
            <pc:docMk/>
            <pc:sldMk cId="2158232072" sldId="274"/>
            <ac:spMk id="18" creationId="{C9114A4F-3389-4C07-7AB7-A1DBC7641014}"/>
          </ac:spMkLst>
        </pc:spChg>
        <pc:spChg chg="add mod">
          <ac:chgData name="Stewart Gale" userId="3647ddd2-6040-41ae-a96d-232c23482af8" providerId="ADAL" clId="{5ABE8973-2D82-4E59-AD04-E4E8593B199B}" dt="2022-11-24T06:14:42.580" v="1643" actId="122"/>
          <ac:spMkLst>
            <pc:docMk/>
            <pc:sldMk cId="2158232072" sldId="274"/>
            <ac:spMk id="19" creationId="{53321017-F7E7-1AE9-5F7B-8C293D5BC31D}"/>
          </ac:spMkLst>
        </pc:spChg>
        <pc:spChg chg="add mod">
          <ac:chgData name="Stewart Gale" userId="3647ddd2-6040-41ae-a96d-232c23482af8" providerId="ADAL" clId="{5ABE8973-2D82-4E59-AD04-E4E8593B199B}" dt="2022-11-24T06:14:32.047" v="1633" actId="20577"/>
          <ac:spMkLst>
            <pc:docMk/>
            <pc:sldMk cId="2158232072" sldId="274"/>
            <ac:spMk id="20" creationId="{A56EC0A3-46E3-847B-AC53-62E094DD7B35}"/>
          </ac:spMkLst>
        </pc:spChg>
        <pc:spChg chg="add mod">
          <ac:chgData name="Stewart Gale" userId="3647ddd2-6040-41ae-a96d-232c23482af8" providerId="ADAL" clId="{5ABE8973-2D82-4E59-AD04-E4E8593B199B}" dt="2022-11-24T06:14:49.736" v="1652" actId="122"/>
          <ac:spMkLst>
            <pc:docMk/>
            <pc:sldMk cId="2158232072" sldId="274"/>
            <ac:spMk id="21" creationId="{89CADE68-CA5D-494D-26D3-3DDB5DBC74AE}"/>
          </ac:spMkLst>
        </pc:spChg>
        <pc:spChg chg="add mod">
          <ac:chgData name="Stewart Gale" userId="3647ddd2-6040-41ae-a96d-232c23482af8" providerId="ADAL" clId="{5ABE8973-2D82-4E59-AD04-E4E8593B199B}" dt="2022-11-24T06:17:30.985" v="1657" actId="14100"/>
          <ac:spMkLst>
            <pc:docMk/>
            <pc:sldMk cId="2158232072" sldId="274"/>
            <ac:spMk id="22" creationId="{DDDE5950-3A2C-5E25-A922-98CEB7D4BBD5}"/>
          </ac:spMkLst>
        </pc:spChg>
        <pc:spChg chg="add mod">
          <ac:chgData name="Stewart Gale" userId="3647ddd2-6040-41ae-a96d-232c23482af8" providerId="ADAL" clId="{5ABE8973-2D82-4E59-AD04-E4E8593B199B}" dt="2022-11-24T06:23:17.880" v="1668" actId="207"/>
          <ac:spMkLst>
            <pc:docMk/>
            <pc:sldMk cId="2158232072" sldId="274"/>
            <ac:spMk id="23" creationId="{BD52BA87-22F7-76B7-EA9B-A4F68DF8F894}"/>
          </ac:spMkLst>
        </pc:spChg>
        <pc:spChg chg="add mod">
          <ac:chgData name="Stewart Gale" userId="3647ddd2-6040-41ae-a96d-232c23482af8" providerId="ADAL" clId="{5ABE8973-2D82-4E59-AD04-E4E8593B199B}" dt="2022-11-24T06:23:43.399" v="1674" actId="20577"/>
          <ac:spMkLst>
            <pc:docMk/>
            <pc:sldMk cId="2158232072" sldId="274"/>
            <ac:spMk id="24" creationId="{5D6F1627-3901-C099-E782-362DDED5AEAD}"/>
          </ac:spMkLst>
        </pc:spChg>
        <pc:spChg chg="add mod">
          <ac:chgData name="Stewart Gale" userId="3647ddd2-6040-41ae-a96d-232c23482af8" providerId="ADAL" clId="{5ABE8973-2D82-4E59-AD04-E4E8593B199B}" dt="2022-11-24T06:23:55.048" v="1677" actId="20577"/>
          <ac:spMkLst>
            <pc:docMk/>
            <pc:sldMk cId="2158232072" sldId="274"/>
            <ac:spMk id="25" creationId="{F722AE40-DB7F-B7ED-9131-8B6C3607209F}"/>
          </ac:spMkLst>
        </pc:spChg>
        <pc:spChg chg="add mod">
          <ac:chgData name="Stewart Gale" userId="3647ddd2-6040-41ae-a96d-232c23482af8" providerId="ADAL" clId="{5ABE8973-2D82-4E59-AD04-E4E8593B199B}" dt="2022-11-24T06:26:44.779" v="1731" actId="20577"/>
          <ac:spMkLst>
            <pc:docMk/>
            <pc:sldMk cId="2158232072" sldId="274"/>
            <ac:spMk id="26" creationId="{3AA89F85-5771-F691-19DD-16E626702421}"/>
          </ac:spMkLst>
        </pc:spChg>
        <pc:spChg chg="add del mod">
          <ac:chgData name="Stewart Gale" userId="3647ddd2-6040-41ae-a96d-232c23482af8" providerId="ADAL" clId="{5ABE8973-2D82-4E59-AD04-E4E8593B199B}" dt="2022-11-24T06:25:05.330" v="1697" actId="478"/>
          <ac:spMkLst>
            <pc:docMk/>
            <pc:sldMk cId="2158232072" sldId="274"/>
            <ac:spMk id="27" creationId="{9D9F1B8B-4F48-CD8B-EC46-7942EDB90437}"/>
          </ac:spMkLst>
        </pc:spChg>
        <pc:spChg chg="add del mod">
          <ac:chgData name="Stewart Gale" userId="3647ddd2-6040-41ae-a96d-232c23482af8" providerId="ADAL" clId="{5ABE8973-2D82-4E59-AD04-E4E8593B199B}" dt="2022-11-24T06:25:05.330" v="1697" actId="478"/>
          <ac:spMkLst>
            <pc:docMk/>
            <pc:sldMk cId="2158232072" sldId="274"/>
            <ac:spMk id="28" creationId="{856C7BEB-A1CF-F6EC-B898-B6422DFA5F40}"/>
          </ac:spMkLst>
        </pc:spChg>
        <pc:spChg chg="add mod">
          <ac:chgData name="Stewart Gale" userId="3647ddd2-6040-41ae-a96d-232c23482af8" providerId="ADAL" clId="{5ABE8973-2D82-4E59-AD04-E4E8593B199B}" dt="2022-11-24T06:26:53.851" v="1735" actId="20577"/>
          <ac:spMkLst>
            <pc:docMk/>
            <pc:sldMk cId="2158232072" sldId="274"/>
            <ac:spMk id="29" creationId="{6CBFE015-3B4A-2363-C46E-E2EC7604F1F4}"/>
          </ac:spMkLst>
        </pc:spChg>
        <pc:spChg chg="add mod">
          <ac:chgData name="Stewart Gale" userId="3647ddd2-6040-41ae-a96d-232c23482af8" providerId="ADAL" clId="{5ABE8973-2D82-4E59-AD04-E4E8593B199B}" dt="2022-11-24T06:27:12.754" v="1744" actId="14100"/>
          <ac:spMkLst>
            <pc:docMk/>
            <pc:sldMk cId="2158232072" sldId="274"/>
            <ac:spMk id="30" creationId="{8571DDDF-C9C3-ED1E-F2FA-F7EDAD012C8D}"/>
          </ac:spMkLst>
        </pc:spChg>
        <pc:spChg chg="add del">
          <ac:chgData name="Stewart Gale" userId="3647ddd2-6040-41ae-a96d-232c23482af8" providerId="ADAL" clId="{5ABE8973-2D82-4E59-AD04-E4E8593B199B}" dt="2022-11-24T06:26:59.413" v="1737" actId="22"/>
          <ac:spMkLst>
            <pc:docMk/>
            <pc:sldMk cId="2158232072" sldId="274"/>
            <ac:spMk id="32" creationId="{8EB430CE-B5BF-88A5-AC10-E8E8823CD1BE}"/>
          </ac:spMkLst>
        </pc:spChg>
        <pc:spChg chg="add mod">
          <ac:chgData name="Stewart Gale" userId="3647ddd2-6040-41ae-a96d-232c23482af8" providerId="ADAL" clId="{5ABE8973-2D82-4E59-AD04-E4E8593B199B}" dt="2022-11-24T06:28:17.895" v="1770" actId="20577"/>
          <ac:spMkLst>
            <pc:docMk/>
            <pc:sldMk cId="2158232072" sldId="274"/>
            <ac:spMk id="34" creationId="{6062100B-1BAF-38DF-2B29-64DCC46D14C1}"/>
          </ac:spMkLst>
        </pc:spChg>
        <pc:spChg chg="add mod">
          <ac:chgData name="Stewart Gale" userId="3647ddd2-6040-41ae-a96d-232c23482af8" providerId="ADAL" clId="{5ABE8973-2D82-4E59-AD04-E4E8593B199B}" dt="2022-11-24T06:28:36.299" v="1778" actId="14100"/>
          <ac:spMkLst>
            <pc:docMk/>
            <pc:sldMk cId="2158232072" sldId="274"/>
            <ac:spMk id="37" creationId="{39D705FD-2A4B-6A28-11EE-B82CCAB19DBF}"/>
          </ac:spMkLst>
        </pc:spChg>
        <pc:spChg chg="add mod">
          <ac:chgData name="Stewart Gale" userId="3647ddd2-6040-41ae-a96d-232c23482af8" providerId="ADAL" clId="{5ABE8973-2D82-4E59-AD04-E4E8593B199B}" dt="2022-11-24T06:28:59.716" v="1790" actId="1076"/>
          <ac:spMkLst>
            <pc:docMk/>
            <pc:sldMk cId="2158232072" sldId="274"/>
            <ac:spMk id="38" creationId="{5162F48D-6069-6135-0AE5-0DCB65D467AD}"/>
          </ac:spMkLst>
        </pc:spChg>
        <pc:cxnChg chg="add mod">
          <ac:chgData name="Stewart Gale" userId="3647ddd2-6040-41ae-a96d-232c23482af8" providerId="ADAL" clId="{5ABE8973-2D82-4E59-AD04-E4E8593B199B}" dt="2022-11-24T06:28:07.650" v="1763" actId="208"/>
          <ac:cxnSpMkLst>
            <pc:docMk/>
            <pc:sldMk cId="2158232072" sldId="274"/>
            <ac:cxnSpMk id="36" creationId="{86D52AC4-58FE-C031-619B-29B7A856539B}"/>
          </ac:cxnSpMkLst>
        </pc:cxnChg>
      </pc:sldChg>
      <pc:sldChg chg="addSp delSp modSp add mod modAnim">
        <pc:chgData name="Stewart Gale" userId="3647ddd2-6040-41ae-a96d-232c23482af8" providerId="ADAL" clId="{5ABE8973-2D82-4E59-AD04-E4E8593B199B}" dt="2022-11-24T06:49:42.688" v="1890"/>
        <pc:sldMkLst>
          <pc:docMk/>
          <pc:sldMk cId="1744074935" sldId="275"/>
        </pc:sldMkLst>
        <pc:spChg chg="add mod">
          <ac:chgData name="Stewart Gale" userId="3647ddd2-6040-41ae-a96d-232c23482af8" providerId="ADAL" clId="{5ABE8973-2D82-4E59-AD04-E4E8593B199B}" dt="2022-11-24T06:47:52.744" v="1861" actId="1076"/>
          <ac:spMkLst>
            <pc:docMk/>
            <pc:sldMk cId="1744074935" sldId="275"/>
            <ac:spMk id="12" creationId="{ADFD1971-3C75-74EE-CB3E-A83A8EE90876}"/>
          </ac:spMkLst>
        </pc:spChg>
        <pc:spChg chg="add mod">
          <ac:chgData name="Stewart Gale" userId="3647ddd2-6040-41ae-a96d-232c23482af8" providerId="ADAL" clId="{5ABE8973-2D82-4E59-AD04-E4E8593B199B}" dt="2022-11-24T06:47:52.744" v="1861" actId="1076"/>
          <ac:spMkLst>
            <pc:docMk/>
            <pc:sldMk cId="1744074935" sldId="275"/>
            <ac:spMk id="13" creationId="{36866B66-6623-34EA-CB13-CC7E085AD52F}"/>
          </ac:spMkLst>
        </pc:spChg>
        <pc:spChg chg="add mod">
          <ac:chgData name="Stewart Gale" userId="3647ddd2-6040-41ae-a96d-232c23482af8" providerId="ADAL" clId="{5ABE8973-2D82-4E59-AD04-E4E8593B199B}" dt="2022-11-24T06:47:52.744" v="1861" actId="1076"/>
          <ac:spMkLst>
            <pc:docMk/>
            <pc:sldMk cId="1744074935" sldId="275"/>
            <ac:spMk id="27" creationId="{EA333452-D2CE-142E-F372-A86A34D9BB5D}"/>
          </ac:spMkLst>
        </pc:spChg>
        <pc:spChg chg="add mod">
          <ac:chgData name="Stewart Gale" userId="3647ddd2-6040-41ae-a96d-232c23482af8" providerId="ADAL" clId="{5ABE8973-2D82-4E59-AD04-E4E8593B199B}" dt="2022-11-24T06:47:52.744" v="1861" actId="1076"/>
          <ac:spMkLst>
            <pc:docMk/>
            <pc:sldMk cId="1744074935" sldId="275"/>
            <ac:spMk id="28" creationId="{947F16FE-699D-81E8-FDFB-5BA54E8EFBBA}"/>
          </ac:spMkLst>
        </pc:spChg>
        <pc:spChg chg="add mod">
          <ac:chgData name="Stewart Gale" userId="3647ddd2-6040-41ae-a96d-232c23482af8" providerId="ADAL" clId="{5ABE8973-2D82-4E59-AD04-E4E8593B199B}" dt="2022-11-24T06:48:42.145" v="1876" actId="1076"/>
          <ac:spMkLst>
            <pc:docMk/>
            <pc:sldMk cId="1744074935" sldId="275"/>
            <ac:spMk id="29" creationId="{4CFC1C4A-0C12-4D96-8189-1D4E48E107BC}"/>
          </ac:spMkLst>
        </pc:spChg>
        <pc:spChg chg="add del mod">
          <ac:chgData name="Stewart Gale" userId="3647ddd2-6040-41ae-a96d-232c23482af8" providerId="ADAL" clId="{5ABE8973-2D82-4E59-AD04-E4E8593B199B}" dt="2022-11-24T06:48:16.423" v="1866" actId="478"/>
          <ac:spMkLst>
            <pc:docMk/>
            <pc:sldMk cId="1744074935" sldId="275"/>
            <ac:spMk id="30" creationId="{82F69DB4-40DD-3EA3-E134-99D8197111BC}"/>
          </ac:spMkLst>
        </pc:spChg>
        <pc:spChg chg="add mod">
          <ac:chgData name="Stewart Gale" userId="3647ddd2-6040-41ae-a96d-232c23482af8" providerId="ADAL" clId="{5ABE8973-2D82-4E59-AD04-E4E8593B199B}" dt="2022-11-24T06:48:42.145" v="1876" actId="1076"/>
          <ac:spMkLst>
            <pc:docMk/>
            <pc:sldMk cId="1744074935" sldId="275"/>
            <ac:spMk id="31" creationId="{511C6F00-C832-2DB9-C447-75D455035D3C}"/>
          </ac:spMkLst>
        </pc:spChg>
        <pc:spChg chg="add mod">
          <ac:chgData name="Stewart Gale" userId="3647ddd2-6040-41ae-a96d-232c23482af8" providerId="ADAL" clId="{5ABE8973-2D82-4E59-AD04-E4E8593B199B}" dt="2022-11-24T06:48:51.288" v="1881" actId="1076"/>
          <ac:spMkLst>
            <pc:docMk/>
            <pc:sldMk cId="1744074935" sldId="275"/>
            <ac:spMk id="32" creationId="{E01696D3-77C4-52B7-3229-4E09A32382CB}"/>
          </ac:spMkLst>
        </pc:spChg>
        <pc:spChg chg="add mod">
          <ac:chgData name="Stewart Gale" userId="3647ddd2-6040-41ae-a96d-232c23482af8" providerId="ADAL" clId="{5ABE8973-2D82-4E59-AD04-E4E8593B199B}" dt="2022-11-24T06:48:42.145" v="1876" actId="1076"/>
          <ac:spMkLst>
            <pc:docMk/>
            <pc:sldMk cId="1744074935" sldId="275"/>
            <ac:spMk id="33" creationId="{204A35D2-4DFF-BB90-C02A-E3ADD728371A}"/>
          </ac:spMkLst>
        </pc:spChg>
        <pc:cxnChg chg="add mod">
          <ac:chgData name="Stewart Gale" userId="3647ddd2-6040-41ae-a96d-232c23482af8" providerId="ADAL" clId="{5ABE8973-2D82-4E59-AD04-E4E8593B199B}" dt="2022-11-24T06:39:32.194" v="1800" actId="1582"/>
          <ac:cxnSpMkLst>
            <pc:docMk/>
            <pc:sldMk cId="1744074935" sldId="275"/>
            <ac:cxnSpMk id="3" creationId="{C50ABA36-4E76-73F0-C4E8-E80969D93C05}"/>
          </ac:cxnSpMkLst>
        </pc:cxnChg>
        <pc:cxnChg chg="add mod">
          <ac:chgData name="Stewart Gale" userId="3647ddd2-6040-41ae-a96d-232c23482af8" providerId="ADAL" clId="{5ABE8973-2D82-4E59-AD04-E4E8593B199B}" dt="2022-11-24T06:39:42.229" v="1803" actId="14100"/>
          <ac:cxnSpMkLst>
            <pc:docMk/>
            <pc:sldMk cId="1744074935" sldId="275"/>
            <ac:cxnSpMk id="4" creationId="{512D8479-6987-8AB5-3DD6-A9B2F5CBC45F}"/>
          </ac:cxnSpMkLst>
        </pc:cxnChg>
        <pc:cxnChg chg="add mod">
          <ac:chgData name="Stewart Gale" userId="3647ddd2-6040-41ae-a96d-232c23482af8" providerId="ADAL" clId="{5ABE8973-2D82-4E59-AD04-E4E8593B199B}" dt="2022-11-24T06:39:49.819" v="1806" actId="14100"/>
          <ac:cxnSpMkLst>
            <pc:docMk/>
            <pc:sldMk cId="1744074935" sldId="275"/>
            <ac:cxnSpMk id="9" creationId="{A1EBF737-F5AC-19D7-4EF6-08857C5DF93D}"/>
          </ac:cxnSpMkLst>
        </pc:cxnChg>
        <pc:cxnChg chg="add mod">
          <ac:chgData name="Stewart Gale" userId="3647ddd2-6040-41ae-a96d-232c23482af8" providerId="ADAL" clId="{5ABE8973-2D82-4E59-AD04-E4E8593B199B}" dt="2022-11-24T06:40:49.067" v="1822" actId="14100"/>
          <ac:cxnSpMkLst>
            <pc:docMk/>
            <pc:sldMk cId="1744074935" sldId="275"/>
            <ac:cxnSpMk id="14" creationId="{848AD994-0AD3-FF86-19C0-ED16932C56DA}"/>
          </ac:cxnSpMkLst>
        </pc:cxnChg>
        <pc:cxnChg chg="add mod">
          <ac:chgData name="Stewart Gale" userId="3647ddd2-6040-41ae-a96d-232c23482af8" providerId="ADAL" clId="{5ABE8973-2D82-4E59-AD04-E4E8593B199B}" dt="2022-11-24T06:40:59.779" v="1825" actId="14100"/>
          <ac:cxnSpMkLst>
            <pc:docMk/>
            <pc:sldMk cId="1744074935" sldId="275"/>
            <ac:cxnSpMk id="18" creationId="{A289FD5C-311E-369E-CF65-1979B88918BB}"/>
          </ac:cxnSpMkLst>
        </pc:cxnChg>
        <pc:cxnChg chg="add mod">
          <ac:chgData name="Stewart Gale" userId="3647ddd2-6040-41ae-a96d-232c23482af8" providerId="ADAL" clId="{5ABE8973-2D82-4E59-AD04-E4E8593B199B}" dt="2022-11-24T06:47:52.744" v="1861" actId="1076"/>
          <ac:cxnSpMkLst>
            <pc:docMk/>
            <pc:sldMk cId="1744074935" sldId="275"/>
            <ac:cxnSpMk id="21" creationId="{007FA8A0-5797-155C-9B38-0CBD2A3344D3}"/>
          </ac:cxnSpMkLst>
        </pc:cxnChg>
        <pc:cxnChg chg="add del mod">
          <ac:chgData name="Stewart Gale" userId="3647ddd2-6040-41ae-a96d-232c23482af8" providerId="ADAL" clId="{5ABE8973-2D82-4E59-AD04-E4E8593B199B}" dt="2022-11-24T06:47:15.474" v="1849" actId="478"/>
          <ac:cxnSpMkLst>
            <pc:docMk/>
            <pc:sldMk cId="1744074935" sldId="275"/>
            <ac:cxnSpMk id="23" creationId="{7D5C6B4E-08C9-75D6-292A-FE7BE2DFE75F}"/>
          </ac:cxnSpMkLst>
        </pc:cxnChg>
        <pc:cxnChg chg="add mod">
          <ac:chgData name="Stewart Gale" userId="3647ddd2-6040-41ae-a96d-232c23482af8" providerId="ADAL" clId="{5ABE8973-2D82-4E59-AD04-E4E8593B199B}" dt="2022-11-24T06:47:52.744" v="1861" actId="1076"/>
          <ac:cxnSpMkLst>
            <pc:docMk/>
            <pc:sldMk cId="1744074935" sldId="275"/>
            <ac:cxnSpMk id="24" creationId="{5F39630D-68C0-5C14-DC23-4C80B3FF3CD0}"/>
          </ac:cxnSpMkLst>
        </pc:cxnChg>
      </pc:sldChg>
      <pc:sldChg chg="addSp delSp modSp add mod delAnim modAnim">
        <pc:chgData name="Stewart Gale" userId="3647ddd2-6040-41ae-a96d-232c23482af8" providerId="ADAL" clId="{5ABE8973-2D82-4E59-AD04-E4E8593B199B}" dt="2022-11-24T06:52:10.137" v="1898"/>
        <pc:sldMkLst>
          <pc:docMk/>
          <pc:sldMk cId="3956435769" sldId="276"/>
        </pc:sldMkLst>
        <pc:spChg chg="add mod">
          <ac:chgData name="Stewart Gale" userId="3647ddd2-6040-41ae-a96d-232c23482af8" providerId="ADAL" clId="{5ABE8973-2D82-4E59-AD04-E4E8593B199B}" dt="2022-11-24T06:52:10.137" v="1898"/>
          <ac:spMkLst>
            <pc:docMk/>
            <pc:sldMk cId="3956435769" sldId="276"/>
            <ac:spMk id="10" creationId="{6E4C5E27-44A5-C401-06F3-225FE38E64BE}"/>
          </ac:spMkLst>
        </pc:spChg>
        <pc:spChg chg="add mod">
          <ac:chgData name="Stewart Gale" userId="3647ddd2-6040-41ae-a96d-232c23482af8" providerId="ADAL" clId="{5ABE8973-2D82-4E59-AD04-E4E8593B199B}" dt="2022-11-24T06:52:10.137" v="1898"/>
          <ac:spMkLst>
            <pc:docMk/>
            <pc:sldMk cId="3956435769" sldId="276"/>
            <ac:spMk id="11" creationId="{66759AFD-42B7-FBC9-D8FF-DB4D91FBD826}"/>
          </ac:spMkLst>
        </pc:spChg>
        <pc:spChg chg="add mod">
          <ac:chgData name="Stewart Gale" userId="3647ddd2-6040-41ae-a96d-232c23482af8" providerId="ADAL" clId="{5ABE8973-2D82-4E59-AD04-E4E8593B199B}" dt="2022-11-24T06:52:10.137" v="1898"/>
          <ac:spMkLst>
            <pc:docMk/>
            <pc:sldMk cId="3956435769" sldId="276"/>
            <ac:spMk id="14" creationId="{7039D112-CD0B-D336-BDA3-F367D58E1D5A}"/>
          </ac:spMkLst>
        </pc:spChg>
        <pc:spChg chg="add mod">
          <ac:chgData name="Stewart Gale" userId="3647ddd2-6040-41ae-a96d-232c23482af8" providerId="ADAL" clId="{5ABE8973-2D82-4E59-AD04-E4E8593B199B}" dt="2022-11-24T06:52:10.137" v="1898"/>
          <ac:spMkLst>
            <pc:docMk/>
            <pc:sldMk cId="3956435769" sldId="276"/>
            <ac:spMk id="15" creationId="{13E7656D-2E3A-61AD-F0F4-1054EBFDA727}"/>
          </ac:spMkLst>
        </pc:spChg>
        <pc:spChg chg="add mod">
          <ac:chgData name="Stewart Gale" userId="3647ddd2-6040-41ae-a96d-232c23482af8" providerId="ADAL" clId="{5ABE8973-2D82-4E59-AD04-E4E8593B199B}" dt="2022-11-24T06:52:10.137" v="1898"/>
          <ac:spMkLst>
            <pc:docMk/>
            <pc:sldMk cId="3956435769" sldId="276"/>
            <ac:spMk id="16" creationId="{3F8F1DB2-0C78-1475-DA25-06DF0FC51DB9}"/>
          </ac:spMkLst>
        </pc:spChg>
        <pc:spChg chg="add mod">
          <ac:chgData name="Stewart Gale" userId="3647ddd2-6040-41ae-a96d-232c23482af8" providerId="ADAL" clId="{5ABE8973-2D82-4E59-AD04-E4E8593B199B}" dt="2022-11-24T06:52:10.137" v="1898"/>
          <ac:spMkLst>
            <pc:docMk/>
            <pc:sldMk cId="3956435769" sldId="276"/>
            <ac:spMk id="17" creationId="{20AF2C17-944B-B763-A56A-55585B0EAE9A}"/>
          </ac:spMkLst>
        </pc:spChg>
        <pc:spChg chg="add mod">
          <ac:chgData name="Stewart Gale" userId="3647ddd2-6040-41ae-a96d-232c23482af8" providerId="ADAL" clId="{5ABE8973-2D82-4E59-AD04-E4E8593B199B}" dt="2022-11-24T06:52:10.137" v="1898"/>
          <ac:spMkLst>
            <pc:docMk/>
            <pc:sldMk cId="3956435769" sldId="276"/>
            <ac:spMk id="18" creationId="{E2658427-C8D0-1D0D-CCD6-011D47A3589B}"/>
          </ac:spMkLst>
        </pc:spChg>
        <pc:spChg chg="add mod">
          <ac:chgData name="Stewart Gale" userId="3647ddd2-6040-41ae-a96d-232c23482af8" providerId="ADAL" clId="{5ABE8973-2D82-4E59-AD04-E4E8593B199B}" dt="2022-11-24T06:52:10.137" v="1898"/>
          <ac:spMkLst>
            <pc:docMk/>
            <pc:sldMk cId="3956435769" sldId="276"/>
            <ac:spMk id="19" creationId="{6918F85B-39B8-0426-54EE-CE1FA4140810}"/>
          </ac:spMkLst>
        </pc:spChg>
        <pc:cxnChg chg="add mod">
          <ac:chgData name="Stewart Gale" userId="3647ddd2-6040-41ae-a96d-232c23482af8" providerId="ADAL" clId="{5ABE8973-2D82-4E59-AD04-E4E8593B199B}" dt="2022-11-24T06:51:51.333" v="1894" actId="14100"/>
          <ac:cxnSpMkLst>
            <pc:docMk/>
            <pc:sldMk cId="3956435769" sldId="276"/>
            <ac:cxnSpMk id="2" creationId="{CD344055-4954-A64B-3EDA-C68A329AB4D4}"/>
          </ac:cxnSpMkLst>
        </pc:cxnChg>
        <pc:cxnChg chg="add mod">
          <ac:chgData name="Stewart Gale" userId="3647ddd2-6040-41ae-a96d-232c23482af8" providerId="ADAL" clId="{5ABE8973-2D82-4E59-AD04-E4E8593B199B}" dt="2022-11-24T06:51:58.103" v="1896" actId="14100"/>
          <ac:cxnSpMkLst>
            <pc:docMk/>
            <pc:sldMk cId="3956435769" sldId="276"/>
            <ac:cxnSpMk id="3" creationId="{9BA6CC3B-C067-C38B-9736-D0FA3F0A24FE}"/>
          </ac:cxnSpMkLst>
        </pc:cxnChg>
        <pc:cxnChg chg="add del mod">
          <ac:chgData name="Stewart Gale" userId="3647ddd2-6040-41ae-a96d-232c23482af8" providerId="ADAL" clId="{5ABE8973-2D82-4E59-AD04-E4E8593B199B}" dt="2022-11-24T06:52:00.758" v="1897" actId="478"/>
          <ac:cxnSpMkLst>
            <pc:docMk/>
            <pc:sldMk cId="3956435769" sldId="276"/>
            <ac:cxnSpMk id="6" creationId="{02EEC488-A9E8-05B6-FBC2-CC450615D739}"/>
          </ac:cxnSpMkLst>
        </pc:cxnChg>
        <pc:cxnChg chg="add mod">
          <ac:chgData name="Stewart Gale" userId="3647ddd2-6040-41ae-a96d-232c23482af8" providerId="ADAL" clId="{5ABE8973-2D82-4E59-AD04-E4E8593B199B}" dt="2022-11-24T06:52:10.137" v="1898"/>
          <ac:cxnSpMkLst>
            <pc:docMk/>
            <pc:sldMk cId="3956435769" sldId="276"/>
            <ac:cxnSpMk id="12" creationId="{6267B47E-112D-DB91-1829-AD3305EFE899}"/>
          </ac:cxnSpMkLst>
        </pc:cxnChg>
        <pc:cxnChg chg="add mod">
          <ac:chgData name="Stewart Gale" userId="3647ddd2-6040-41ae-a96d-232c23482af8" providerId="ADAL" clId="{5ABE8973-2D82-4E59-AD04-E4E8593B199B}" dt="2022-11-24T06:52:10.137" v="1898"/>
          <ac:cxnSpMkLst>
            <pc:docMk/>
            <pc:sldMk cId="3956435769" sldId="276"/>
            <ac:cxnSpMk id="13" creationId="{C428D23C-37C8-9F09-5792-D99883070A29}"/>
          </ac:cxnSpMkLst>
        </pc:cxnChg>
      </pc:sldChg>
      <pc:sldChg chg="addSp modSp add mod modAnim">
        <pc:chgData name="Stewart Gale" userId="3647ddd2-6040-41ae-a96d-232c23482af8" providerId="ADAL" clId="{5ABE8973-2D82-4E59-AD04-E4E8593B199B}" dt="2022-11-24T07:31:21.767" v="1972"/>
        <pc:sldMkLst>
          <pc:docMk/>
          <pc:sldMk cId="4071243704" sldId="277"/>
        </pc:sldMkLst>
        <pc:spChg chg="add mod">
          <ac:chgData name="Stewart Gale" userId="3647ddd2-6040-41ae-a96d-232c23482af8" providerId="ADAL" clId="{5ABE8973-2D82-4E59-AD04-E4E8593B199B}" dt="2022-11-24T07:30:25.827" v="1951" actId="1076"/>
          <ac:spMkLst>
            <pc:docMk/>
            <pc:sldMk cId="4071243704" sldId="277"/>
            <ac:spMk id="2" creationId="{F4402EDE-A331-3C3D-9613-C4AF736870B6}"/>
          </ac:spMkLst>
        </pc:spChg>
        <pc:spChg chg="add mod">
          <ac:chgData name="Stewart Gale" userId="3647ddd2-6040-41ae-a96d-232c23482af8" providerId="ADAL" clId="{5ABE8973-2D82-4E59-AD04-E4E8593B199B}" dt="2022-11-24T07:30:46.337" v="1954" actId="1076"/>
          <ac:spMkLst>
            <pc:docMk/>
            <pc:sldMk cId="4071243704" sldId="277"/>
            <ac:spMk id="6" creationId="{B9C6312F-0C4B-378C-4CFB-6FB8C9C65528}"/>
          </ac:spMkLst>
        </pc:spChg>
        <pc:spChg chg="add mod">
          <ac:chgData name="Stewart Gale" userId="3647ddd2-6040-41ae-a96d-232c23482af8" providerId="ADAL" clId="{5ABE8973-2D82-4E59-AD04-E4E8593B199B}" dt="2022-11-24T07:30:28.447" v="1952" actId="1076"/>
          <ac:spMkLst>
            <pc:docMk/>
            <pc:sldMk cId="4071243704" sldId="277"/>
            <ac:spMk id="7" creationId="{ED686889-1CED-3C85-A5C5-34F930BA8924}"/>
          </ac:spMkLst>
        </pc:spChg>
        <pc:spChg chg="add mod">
          <ac:chgData name="Stewart Gale" userId="3647ddd2-6040-41ae-a96d-232c23482af8" providerId="ADAL" clId="{5ABE8973-2D82-4E59-AD04-E4E8593B199B}" dt="2022-11-24T07:31:02.007" v="1966" actId="1076"/>
          <ac:spMkLst>
            <pc:docMk/>
            <pc:sldMk cId="4071243704" sldId="277"/>
            <ac:spMk id="8" creationId="{848C9BD3-4359-2C71-8748-1F1F274EA6B6}"/>
          </ac:spMkLst>
        </pc:spChg>
        <pc:spChg chg="add mod">
          <ac:chgData name="Stewart Gale" userId="3647ddd2-6040-41ae-a96d-232c23482af8" providerId="ADAL" clId="{5ABE8973-2D82-4E59-AD04-E4E8593B199B}" dt="2022-11-24T07:31:10.181" v="1970" actId="20577"/>
          <ac:spMkLst>
            <pc:docMk/>
            <pc:sldMk cId="4071243704" sldId="277"/>
            <ac:spMk id="9" creationId="{8FCB2937-32BB-15CB-54CF-26031C6A29B3}"/>
          </ac:spMkLst>
        </pc:spChg>
        <pc:cxnChg chg="add mod">
          <ac:chgData name="Stewart Gale" userId="3647ddd2-6040-41ae-a96d-232c23482af8" providerId="ADAL" clId="{5ABE8973-2D82-4E59-AD04-E4E8593B199B}" dt="2022-11-24T07:30:25.827" v="1951" actId="1076"/>
          <ac:cxnSpMkLst>
            <pc:docMk/>
            <pc:sldMk cId="4071243704" sldId="277"/>
            <ac:cxnSpMk id="4" creationId="{2899190E-5E44-2776-FFF1-E47220CD1EF6}"/>
          </ac:cxnSpMkLst>
        </pc:cxnChg>
      </pc:sldChg>
      <pc:sldChg chg="addSp modSp add mod modAnim">
        <pc:chgData name="Stewart Gale" userId="3647ddd2-6040-41ae-a96d-232c23482af8" providerId="ADAL" clId="{5ABE8973-2D82-4E59-AD04-E4E8593B199B}" dt="2022-11-24T07:35:06.078" v="2065" actId="14100"/>
        <pc:sldMkLst>
          <pc:docMk/>
          <pc:sldMk cId="1982421120" sldId="278"/>
        </pc:sldMkLst>
        <pc:spChg chg="mod">
          <ac:chgData name="Stewart Gale" userId="3647ddd2-6040-41ae-a96d-232c23482af8" providerId="ADAL" clId="{5ABE8973-2D82-4E59-AD04-E4E8593B199B}" dt="2022-11-24T07:32:25.296" v="1999" actId="1076"/>
          <ac:spMkLst>
            <pc:docMk/>
            <pc:sldMk cId="1982421120" sldId="278"/>
            <ac:spMk id="19" creationId="{55C9C03C-86AC-F687-7E88-1F2CA621A4EA}"/>
          </ac:spMkLst>
        </pc:spChg>
        <pc:spChg chg="add mod">
          <ac:chgData name="Stewart Gale" userId="3647ddd2-6040-41ae-a96d-232c23482af8" providerId="ADAL" clId="{5ABE8973-2D82-4E59-AD04-E4E8593B199B}" dt="2022-11-24T07:33:04.722" v="2013" actId="1076"/>
          <ac:spMkLst>
            <pc:docMk/>
            <pc:sldMk cId="1982421120" sldId="278"/>
            <ac:spMk id="25" creationId="{4F5ECD52-BC22-8AC4-6892-5428BEA0B1A6}"/>
          </ac:spMkLst>
        </pc:spChg>
        <pc:spChg chg="add mod">
          <ac:chgData name="Stewart Gale" userId="3647ddd2-6040-41ae-a96d-232c23482af8" providerId="ADAL" clId="{5ABE8973-2D82-4E59-AD04-E4E8593B199B}" dt="2022-11-24T07:33:21.562" v="2019" actId="20577"/>
          <ac:spMkLst>
            <pc:docMk/>
            <pc:sldMk cId="1982421120" sldId="278"/>
            <ac:spMk id="26" creationId="{7EDED941-BA88-FCDD-4CBF-7E7BB233C02E}"/>
          </ac:spMkLst>
        </pc:spChg>
        <pc:spChg chg="add mod">
          <ac:chgData name="Stewart Gale" userId="3647ddd2-6040-41ae-a96d-232c23482af8" providerId="ADAL" clId="{5ABE8973-2D82-4E59-AD04-E4E8593B199B}" dt="2022-11-24T07:33:25.476" v="2023" actId="14100"/>
          <ac:spMkLst>
            <pc:docMk/>
            <pc:sldMk cId="1982421120" sldId="278"/>
            <ac:spMk id="27" creationId="{8FDE9246-8FC3-06F6-EAED-0C6D116C23E2}"/>
          </ac:spMkLst>
        </pc:spChg>
        <pc:spChg chg="add mod">
          <ac:chgData name="Stewart Gale" userId="3647ddd2-6040-41ae-a96d-232c23482af8" providerId="ADAL" clId="{5ABE8973-2D82-4E59-AD04-E4E8593B199B}" dt="2022-11-24T07:34:51.355" v="2057" actId="1076"/>
          <ac:spMkLst>
            <pc:docMk/>
            <pc:sldMk cId="1982421120" sldId="278"/>
            <ac:spMk id="28" creationId="{3C776D4E-1D43-62C4-E771-24AA377872A9}"/>
          </ac:spMkLst>
        </pc:spChg>
        <pc:spChg chg="add mod">
          <ac:chgData name="Stewart Gale" userId="3647ddd2-6040-41ae-a96d-232c23482af8" providerId="ADAL" clId="{5ABE8973-2D82-4E59-AD04-E4E8593B199B}" dt="2022-11-24T07:34:57.945" v="2063" actId="404"/>
          <ac:spMkLst>
            <pc:docMk/>
            <pc:sldMk cId="1982421120" sldId="278"/>
            <ac:spMk id="29" creationId="{C9B5FCBC-ABFE-A9B1-E829-AEC22A49E5FE}"/>
          </ac:spMkLst>
        </pc:spChg>
        <pc:spChg chg="add mod">
          <ac:chgData name="Stewart Gale" userId="3647ddd2-6040-41ae-a96d-232c23482af8" providerId="ADAL" clId="{5ABE8973-2D82-4E59-AD04-E4E8593B199B}" dt="2022-11-24T07:35:06.078" v="2065" actId="14100"/>
          <ac:spMkLst>
            <pc:docMk/>
            <pc:sldMk cId="1982421120" sldId="278"/>
            <ac:spMk id="30" creationId="{C3F36AA2-4A0C-DAF1-74C7-67458549AA01}"/>
          </ac:spMkLst>
        </pc:spChg>
        <pc:spChg chg="add mod">
          <ac:chgData name="Stewart Gale" userId="3647ddd2-6040-41ae-a96d-232c23482af8" providerId="ADAL" clId="{5ABE8973-2D82-4E59-AD04-E4E8593B199B}" dt="2022-11-24T07:34:57.945" v="2063" actId="404"/>
          <ac:spMkLst>
            <pc:docMk/>
            <pc:sldMk cId="1982421120" sldId="278"/>
            <ac:spMk id="31" creationId="{75E6DFF8-BE01-5CE5-ACF5-6AD95EC45A6C}"/>
          </ac:spMkLst>
        </pc:spChg>
        <pc:cxnChg chg="add mod">
          <ac:chgData name="Stewart Gale" userId="3647ddd2-6040-41ae-a96d-232c23482af8" providerId="ADAL" clId="{5ABE8973-2D82-4E59-AD04-E4E8593B199B}" dt="2022-11-24T07:32:04.946" v="1992" actId="14100"/>
          <ac:cxnSpMkLst>
            <pc:docMk/>
            <pc:sldMk cId="1982421120" sldId="278"/>
            <ac:cxnSpMk id="3" creationId="{67A9E182-D3AF-045D-D552-614CA1C7890C}"/>
          </ac:cxnSpMkLst>
        </pc:cxnChg>
        <pc:cxnChg chg="add mod">
          <ac:chgData name="Stewart Gale" userId="3647ddd2-6040-41ae-a96d-232c23482af8" providerId="ADAL" clId="{5ABE8973-2D82-4E59-AD04-E4E8593B199B}" dt="2022-11-24T07:32:31.806" v="2001" actId="14100"/>
          <ac:cxnSpMkLst>
            <pc:docMk/>
            <pc:sldMk cId="1982421120" sldId="278"/>
            <ac:cxnSpMk id="10" creationId="{14349113-3156-18F0-2001-D549F9DCA4B8}"/>
          </ac:cxnSpMkLst>
        </pc:cxnChg>
        <pc:cxnChg chg="add mod">
          <ac:chgData name="Stewart Gale" userId="3647ddd2-6040-41ae-a96d-232c23482af8" providerId="ADAL" clId="{5ABE8973-2D82-4E59-AD04-E4E8593B199B}" dt="2022-11-24T07:32:27.596" v="2000" actId="1076"/>
          <ac:cxnSpMkLst>
            <pc:docMk/>
            <pc:sldMk cId="1982421120" sldId="278"/>
            <ac:cxnSpMk id="13" creationId="{818DF109-AF2B-560D-FE95-3F59CB3D3AEF}"/>
          </ac:cxnSpMkLst>
        </pc:cxnChg>
      </pc:sldChg>
      <pc:sldChg chg="addSp modSp add mod modAnim">
        <pc:chgData name="Stewart Gale" userId="3647ddd2-6040-41ae-a96d-232c23482af8" providerId="ADAL" clId="{5ABE8973-2D82-4E59-AD04-E4E8593B199B}" dt="2022-11-24T07:41:21.513" v="2301"/>
        <pc:sldMkLst>
          <pc:docMk/>
          <pc:sldMk cId="1871929182" sldId="279"/>
        </pc:sldMkLst>
        <pc:spChg chg="add mod">
          <ac:chgData name="Stewart Gale" userId="3647ddd2-6040-41ae-a96d-232c23482af8" providerId="ADAL" clId="{5ABE8973-2D82-4E59-AD04-E4E8593B199B}" dt="2022-11-24T07:36:13.176" v="2076" actId="14100"/>
          <ac:spMkLst>
            <pc:docMk/>
            <pc:sldMk cId="1871929182" sldId="279"/>
            <ac:spMk id="2" creationId="{3BBB0129-2C73-14AB-41BF-36E46996376D}"/>
          </ac:spMkLst>
        </pc:spChg>
        <pc:spChg chg="add mod">
          <ac:chgData name="Stewart Gale" userId="3647ddd2-6040-41ae-a96d-232c23482af8" providerId="ADAL" clId="{5ABE8973-2D82-4E59-AD04-E4E8593B199B}" dt="2022-11-24T07:39:52.338" v="2238" actId="1035"/>
          <ac:spMkLst>
            <pc:docMk/>
            <pc:sldMk cId="1871929182" sldId="279"/>
            <ac:spMk id="3" creationId="{8E244CE2-3D49-22FA-C697-946705C4D3F7}"/>
          </ac:spMkLst>
        </pc:spChg>
        <pc:spChg chg="add mod">
          <ac:chgData name="Stewart Gale" userId="3647ddd2-6040-41ae-a96d-232c23482af8" providerId="ADAL" clId="{5ABE8973-2D82-4E59-AD04-E4E8593B199B}" dt="2022-11-24T07:39:52.338" v="2238" actId="1035"/>
          <ac:spMkLst>
            <pc:docMk/>
            <pc:sldMk cId="1871929182" sldId="279"/>
            <ac:spMk id="12" creationId="{313C24B9-E5CB-20F2-AD03-638839466B81}"/>
          </ac:spMkLst>
        </pc:spChg>
        <pc:spChg chg="add mod">
          <ac:chgData name="Stewart Gale" userId="3647ddd2-6040-41ae-a96d-232c23482af8" providerId="ADAL" clId="{5ABE8973-2D82-4E59-AD04-E4E8593B199B}" dt="2022-11-24T07:39:52.338" v="2238" actId="1035"/>
          <ac:spMkLst>
            <pc:docMk/>
            <pc:sldMk cId="1871929182" sldId="279"/>
            <ac:spMk id="13" creationId="{4411B848-FDC3-7943-25A9-208080D99FD9}"/>
          </ac:spMkLst>
        </pc:spChg>
        <pc:spChg chg="add mod">
          <ac:chgData name="Stewart Gale" userId="3647ddd2-6040-41ae-a96d-232c23482af8" providerId="ADAL" clId="{5ABE8973-2D82-4E59-AD04-E4E8593B199B}" dt="2022-11-24T07:40:32.032" v="2294" actId="1036"/>
          <ac:spMkLst>
            <pc:docMk/>
            <pc:sldMk cId="1871929182" sldId="279"/>
            <ac:spMk id="14" creationId="{DB8B8753-ADBE-B34C-2558-B48A59EAC05F}"/>
          </ac:spMkLst>
        </pc:spChg>
        <pc:spChg chg="add mod">
          <ac:chgData name="Stewart Gale" userId="3647ddd2-6040-41ae-a96d-232c23482af8" providerId="ADAL" clId="{5ABE8973-2D82-4E59-AD04-E4E8593B199B}" dt="2022-11-24T07:40:32.032" v="2294" actId="1036"/>
          <ac:spMkLst>
            <pc:docMk/>
            <pc:sldMk cId="1871929182" sldId="279"/>
            <ac:spMk id="15" creationId="{D6A383C7-D9BE-6480-4B2A-2A9493DB6E4E}"/>
          </ac:spMkLst>
        </pc:spChg>
        <pc:spChg chg="add mod">
          <ac:chgData name="Stewart Gale" userId="3647ddd2-6040-41ae-a96d-232c23482af8" providerId="ADAL" clId="{5ABE8973-2D82-4E59-AD04-E4E8593B199B}" dt="2022-11-24T07:40:32.032" v="2294" actId="1036"/>
          <ac:spMkLst>
            <pc:docMk/>
            <pc:sldMk cId="1871929182" sldId="279"/>
            <ac:spMk id="16" creationId="{E0623BBA-6541-CCEF-2EA5-9DDC45F92B06}"/>
          </ac:spMkLst>
        </pc:spChg>
        <pc:spChg chg="add mod">
          <ac:chgData name="Stewart Gale" userId="3647ddd2-6040-41ae-a96d-232c23482af8" providerId="ADAL" clId="{5ABE8973-2D82-4E59-AD04-E4E8593B199B}" dt="2022-11-24T07:40:32.032" v="2294" actId="1036"/>
          <ac:spMkLst>
            <pc:docMk/>
            <pc:sldMk cId="1871929182" sldId="279"/>
            <ac:spMk id="17" creationId="{15760C99-1973-4366-2C07-89E42A17F65D}"/>
          </ac:spMkLst>
        </pc:spChg>
        <pc:spChg chg="add mod">
          <ac:chgData name="Stewart Gale" userId="3647ddd2-6040-41ae-a96d-232c23482af8" providerId="ADAL" clId="{5ABE8973-2D82-4E59-AD04-E4E8593B199B}" dt="2022-11-24T07:40:37.268" v="2295" actId="1076"/>
          <ac:spMkLst>
            <pc:docMk/>
            <pc:sldMk cId="1871929182" sldId="279"/>
            <ac:spMk id="18" creationId="{D1BD9DDE-3C49-C9CE-C973-4A7D7F1E5D3D}"/>
          </ac:spMkLst>
        </pc:spChg>
        <pc:cxnChg chg="mod">
          <ac:chgData name="Stewart Gale" userId="3647ddd2-6040-41ae-a96d-232c23482af8" providerId="ADAL" clId="{5ABE8973-2D82-4E59-AD04-E4E8593B199B}" dt="2022-11-24T07:36:04.086" v="2073" actId="1076"/>
          <ac:cxnSpMkLst>
            <pc:docMk/>
            <pc:sldMk cId="1871929182" sldId="279"/>
            <ac:cxnSpMk id="9" creationId="{D9A9C3C0-3BD0-09F4-9A8A-A4161FA30911}"/>
          </ac:cxnSpMkLst>
        </pc:cxnChg>
      </pc:sldChg>
      <pc:sldChg chg="addSp delSp modSp add mod modAnim">
        <pc:chgData name="Stewart Gale" userId="3647ddd2-6040-41ae-a96d-232c23482af8" providerId="ADAL" clId="{5ABE8973-2D82-4E59-AD04-E4E8593B199B}" dt="2022-11-24T09:56:41.186" v="2447" actId="20577"/>
        <pc:sldMkLst>
          <pc:docMk/>
          <pc:sldMk cId="2741776345" sldId="280"/>
        </pc:sldMkLst>
        <pc:spChg chg="add mod">
          <ac:chgData name="Stewart Gale" userId="3647ddd2-6040-41ae-a96d-232c23482af8" providerId="ADAL" clId="{5ABE8973-2D82-4E59-AD04-E4E8593B199B}" dt="2022-11-24T09:53:50.615" v="2443" actId="113"/>
          <ac:spMkLst>
            <pc:docMk/>
            <pc:sldMk cId="2741776345" sldId="280"/>
            <ac:spMk id="2" creationId="{7BD026F4-8C43-C796-2EC2-A9891C018200}"/>
          </ac:spMkLst>
        </pc:spChg>
        <pc:spChg chg="add mod">
          <ac:chgData name="Stewart Gale" userId="3647ddd2-6040-41ae-a96d-232c23482af8" providerId="ADAL" clId="{5ABE8973-2D82-4E59-AD04-E4E8593B199B}" dt="2022-11-24T09:56:41.186" v="2447" actId="20577"/>
          <ac:spMkLst>
            <pc:docMk/>
            <pc:sldMk cId="2741776345" sldId="280"/>
            <ac:spMk id="3" creationId="{E56A9F23-6BA0-23CD-124E-322E74356660}"/>
          </ac:spMkLst>
        </pc:spChg>
        <pc:spChg chg="add mod">
          <ac:chgData name="Stewart Gale" userId="3647ddd2-6040-41ae-a96d-232c23482af8" providerId="ADAL" clId="{5ABE8973-2D82-4E59-AD04-E4E8593B199B}" dt="2022-11-24T09:53:57.162" v="2445" actId="113"/>
          <ac:spMkLst>
            <pc:docMk/>
            <pc:sldMk cId="2741776345" sldId="280"/>
            <ac:spMk id="16" creationId="{40D7C655-2251-136C-6C68-8EC19F82B067}"/>
          </ac:spMkLst>
        </pc:spChg>
        <pc:spChg chg="add del">
          <ac:chgData name="Stewart Gale" userId="3647ddd2-6040-41ae-a96d-232c23482af8" providerId="ADAL" clId="{5ABE8973-2D82-4E59-AD04-E4E8593B199B}" dt="2022-11-24T09:48:28.902" v="2379" actId="22"/>
          <ac:spMkLst>
            <pc:docMk/>
            <pc:sldMk cId="2741776345" sldId="280"/>
            <ac:spMk id="23" creationId="{7B5F1C6B-50D4-21F0-3753-F4E8163E790D}"/>
          </ac:spMkLst>
        </pc:spChg>
        <pc:spChg chg="mod">
          <ac:chgData name="Stewart Gale" userId="3647ddd2-6040-41ae-a96d-232c23482af8" providerId="ADAL" clId="{5ABE8973-2D82-4E59-AD04-E4E8593B199B}" dt="2022-11-24T09:49:25.691" v="2404" actId="1076"/>
          <ac:spMkLst>
            <pc:docMk/>
            <pc:sldMk cId="2741776345" sldId="280"/>
            <ac:spMk id="26" creationId="{9ACBD7A9-18AB-9EE7-6067-8CE05B7C6611}"/>
          </ac:spMkLst>
        </pc:spChg>
        <pc:spChg chg="add del">
          <ac:chgData name="Stewart Gale" userId="3647ddd2-6040-41ae-a96d-232c23482af8" providerId="ADAL" clId="{5ABE8973-2D82-4E59-AD04-E4E8593B199B}" dt="2022-11-24T09:48:32.853" v="2381" actId="22"/>
          <ac:spMkLst>
            <pc:docMk/>
            <pc:sldMk cId="2741776345" sldId="280"/>
            <ac:spMk id="27" creationId="{846CFFC9-8871-B1DF-099C-5C4E39D29DB1}"/>
          </ac:spMkLst>
        </pc:spChg>
        <pc:spChg chg="add mod">
          <ac:chgData name="Stewart Gale" userId="3647ddd2-6040-41ae-a96d-232c23482af8" providerId="ADAL" clId="{5ABE8973-2D82-4E59-AD04-E4E8593B199B}" dt="2022-11-24T09:49:39.592" v="2407" actId="207"/>
          <ac:spMkLst>
            <pc:docMk/>
            <pc:sldMk cId="2741776345" sldId="280"/>
            <ac:spMk id="29" creationId="{6B853CD2-2CB1-A065-7340-7ECFF2AF0B51}"/>
          </ac:spMkLst>
        </pc:spChg>
        <pc:cxnChg chg="add mod">
          <ac:chgData name="Stewart Gale" userId="3647ddd2-6040-41ae-a96d-232c23482af8" providerId="ADAL" clId="{5ABE8973-2D82-4E59-AD04-E4E8593B199B}" dt="2022-11-24T09:52:19.081" v="2432" actId="14100"/>
          <ac:cxnSpMkLst>
            <pc:docMk/>
            <pc:sldMk cId="2741776345" sldId="280"/>
            <ac:cxnSpMk id="31" creationId="{E34D7338-EB63-8AE5-B0C4-8E50B3B90186}"/>
          </ac:cxnSpMkLst>
        </pc:cxnChg>
        <pc:cxnChg chg="add mod">
          <ac:chgData name="Stewart Gale" userId="3647ddd2-6040-41ae-a96d-232c23482af8" providerId="ADAL" clId="{5ABE8973-2D82-4E59-AD04-E4E8593B199B}" dt="2022-11-24T09:51:33.836" v="2420" actId="208"/>
          <ac:cxnSpMkLst>
            <pc:docMk/>
            <pc:sldMk cId="2741776345" sldId="280"/>
            <ac:cxnSpMk id="32" creationId="{0A9FABFD-3278-F32E-3E59-DF900DB22462}"/>
          </ac:cxnSpMkLst>
        </pc:cxnChg>
        <pc:cxnChg chg="add mod">
          <ac:chgData name="Stewart Gale" userId="3647ddd2-6040-41ae-a96d-232c23482af8" providerId="ADAL" clId="{5ABE8973-2D82-4E59-AD04-E4E8593B199B}" dt="2022-11-24T09:51:49.869" v="2424" actId="208"/>
          <ac:cxnSpMkLst>
            <pc:docMk/>
            <pc:sldMk cId="2741776345" sldId="280"/>
            <ac:cxnSpMk id="34" creationId="{8F2AA324-DD49-573F-2A75-1A7DBDB90551}"/>
          </ac:cxnSpMkLst>
        </pc:cxnChg>
      </pc:sldChg>
      <pc:sldChg chg="addSp delSp modSp new mod">
        <pc:chgData name="Stewart Gale" userId="3647ddd2-6040-41ae-a96d-232c23482af8" providerId="ADAL" clId="{5ABE8973-2D82-4E59-AD04-E4E8593B199B}" dt="2022-11-24T10:22:06.224" v="2554" actId="14100"/>
        <pc:sldMkLst>
          <pc:docMk/>
          <pc:sldMk cId="1033936906" sldId="281"/>
        </pc:sldMkLst>
        <pc:spChg chg="del">
          <ac:chgData name="Stewart Gale" userId="3647ddd2-6040-41ae-a96d-232c23482af8" providerId="ADAL" clId="{5ABE8973-2D82-4E59-AD04-E4E8593B199B}" dt="2022-11-24T10:20:13.608" v="2519" actId="478"/>
          <ac:spMkLst>
            <pc:docMk/>
            <pc:sldMk cId="1033936906" sldId="281"/>
            <ac:spMk id="2" creationId="{7721507D-11B4-FFCC-D716-0BBC8C406417}"/>
          </ac:spMkLst>
        </pc:spChg>
        <pc:spChg chg="del">
          <ac:chgData name="Stewart Gale" userId="3647ddd2-6040-41ae-a96d-232c23482af8" providerId="ADAL" clId="{5ABE8973-2D82-4E59-AD04-E4E8593B199B}" dt="2022-11-24T10:20:13.608" v="2519" actId="478"/>
          <ac:spMkLst>
            <pc:docMk/>
            <pc:sldMk cId="1033936906" sldId="281"/>
            <ac:spMk id="3" creationId="{3BA2C435-E23A-93E7-11C8-12422C68B130}"/>
          </ac:spMkLst>
        </pc:spChg>
        <pc:picChg chg="add mod modCrop">
          <ac:chgData name="Stewart Gale" userId="3647ddd2-6040-41ae-a96d-232c23482af8" providerId="ADAL" clId="{5ABE8973-2D82-4E59-AD04-E4E8593B199B}" dt="2022-11-24T10:22:06.224" v="2554" actId="14100"/>
          <ac:picMkLst>
            <pc:docMk/>
            <pc:sldMk cId="1033936906" sldId="281"/>
            <ac:picMk id="5" creationId="{640C833C-50A1-C0AC-3737-57359D43AFF7}"/>
          </ac:picMkLst>
        </pc:picChg>
      </pc:sldChg>
      <pc:sldChg chg="addSp delSp modSp new mod">
        <pc:chgData name="Stewart Gale" userId="3647ddd2-6040-41ae-a96d-232c23482af8" providerId="ADAL" clId="{5ABE8973-2D82-4E59-AD04-E4E8593B199B}" dt="2022-11-24T10:21:10.648" v="2534" actId="14100"/>
        <pc:sldMkLst>
          <pc:docMk/>
          <pc:sldMk cId="571267963" sldId="282"/>
        </pc:sldMkLst>
        <pc:spChg chg="del">
          <ac:chgData name="Stewart Gale" userId="3647ddd2-6040-41ae-a96d-232c23482af8" providerId="ADAL" clId="{5ABE8973-2D82-4E59-AD04-E4E8593B199B}" dt="2022-11-24T10:20:15.678" v="2520" actId="478"/>
          <ac:spMkLst>
            <pc:docMk/>
            <pc:sldMk cId="571267963" sldId="282"/>
            <ac:spMk id="2" creationId="{EE1A009B-A0E9-AF74-4FFA-F7D647CBA566}"/>
          </ac:spMkLst>
        </pc:spChg>
        <pc:spChg chg="del">
          <ac:chgData name="Stewart Gale" userId="3647ddd2-6040-41ae-a96d-232c23482af8" providerId="ADAL" clId="{5ABE8973-2D82-4E59-AD04-E4E8593B199B}" dt="2022-11-24T10:20:15.678" v="2520" actId="478"/>
          <ac:spMkLst>
            <pc:docMk/>
            <pc:sldMk cId="571267963" sldId="282"/>
            <ac:spMk id="3" creationId="{CE28DB2F-F7F2-423E-1E89-EC49B4237F3A}"/>
          </ac:spMkLst>
        </pc:spChg>
        <pc:picChg chg="add mod modCrop">
          <ac:chgData name="Stewart Gale" userId="3647ddd2-6040-41ae-a96d-232c23482af8" providerId="ADAL" clId="{5ABE8973-2D82-4E59-AD04-E4E8593B199B}" dt="2022-11-24T10:21:10.648" v="2534" actId="14100"/>
          <ac:picMkLst>
            <pc:docMk/>
            <pc:sldMk cId="571267963" sldId="282"/>
            <ac:picMk id="5" creationId="{AAD90B24-5134-FAE6-D348-BB28FEBE665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120C8-FC2C-22E8-EEDD-8D58A64DE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BE27E1-C902-A72D-A0B6-3245D9A0B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782A3C-EBB7-D2F4-2C36-D77EBFE7A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3A28-4A38-47F6-9AB7-9DFC8EE249F0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4BFE3-AE83-C459-EE8F-AFA654F5C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D320F-11A1-4AA6-DCD6-E35789FAD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3CF2-9AB3-46B8-922C-CD03E6B60D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114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A0E20-3F2B-72A6-B959-F211D7D1A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5CB07-16B2-EA2A-6FBF-2AED5140E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A6B66-9E8B-CF56-2487-F3319E7EF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3A28-4A38-47F6-9AB7-9DFC8EE249F0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9E8BA-A5C1-3698-3576-57C40BA0D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661743-07F8-B9C9-4E78-1102843AF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3CF2-9AB3-46B8-922C-CD03E6B60D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948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3228F-6AAE-7962-57AB-C531BCB82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C0AE9A-47DD-5415-A657-3882E1C8B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26DAF-1B2B-C3D7-6EBC-093045AE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3A28-4A38-47F6-9AB7-9DFC8EE249F0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2E4FA-EDC2-37AC-097B-C6329ED05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691DD3-400B-CF29-1E09-76E353E50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3CF2-9AB3-46B8-922C-CD03E6B60D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594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D3F45-0CD0-D179-E06E-0405194AF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DD037-B686-CB4C-22A6-DCB06C62C3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F0F855-504F-A463-193D-B751FA7B8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AC50E7-2F2E-CF01-E14B-838C4CAE9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3A28-4A38-47F6-9AB7-9DFC8EE249F0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7AFF88-5EF5-500E-C3E6-F32FF2663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F50269-3C47-9F94-BF56-243340AFE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3CF2-9AB3-46B8-922C-CD03E6B60D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980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1CD60-CE37-47BD-1115-DC1F3DAA2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A954CA-6565-AA63-8592-105017B11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C90452-2B3C-D40B-DB12-B2AF54602F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6B1BDA-10A1-E8BC-CA62-6ED8D99FC5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D483D9-1300-7725-0D83-7E3916742F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AF9E38-0401-5614-5079-23673E31B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3A28-4A38-47F6-9AB7-9DFC8EE249F0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3DAE09-4C71-706C-ED83-9AFB72C87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6931F3-EEAA-98A1-F29A-B68DBCB34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3CF2-9AB3-46B8-922C-CD03E6B60D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701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69664-6292-94E0-6D3E-428A35FBB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C56D7F-AC2F-4D2C-D9B2-3645C7551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3A28-4A38-47F6-9AB7-9DFC8EE249F0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E7592D-89E5-66F1-E0CD-067FBE7FA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1446E7-C0A7-D01B-862B-9792C828B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3CF2-9AB3-46B8-922C-CD03E6B60D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183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3348EC-9402-27AA-CEFD-33952B56A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3A28-4A38-47F6-9AB7-9DFC8EE249F0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AEE4AC-47C6-F4CE-4CD4-F7A6AABF2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DFF619-7DB7-E49C-55EF-178E39B04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3CF2-9AB3-46B8-922C-CD03E6B60D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799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A3CF0-8863-BFB5-DB0D-AE54BB113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6D586-306E-FBE6-42CC-4F9751C22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7ED32-2762-DCCE-9664-E24BD6A4E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3D704-4A37-D484-29B8-9BFC95C0F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3A28-4A38-47F6-9AB7-9DFC8EE249F0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0A8193-BDF7-955B-91FD-910B6C7EE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ACF84F-3F10-1844-66DD-8D7C9E5F7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3CF2-9AB3-46B8-922C-CD03E6B60D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450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191AE-A96C-7C6B-F865-DFA3B113E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2D0856-2966-6FA3-41B7-F5226E84A4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B06F9-E33F-0C75-1CE3-63F3ECB183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6AED2C-430B-7361-2FDA-B6932C6EB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3A28-4A38-47F6-9AB7-9DFC8EE249F0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CECB12-C1C1-ADB1-D386-6035B2F70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5FBED1-43FC-C003-56C4-9EA25925B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3CF2-9AB3-46B8-922C-CD03E6B60D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763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265BF-A7DB-1852-600E-BFFAB348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37D4BD-5A9B-259F-6484-D506FF0F3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C8C59-7DCB-8C19-387F-4F32ED12D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3A28-4A38-47F6-9AB7-9DFC8EE249F0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2E417-0500-D445-F689-671E0887B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1DC311-39BF-D34D-E453-361CD958B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3CF2-9AB3-46B8-922C-CD03E6B60D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336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38611D-CBAD-85B4-1D4B-567A43CE31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8758AC-AE51-EDFC-5BE0-6CC5D88003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7F3FB-0519-ACE3-DA41-A417A7DE5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3A28-4A38-47F6-9AB7-9DFC8EE249F0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4396E-6E80-0461-5B98-F4CBC8527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C4C45C-BF38-8AFE-CE09-5AEFB93EB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3CF2-9AB3-46B8-922C-CD03E6B60D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888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F06F91-8AAC-3037-65BA-87FE2D323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5F18A-6277-96F2-C3F7-DF93B1EC4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E150F-9DD3-A5CD-FD34-54F068A94F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43A28-4A38-47F6-9AB7-9DFC8EE249F0}" type="datetimeFigureOut">
              <a:rPr lang="en-GB" smtClean="0"/>
              <a:t>24/11/2022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9ED69-A0B2-44E9-2DF4-52C25C1A04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5639A-290B-1F9C-141B-FC933194D5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13CF2-9AB3-46B8-922C-CD03E6B60D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565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9.png"/><Relationship Id="rId7" Type="http://schemas.openxmlformats.org/officeDocument/2006/relationships/image" Target="../media/image4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50.png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7.png"/><Relationship Id="rId7" Type="http://schemas.openxmlformats.org/officeDocument/2006/relationships/image" Target="../media/image4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0C833C-50A1-C0AC-3737-57359D43AF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63" t="21249" r="18564" b="11612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36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D90B24-5134-FAE6-D348-BB28FEBE66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32" t="20937" r="16273" b="11666"/>
          <a:stretch/>
        </p:blipFill>
        <p:spPr>
          <a:xfrm>
            <a:off x="235743" y="0"/>
            <a:ext cx="11787188" cy="683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267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A94C2FF-7CC3-8C79-D6B2-88410999F929}"/>
              </a:ext>
            </a:extLst>
          </p:cNvPr>
          <p:cNvSpPr txBox="1"/>
          <p:nvPr/>
        </p:nvSpPr>
        <p:spPr>
          <a:xfrm>
            <a:off x="2378561" y="2165389"/>
            <a:ext cx="761252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944146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862900-E3DF-6DFF-D94C-F02BCB4DA5C4}"/>
              </a:ext>
            </a:extLst>
          </p:cNvPr>
          <p:cNvSpPr txBox="1"/>
          <p:nvPr/>
        </p:nvSpPr>
        <p:spPr>
          <a:xfrm>
            <a:off x="484827" y="255093"/>
            <a:ext cx="107935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1) </a:t>
            </a:r>
            <a:r>
              <a:rPr lang="en-US" sz="4000" dirty="0"/>
              <a:t>A triangle has sides of length 4cm, 7cm and 9cm. Is this a right-angled triangle?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DAEDB4C-C420-EA30-5563-3632D57A28C8}"/>
                  </a:ext>
                </a:extLst>
              </p:cNvPr>
              <p:cNvSpPr txBox="1"/>
              <p:nvPr/>
            </p:nvSpPr>
            <p:spPr>
              <a:xfrm>
                <a:off x="3225644" y="2081242"/>
                <a:ext cx="5458351" cy="10365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  <m:sup>
                          <m:r>
                            <a:rPr lang="en-US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sSup>
                        <m:sSupPr>
                          <m:ctrlPr>
                            <a:rPr lang="en-US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e>
                        <m:sup>
                          <m:r>
                            <a:rPr lang="en-US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≠ </m:t>
                      </m:r>
                      <m:sSup>
                        <m:sSupPr>
                          <m:ctrlPr>
                            <a:rPr lang="en-US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e>
                        <m:sup>
                          <m:r>
                            <a:rPr lang="en-US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DAEDB4C-C420-EA30-5563-3632D57A28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644" y="2081242"/>
                <a:ext cx="5458351" cy="103656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816FE10-A910-2150-3E8B-8460E68E91A1}"/>
                  </a:ext>
                </a:extLst>
              </p:cNvPr>
              <p:cNvSpPr txBox="1"/>
              <p:nvPr/>
            </p:nvSpPr>
            <p:spPr>
              <a:xfrm>
                <a:off x="3159261" y="3411704"/>
                <a:ext cx="545835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n-US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𝟒𝟗</m:t>
                      </m:r>
                      <m:r>
                        <a:rPr lang="en-US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en-US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𝟖𝟏</m:t>
                      </m:r>
                    </m:oMath>
                  </m:oMathPara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816FE10-A910-2150-3E8B-8460E68E91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9261" y="3411704"/>
                <a:ext cx="5458351" cy="1015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8520066-EC14-7E97-E36E-D6E880470285}"/>
                  </a:ext>
                </a:extLst>
              </p:cNvPr>
              <p:cNvSpPr txBox="1"/>
              <p:nvPr/>
            </p:nvSpPr>
            <p:spPr>
              <a:xfrm>
                <a:off x="4897369" y="4742166"/>
                <a:ext cx="372024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𝟔𝟓</m:t>
                      </m:r>
                      <m:r>
                        <a:rPr lang="en-US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en-US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𝟖𝟏</m:t>
                      </m:r>
                    </m:oMath>
                  </m:oMathPara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8520066-EC14-7E97-E36E-D6E8804702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7369" y="4742166"/>
                <a:ext cx="3720242" cy="1015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275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2261881-2C44-D728-5BB9-79F1C989A727}"/>
              </a:ext>
            </a:extLst>
          </p:cNvPr>
          <p:cNvSpPr txBox="1"/>
          <p:nvPr/>
        </p:nvSpPr>
        <p:spPr>
          <a:xfrm>
            <a:off x="418352" y="262964"/>
            <a:ext cx="104887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2) </a:t>
            </a:r>
            <a:r>
              <a:rPr lang="en-US" sz="4000" dirty="0"/>
              <a:t>A ship going from a port to a lighthouse heads 20km east and 15km north. </a:t>
            </a:r>
          </a:p>
          <a:p>
            <a:r>
              <a:rPr lang="en-US" sz="4000" dirty="0"/>
              <a:t>How far is the lighthouse from the port?</a:t>
            </a:r>
            <a:endParaRPr lang="en-GB" sz="4000" dirty="0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73C6BC66-D9F9-470B-C1EB-87F22CC400E3}"/>
              </a:ext>
            </a:extLst>
          </p:cNvPr>
          <p:cNvSpPr/>
          <p:nvPr/>
        </p:nvSpPr>
        <p:spPr>
          <a:xfrm>
            <a:off x="4757124" y="3119057"/>
            <a:ext cx="4353217" cy="2703932"/>
          </a:xfrm>
          <a:prstGeom prst="triangle">
            <a:avLst>
              <a:gd name="adj" fmla="val 10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37BDFF-07ED-C931-8688-87AB3BE6F1A9}"/>
              </a:ext>
            </a:extLst>
          </p:cNvPr>
          <p:cNvSpPr txBox="1"/>
          <p:nvPr/>
        </p:nvSpPr>
        <p:spPr>
          <a:xfrm>
            <a:off x="6782268" y="5822989"/>
            <a:ext cx="1121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20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85A516-9EA3-645E-A0BE-EC46522D3929}"/>
              </a:ext>
            </a:extLst>
          </p:cNvPr>
          <p:cNvSpPr txBox="1"/>
          <p:nvPr/>
        </p:nvSpPr>
        <p:spPr>
          <a:xfrm>
            <a:off x="9110341" y="4032306"/>
            <a:ext cx="11051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15</a:t>
            </a:r>
            <a:endParaRPr lang="en-GB" sz="4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8EE9738-B2D7-37F5-7382-EDCD807547C2}"/>
                  </a:ext>
                </a:extLst>
              </p:cNvPr>
              <p:cNvSpPr txBox="1"/>
              <p:nvPr/>
            </p:nvSpPr>
            <p:spPr>
              <a:xfrm>
                <a:off x="1873680" y="2760030"/>
                <a:ext cx="5458351" cy="1020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4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𝟐𝟎</m:t>
                              </m:r>
                            </m:e>
                            <m:sup>
                              <m:r>
                                <a:rPr lang="en-US" sz="4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 </m:t>
                          </m:r>
                          <m:sSup>
                            <m:sSupPr>
                              <m:ctrlPr>
                                <a:rPr lang="en-US" sz="4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𝟏𝟓</m:t>
                              </m:r>
                            </m:e>
                            <m:sup>
                              <m:r>
                                <a:rPr lang="en-US" sz="4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8EE9738-B2D7-37F5-7382-EDCD807547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680" y="2760030"/>
                <a:ext cx="5458351" cy="10206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568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8801AFE-A6FA-6C76-D8F3-A3745BDDF4A9}"/>
              </a:ext>
            </a:extLst>
          </p:cNvPr>
          <p:cNvSpPr txBox="1"/>
          <p:nvPr/>
        </p:nvSpPr>
        <p:spPr>
          <a:xfrm>
            <a:off x="412375" y="356071"/>
            <a:ext cx="111640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3) </a:t>
            </a:r>
            <a:r>
              <a:rPr lang="en-US" sz="4000" dirty="0"/>
              <a:t>Find the distance between two points, with the given co-ordinates (3, 4) and (-4, 1).</a:t>
            </a:r>
          </a:p>
          <a:p>
            <a:r>
              <a:rPr lang="en-US" sz="4000" dirty="0"/>
              <a:t>Give your answer in surd form. 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11055B4A-6014-DFED-875E-9C5FA00DFE79}"/>
              </a:ext>
            </a:extLst>
          </p:cNvPr>
          <p:cNvSpPr/>
          <p:nvPr/>
        </p:nvSpPr>
        <p:spPr>
          <a:xfrm>
            <a:off x="4757124" y="3119057"/>
            <a:ext cx="4353217" cy="2703932"/>
          </a:xfrm>
          <a:prstGeom prst="triangle">
            <a:avLst>
              <a:gd name="adj" fmla="val 10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ED632B-200D-16AD-8AAC-CFA088199C01}"/>
              </a:ext>
            </a:extLst>
          </p:cNvPr>
          <p:cNvSpPr txBox="1"/>
          <p:nvPr/>
        </p:nvSpPr>
        <p:spPr>
          <a:xfrm>
            <a:off x="6782268" y="5822989"/>
            <a:ext cx="1121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7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D86E6D-2C21-49A8-FC70-4D70BAA393C9}"/>
              </a:ext>
            </a:extLst>
          </p:cNvPr>
          <p:cNvSpPr txBox="1"/>
          <p:nvPr/>
        </p:nvSpPr>
        <p:spPr>
          <a:xfrm>
            <a:off x="9110341" y="4032306"/>
            <a:ext cx="11051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3</a:t>
            </a:r>
            <a:endParaRPr lang="en-GB" sz="4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59D2E2-44C3-ADB3-8E25-D0B7CA21FC44}"/>
                  </a:ext>
                </a:extLst>
              </p:cNvPr>
              <p:cNvSpPr txBox="1"/>
              <p:nvPr/>
            </p:nvSpPr>
            <p:spPr>
              <a:xfrm>
                <a:off x="1631633" y="3170165"/>
                <a:ext cx="5458351" cy="1016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4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e>
                            <m:sup>
                              <m:r>
                                <a:rPr lang="en-US" sz="4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 </m:t>
                          </m:r>
                          <m:sSup>
                            <m:sSupPr>
                              <m:ctrlPr>
                                <a:rPr lang="en-US" sz="4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  <m:sup>
                              <m:r>
                                <a:rPr lang="en-US" sz="4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4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𝟓𝟖</m:t>
                          </m:r>
                        </m:e>
                      </m:rad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59D2E2-44C3-ADB3-8E25-D0B7CA21F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33" y="3170165"/>
                <a:ext cx="5458351" cy="101668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443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C770BB1-E570-5778-13B9-BC97EF86D7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9" t="18696" r="29937" b="12486"/>
          <a:stretch/>
        </p:blipFill>
        <p:spPr bwMode="auto">
          <a:xfrm>
            <a:off x="774154" y="1865860"/>
            <a:ext cx="4633709" cy="4776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1A7261-7D55-D8DB-16E0-6E13C2304A45}"/>
              </a:ext>
            </a:extLst>
          </p:cNvPr>
          <p:cNvSpPr txBox="1"/>
          <p:nvPr/>
        </p:nvSpPr>
        <p:spPr>
          <a:xfrm>
            <a:off x="456778" y="254455"/>
            <a:ext cx="1143042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4) </a:t>
            </a:r>
            <a:r>
              <a:rPr lang="en-US" sz="4000" dirty="0"/>
              <a:t>The shape is made of squares and half squares. </a:t>
            </a:r>
          </a:p>
          <a:p>
            <a:r>
              <a:rPr lang="en-US" sz="4000" dirty="0"/>
              <a:t>What is the perimeter? Give you answer in surd form. </a:t>
            </a: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39520FB0-B52B-ACA6-2EA0-7E1B659C7C9B}"/>
              </a:ext>
            </a:extLst>
          </p:cNvPr>
          <p:cNvSpPr/>
          <p:nvPr/>
        </p:nvSpPr>
        <p:spPr>
          <a:xfrm>
            <a:off x="7577417" y="2009674"/>
            <a:ext cx="1727906" cy="1479837"/>
          </a:xfrm>
          <a:prstGeom prst="triangle">
            <a:avLst>
              <a:gd name="adj" fmla="val 10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21253C-45F6-E9BD-DDE3-B6A5BBB9DAE2}"/>
              </a:ext>
            </a:extLst>
          </p:cNvPr>
          <p:cNvSpPr txBox="1"/>
          <p:nvPr/>
        </p:nvSpPr>
        <p:spPr>
          <a:xfrm>
            <a:off x="8274891" y="3489511"/>
            <a:ext cx="519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1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F53794-03BD-B4C8-F359-45A0E13421B4}"/>
              </a:ext>
            </a:extLst>
          </p:cNvPr>
          <p:cNvSpPr txBox="1"/>
          <p:nvPr/>
        </p:nvSpPr>
        <p:spPr>
          <a:xfrm>
            <a:off x="9372559" y="2395649"/>
            <a:ext cx="5849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1</a:t>
            </a:r>
            <a:endParaRPr lang="en-GB" sz="4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247051-999D-6A39-517C-15317166F891}"/>
                  </a:ext>
                </a:extLst>
              </p:cNvPr>
              <p:cNvSpPr txBox="1"/>
              <p:nvPr/>
            </p:nvSpPr>
            <p:spPr>
              <a:xfrm>
                <a:off x="7577417" y="2009674"/>
                <a:ext cx="885825" cy="7804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247051-999D-6A39-517C-15317166F8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7417" y="2009674"/>
                <a:ext cx="885825" cy="7804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3F24EA2-862C-DBA6-EB1C-F17D63DA84E5}"/>
                  </a:ext>
                </a:extLst>
              </p:cNvPr>
              <p:cNvSpPr txBox="1"/>
              <p:nvPr/>
            </p:nvSpPr>
            <p:spPr>
              <a:xfrm>
                <a:off x="6955023" y="5115060"/>
                <a:ext cx="3159220" cy="11243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ad>
                        <m:radPr>
                          <m:degHide m:val="on"/>
                          <m:ctrlPr>
                            <a:rPr lang="en-GB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6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  <m:r>
                        <a:rPr lang="en-US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6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3F24EA2-862C-DBA6-EB1C-F17D63DA8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023" y="5115060"/>
                <a:ext cx="3159220" cy="11243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694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496D11C-70D7-15E0-C83A-310E8C29366D}"/>
              </a:ext>
            </a:extLst>
          </p:cNvPr>
          <p:cNvGrpSpPr/>
          <p:nvPr/>
        </p:nvGrpSpPr>
        <p:grpSpPr>
          <a:xfrm>
            <a:off x="591317" y="1177364"/>
            <a:ext cx="5124256" cy="5262281"/>
            <a:chOff x="312493" y="0"/>
            <a:chExt cx="2153934" cy="2179848"/>
          </a:xfrm>
        </p:grpSpPr>
        <p:sp>
          <p:nvSpPr>
            <p:cNvPr id="3" name="Chord 2">
              <a:extLst>
                <a:ext uri="{FF2B5EF4-FFF2-40B4-BE49-F238E27FC236}">
                  <a16:creationId xmlns:a16="http://schemas.microsoft.com/office/drawing/2014/main" id="{A412A3B5-977D-A9AE-DA6D-9C3876993523}"/>
                </a:ext>
              </a:extLst>
            </p:cNvPr>
            <p:cNvSpPr/>
            <p:nvPr/>
          </p:nvSpPr>
          <p:spPr>
            <a:xfrm rot="7228148">
              <a:off x="627861" y="98183"/>
              <a:ext cx="1936750" cy="1740383"/>
            </a:xfrm>
            <a:prstGeom prst="chord">
              <a:avLst>
                <a:gd name="adj1" fmla="val 5452504"/>
                <a:gd name="adj2" fmla="val 16311825"/>
              </a:avLst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Chord 3">
              <a:extLst>
                <a:ext uri="{FF2B5EF4-FFF2-40B4-BE49-F238E27FC236}">
                  <a16:creationId xmlns:a16="http://schemas.microsoft.com/office/drawing/2014/main" id="{FCC38A76-4E4D-2710-0527-A722B6EB5825}"/>
                </a:ext>
              </a:extLst>
            </p:cNvPr>
            <p:cNvSpPr/>
            <p:nvPr/>
          </p:nvSpPr>
          <p:spPr>
            <a:xfrm rot="16200000">
              <a:off x="862014" y="714055"/>
              <a:ext cx="1428750" cy="1502835"/>
            </a:xfrm>
            <a:prstGeom prst="chord">
              <a:avLst>
                <a:gd name="adj1" fmla="val 5229651"/>
                <a:gd name="adj2" fmla="val 16322146"/>
              </a:avLst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Chord 4">
              <a:extLst>
                <a:ext uri="{FF2B5EF4-FFF2-40B4-BE49-F238E27FC236}">
                  <a16:creationId xmlns:a16="http://schemas.microsoft.com/office/drawing/2014/main" id="{7DBCA10B-660A-4DAB-A861-B06490348EDC}"/>
                </a:ext>
              </a:extLst>
            </p:cNvPr>
            <p:cNvSpPr/>
            <p:nvPr/>
          </p:nvSpPr>
          <p:spPr>
            <a:xfrm>
              <a:off x="312493" y="530984"/>
              <a:ext cx="996679" cy="904876"/>
            </a:xfrm>
            <a:prstGeom prst="chord">
              <a:avLst>
                <a:gd name="adj1" fmla="val 5229651"/>
                <a:gd name="adj2" fmla="val 16444798"/>
              </a:avLst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C5AE182-BE1D-0647-D87F-E5F1E4E38ECF}"/>
                </a:ext>
              </a:extLst>
            </p:cNvPr>
            <p:cNvGrpSpPr/>
            <p:nvPr/>
          </p:nvGrpSpPr>
          <p:grpSpPr>
            <a:xfrm>
              <a:off x="759139" y="525692"/>
              <a:ext cx="1582956" cy="1113258"/>
              <a:chOff x="759139" y="525692"/>
              <a:chExt cx="1582956" cy="1113258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F8BD1EEA-13F8-2F4C-1394-78108771CC06}"/>
                  </a:ext>
                </a:extLst>
              </p:cNvPr>
              <p:cNvGrpSpPr/>
              <p:nvPr/>
            </p:nvGrpSpPr>
            <p:grpSpPr>
              <a:xfrm>
                <a:off x="837146" y="525692"/>
                <a:ext cx="1504949" cy="904876"/>
                <a:chOff x="837146" y="525692"/>
                <a:chExt cx="1504949" cy="904876"/>
              </a:xfrm>
            </p:grpSpPr>
            <p:sp>
              <p:nvSpPr>
                <p:cNvPr id="11" name="Right Triangle 10">
                  <a:extLst>
                    <a:ext uri="{FF2B5EF4-FFF2-40B4-BE49-F238E27FC236}">
                      <a16:creationId xmlns:a16="http://schemas.microsoft.com/office/drawing/2014/main" id="{2F9813D5-EC20-6A68-3AC3-EA286D876874}"/>
                    </a:ext>
                  </a:extLst>
                </p:cNvPr>
                <p:cNvSpPr/>
                <p:nvPr/>
              </p:nvSpPr>
              <p:spPr>
                <a:xfrm>
                  <a:off x="837146" y="525692"/>
                  <a:ext cx="1504949" cy="904876"/>
                </a:xfrm>
                <a:prstGeom prst="rtTriangle">
                  <a:avLst/>
                </a:prstGeom>
                <a:noFill/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8BED6291-6FC0-FD7E-5828-679104CC0C55}"/>
                    </a:ext>
                  </a:extLst>
                </p:cNvPr>
                <p:cNvSpPr/>
                <p:nvPr/>
              </p:nvSpPr>
              <p:spPr>
                <a:xfrm>
                  <a:off x="837146" y="1314151"/>
                  <a:ext cx="116417" cy="116417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" name="TextBox 18">
                <a:extLst>
                  <a:ext uri="{FF2B5EF4-FFF2-40B4-BE49-F238E27FC236}">
                    <a16:creationId xmlns:a16="http://schemas.microsoft.com/office/drawing/2014/main" id="{AC5C8523-5CE8-43D2-D055-D17283010651}"/>
                  </a:ext>
                </a:extLst>
              </p:cNvPr>
              <p:cNvSpPr txBox="1"/>
              <p:nvPr/>
            </p:nvSpPr>
            <p:spPr>
              <a:xfrm>
                <a:off x="1500160" y="734527"/>
                <a:ext cx="343761" cy="195572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5cm</a:t>
                </a:r>
              </a:p>
            </p:txBody>
          </p:sp>
          <p:sp>
            <p:nvSpPr>
              <p:cNvPr id="9" name="TextBox 19">
                <a:extLst>
                  <a:ext uri="{FF2B5EF4-FFF2-40B4-BE49-F238E27FC236}">
                    <a16:creationId xmlns:a16="http://schemas.microsoft.com/office/drawing/2014/main" id="{CC104464-59C1-0053-9398-893797D6C53D}"/>
                  </a:ext>
                </a:extLst>
              </p:cNvPr>
              <p:cNvSpPr txBox="1"/>
              <p:nvPr/>
            </p:nvSpPr>
            <p:spPr>
              <a:xfrm>
                <a:off x="1333508" y="1430568"/>
                <a:ext cx="414062" cy="208382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4cm</a:t>
                </a:r>
              </a:p>
            </p:txBody>
          </p:sp>
          <p:sp>
            <p:nvSpPr>
              <p:cNvPr id="10" name="TextBox 20">
                <a:extLst>
                  <a:ext uri="{FF2B5EF4-FFF2-40B4-BE49-F238E27FC236}">
                    <a16:creationId xmlns:a16="http://schemas.microsoft.com/office/drawing/2014/main" id="{30934BED-6B5D-6CFA-5540-037D47AD3469}"/>
                  </a:ext>
                </a:extLst>
              </p:cNvPr>
              <p:cNvSpPr txBox="1"/>
              <p:nvPr/>
            </p:nvSpPr>
            <p:spPr>
              <a:xfrm>
                <a:off x="759139" y="879443"/>
                <a:ext cx="388848" cy="207959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3cm</a:t>
                </a:r>
              </a:p>
            </p:txBody>
          </p:sp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4F44EE5-6566-90E6-5640-E6008EE7D120}"/>
              </a:ext>
            </a:extLst>
          </p:cNvPr>
          <p:cNvSpPr txBox="1"/>
          <p:nvPr/>
        </p:nvSpPr>
        <p:spPr>
          <a:xfrm>
            <a:off x="273077" y="215153"/>
            <a:ext cx="108849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5) </a:t>
            </a:r>
            <a:r>
              <a:rPr lang="en-US" sz="4000" dirty="0"/>
              <a:t>Does the Pythagoras work semi-circles?</a:t>
            </a:r>
            <a:endParaRPr lang="en-GB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225D944-CC53-872E-2D68-7C8D1EC27757}"/>
                  </a:ext>
                </a:extLst>
              </p:cNvPr>
              <p:cNvSpPr txBox="1"/>
              <p:nvPr/>
            </p:nvSpPr>
            <p:spPr>
              <a:xfrm>
                <a:off x="609106" y="3068160"/>
                <a:ext cx="1342116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l-GR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𝛑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225D944-CC53-872E-2D68-7C8D1EC27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106" y="3068160"/>
                <a:ext cx="1342116" cy="8989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6969EDD-B263-BB13-6518-B8896C369690}"/>
                  </a:ext>
                </a:extLst>
              </p:cNvPr>
              <p:cNvSpPr txBox="1"/>
              <p:nvPr/>
            </p:nvSpPr>
            <p:spPr>
              <a:xfrm>
                <a:off x="2691161" y="4934939"/>
                <a:ext cx="1813983" cy="1244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l-GR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𝛑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6969EDD-B263-BB13-6518-B8896C369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161" y="4934939"/>
                <a:ext cx="1813983" cy="12448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88F9BD5-4F93-4346-1B0E-F726D3143691}"/>
                  </a:ext>
                </a:extLst>
              </p:cNvPr>
              <p:cNvSpPr txBox="1"/>
              <p:nvPr/>
            </p:nvSpPr>
            <p:spPr>
              <a:xfrm>
                <a:off x="3098405" y="1524700"/>
                <a:ext cx="1813983" cy="1257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  <m:r>
                            <a:rPr lang="el-GR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𝛑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88F9BD5-4F93-4346-1B0E-F726D31436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8405" y="1524700"/>
                <a:ext cx="1813983" cy="1257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84CC67A-2EDD-6039-5708-7C098B821CB2}"/>
                  </a:ext>
                </a:extLst>
              </p:cNvPr>
              <p:cNvSpPr txBox="1"/>
              <p:nvPr/>
            </p:nvSpPr>
            <p:spPr>
              <a:xfrm>
                <a:off x="6991380" y="1611583"/>
                <a:ext cx="3790389" cy="11704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  <m:r>
                          <a:rPr lang="el-GR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</m:num>
                      <m:den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GB" sz="4800" dirty="0"/>
                  <a:t> +</a:t>
                </a:r>
                <a:r>
                  <a:rPr lang="en-US" sz="4800" b="1" dirty="0">
                    <a:solidFill>
                      <a:srgbClr val="FF0000"/>
                    </a:solidFill>
                  </a:rPr>
                  <a:t> 2</a:t>
                </a:r>
                <a14:m>
                  <m:oMath xmlns:m="http://schemas.openxmlformats.org/officeDocument/2006/math">
                    <m:r>
                      <a:rPr lang="el-GR" sz="4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𝛑</m:t>
                    </m:r>
                    <m:r>
                      <a:rPr lang="en-US" sz="4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  <m:r>
                          <a:rPr lang="el-GR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</m:num>
                      <m:den>
                        <m: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84CC67A-2EDD-6039-5708-7C098B821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1380" y="1611583"/>
                <a:ext cx="3790389" cy="1170449"/>
              </a:xfrm>
              <a:prstGeom prst="rect">
                <a:avLst/>
              </a:prstGeom>
              <a:blipFill>
                <a:blip r:embed="rId5"/>
                <a:stretch>
                  <a:fillRect b="-140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2A2B410-8BB5-0812-5297-7E09919C26EA}"/>
                  </a:ext>
                </a:extLst>
              </p:cNvPr>
              <p:cNvSpPr txBox="1"/>
              <p:nvPr/>
            </p:nvSpPr>
            <p:spPr>
              <a:xfrm>
                <a:off x="6991379" y="3102448"/>
                <a:ext cx="3790389" cy="11704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  <m:r>
                          <a:rPr lang="el-GR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</m:num>
                      <m:den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GB" sz="4800" dirty="0"/>
                  <a:t> +</a:t>
                </a:r>
                <a:r>
                  <a:rPr lang="en-US" sz="48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𝟏𝟔</m:t>
                        </m:r>
                        <m:r>
                          <a:rPr lang="el-GR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</m:num>
                      <m:den>
                        <m: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GB" sz="4800" dirty="0"/>
                  <a:t> </a:t>
                </a:r>
                <a14:m>
                  <m:oMath xmlns:m="http://schemas.openxmlformats.org/officeDocument/2006/math">
                    <m:r>
                      <a:rPr lang="en-US" sz="4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  <m:r>
                          <a:rPr lang="el-GR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</m:num>
                      <m:den>
                        <m: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2A2B410-8BB5-0812-5297-7E09919C26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1379" y="3102448"/>
                <a:ext cx="3790389" cy="1170449"/>
              </a:xfrm>
              <a:prstGeom prst="rect">
                <a:avLst/>
              </a:prstGeom>
              <a:blipFill>
                <a:blip r:embed="rId6"/>
                <a:stretch>
                  <a:fillRect b="-140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C3968A3-1C4F-401D-7101-6BC82954A515}"/>
                  </a:ext>
                </a:extLst>
              </p:cNvPr>
              <p:cNvSpPr txBox="1"/>
              <p:nvPr/>
            </p:nvSpPr>
            <p:spPr>
              <a:xfrm>
                <a:off x="8110825" y="4548660"/>
                <a:ext cx="2670943" cy="11704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  <m:r>
                          <a:rPr lang="el-GR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</m:num>
                      <m:den>
                        <m: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GB" sz="4800" dirty="0"/>
                  <a:t> </a:t>
                </a:r>
                <a14:m>
                  <m:oMath xmlns:m="http://schemas.openxmlformats.org/officeDocument/2006/math">
                    <m:r>
                      <a:rPr lang="en-US" sz="4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  <m:r>
                          <a:rPr lang="el-GR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</m:num>
                      <m:den>
                        <m:r>
                          <a:rPr lang="en-US" sz="4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C3968A3-1C4F-401D-7101-6BC82954A5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0825" y="4548660"/>
                <a:ext cx="2670943" cy="11704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340D7433-5B25-0042-6B97-22FEF65524BA}"/>
              </a:ext>
            </a:extLst>
          </p:cNvPr>
          <p:cNvSpPr txBox="1"/>
          <p:nvPr/>
        </p:nvSpPr>
        <p:spPr>
          <a:xfrm>
            <a:off x="10573123" y="5934218"/>
            <a:ext cx="1169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YES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96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  <p:bldP spid="20" grpId="0"/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5C4BE11-0311-40A3-EE10-027C20C37C90}"/>
              </a:ext>
            </a:extLst>
          </p:cNvPr>
          <p:cNvSpPr txBox="1"/>
          <p:nvPr/>
        </p:nvSpPr>
        <p:spPr>
          <a:xfrm>
            <a:off x="273077" y="149417"/>
            <a:ext cx="108849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6) </a:t>
            </a:r>
            <a:r>
              <a:rPr lang="en-US" sz="4000" dirty="0"/>
              <a:t>Does the Pythagoras work equilateral triangles?</a:t>
            </a:r>
            <a:endParaRPr lang="en-GB" sz="4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B86B074-8C4F-746B-5EC3-07741E2723CB}"/>
              </a:ext>
            </a:extLst>
          </p:cNvPr>
          <p:cNvGrpSpPr/>
          <p:nvPr/>
        </p:nvGrpSpPr>
        <p:grpSpPr>
          <a:xfrm>
            <a:off x="487269" y="803013"/>
            <a:ext cx="5658271" cy="5887642"/>
            <a:chOff x="9600" y="7146"/>
            <a:chExt cx="2923274" cy="2978964"/>
          </a:xfrm>
          <a:noFill/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5EC46CA7-3320-FAD2-4355-3F16EB7120C8}"/>
                </a:ext>
              </a:extLst>
            </p:cNvPr>
            <p:cNvSpPr/>
            <p:nvPr/>
          </p:nvSpPr>
          <p:spPr>
            <a:xfrm rot="1909446">
              <a:off x="1178674" y="7146"/>
              <a:ext cx="1754200" cy="1332613"/>
            </a:xfrm>
            <a:prstGeom prst="triangle">
              <a:avLst/>
            </a:prstGeom>
            <a:grp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6470A110-4543-55A6-CCA0-7B31D91F42DC}"/>
                </a:ext>
              </a:extLst>
            </p:cNvPr>
            <p:cNvSpPr/>
            <p:nvPr/>
          </p:nvSpPr>
          <p:spPr>
            <a:xfrm rot="10800000">
              <a:off x="979993" y="1704656"/>
              <a:ext cx="1451123" cy="1281454"/>
            </a:xfrm>
            <a:prstGeom prst="triangle">
              <a:avLst/>
            </a:prstGeom>
            <a:grp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0712511E-6276-BAA4-2005-1A1D566486E2}"/>
                </a:ext>
              </a:extLst>
            </p:cNvPr>
            <p:cNvSpPr/>
            <p:nvPr/>
          </p:nvSpPr>
          <p:spPr>
            <a:xfrm rot="16200000">
              <a:off x="24259" y="755174"/>
              <a:ext cx="930719" cy="960037"/>
            </a:xfrm>
            <a:prstGeom prst="triangle">
              <a:avLst/>
            </a:prstGeom>
            <a:grp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9DA5B21-DBDE-58BF-596C-ED0644E3DFD0}"/>
                </a:ext>
              </a:extLst>
            </p:cNvPr>
            <p:cNvGrpSpPr/>
            <p:nvPr/>
          </p:nvGrpSpPr>
          <p:grpSpPr>
            <a:xfrm>
              <a:off x="511194" y="804735"/>
              <a:ext cx="1919923" cy="1514315"/>
              <a:chOff x="511194" y="804735"/>
              <a:chExt cx="1919923" cy="1514315"/>
            </a:xfrm>
            <a:grpFill/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AFA40B5-6DAE-2C22-7354-652D390E3BEC}"/>
                  </a:ext>
                </a:extLst>
              </p:cNvPr>
              <p:cNvGrpSpPr/>
              <p:nvPr/>
            </p:nvGrpSpPr>
            <p:grpSpPr>
              <a:xfrm>
                <a:off x="971677" y="804735"/>
                <a:ext cx="1459440" cy="897195"/>
                <a:chOff x="971677" y="804735"/>
                <a:chExt cx="1459440" cy="897195"/>
              </a:xfrm>
              <a:grpFill/>
            </p:grpSpPr>
            <p:sp>
              <p:nvSpPr>
                <p:cNvPr id="14" name="Right Triangle 13">
                  <a:extLst>
                    <a:ext uri="{FF2B5EF4-FFF2-40B4-BE49-F238E27FC236}">
                      <a16:creationId xmlns:a16="http://schemas.microsoft.com/office/drawing/2014/main" id="{48A1B6D5-8C67-0DED-B6F8-71BDD92BE06C}"/>
                    </a:ext>
                  </a:extLst>
                </p:cNvPr>
                <p:cNvSpPr/>
                <p:nvPr/>
              </p:nvSpPr>
              <p:spPr>
                <a:xfrm>
                  <a:off x="971677" y="804735"/>
                  <a:ext cx="1459440" cy="897195"/>
                </a:xfrm>
                <a:prstGeom prst="rtTriangle">
                  <a:avLst/>
                </a:prstGeom>
                <a:solidFill>
                  <a:schemeClr val="bg1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C970495F-E437-D5EA-C962-F8F4C6B46A4F}"/>
                    </a:ext>
                  </a:extLst>
                </p:cNvPr>
                <p:cNvSpPr/>
                <p:nvPr/>
              </p:nvSpPr>
              <p:spPr>
                <a:xfrm>
                  <a:off x="975910" y="1584450"/>
                  <a:ext cx="116417" cy="116417"/>
                </a:xfrm>
                <a:prstGeom prst="rect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1" name="TextBox 29">
                <a:extLst>
                  <a:ext uri="{FF2B5EF4-FFF2-40B4-BE49-F238E27FC236}">
                    <a16:creationId xmlns:a16="http://schemas.microsoft.com/office/drawing/2014/main" id="{2F12B636-064D-B9C6-889C-E613EAD7A16C}"/>
                  </a:ext>
                </a:extLst>
              </p:cNvPr>
              <p:cNvSpPr txBox="1"/>
              <p:nvPr/>
            </p:nvSpPr>
            <p:spPr>
              <a:xfrm>
                <a:off x="1646442" y="1009507"/>
                <a:ext cx="484383" cy="298363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5cm</a:t>
                </a:r>
              </a:p>
            </p:txBody>
          </p:sp>
          <p:sp>
            <p:nvSpPr>
              <p:cNvPr id="12" name="TextBox 30">
                <a:extLst>
                  <a:ext uri="{FF2B5EF4-FFF2-40B4-BE49-F238E27FC236}">
                    <a16:creationId xmlns:a16="http://schemas.microsoft.com/office/drawing/2014/main" id="{08051B62-57CD-FF34-078F-E5FA0775AF25}"/>
                  </a:ext>
                </a:extLst>
              </p:cNvPr>
              <p:cNvSpPr txBox="1"/>
              <p:nvPr/>
            </p:nvSpPr>
            <p:spPr>
              <a:xfrm>
                <a:off x="1118785" y="1705216"/>
                <a:ext cx="1185333" cy="613834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4cm</a:t>
                </a:r>
              </a:p>
            </p:txBody>
          </p:sp>
          <p:sp>
            <p:nvSpPr>
              <p:cNvPr id="13" name="TextBox 31">
                <a:extLst>
                  <a:ext uri="{FF2B5EF4-FFF2-40B4-BE49-F238E27FC236}">
                    <a16:creationId xmlns:a16="http://schemas.microsoft.com/office/drawing/2014/main" id="{67713C7F-2549-1A84-9E74-703656B9DD8C}"/>
                  </a:ext>
                </a:extLst>
              </p:cNvPr>
              <p:cNvSpPr txBox="1"/>
              <p:nvPr/>
            </p:nvSpPr>
            <p:spPr>
              <a:xfrm>
                <a:off x="511194" y="1102391"/>
                <a:ext cx="464716" cy="320464"/>
              </a:xfrm>
              <a:prstGeom prst="rect">
                <a:avLst/>
              </a:prstGeom>
              <a:grpFill/>
              <a:ln w="9525" cmpd="sng">
                <a:noFill/>
              </a:ln>
              <a:effectLst/>
            </p:spPr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3cm</a:t>
                </a:r>
              </a:p>
            </p:txBody>
          </p:sp>
        </p:grpSp>
      </p:grp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04AD6187-B4E7-5802-F79A-CFDDD38523C3}"/>
              </a:ext>
            </a:extLst>
          </p:cNvPr>
          <p:cNvSpPr/>
          <p:nvPr/>
        </p:nvSpPr>
        <p:spPr>
          <a:xfrm>
            <a:off x="5659176" y="1037817"/>
            <a:ext cx="1694109" cy="1583668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49342673-205C-B82D-B612-47423A99B588}"/>
              </a:ext>
            </a:extLst>
          </p:cNvPr>
          <p:cNvSpPr/>
          <p:nvPr/>
        </p:nvSpPr>
        <p:spPr>
          <a:xfrm>
            <a:off x="8046867" y="1486602"/>
            <a:ext cx="1273725" cy="1134883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DE2DFA10-D3CD-5853-B6EA-1F694CC13BEC}"/>
              </a:ext>
            </a:extLst>
          </p:cNvPr>
          <p:cNvSpPr/>
          <p:nvPr/>
        </p:nvSpPr>
        <p:spPr>
          <a:xfrm>
            <a:off x="10089137" y="1618327"/>
            <a:ext cx="1155623" cy="1003158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31">
            <a:extLst>
              <a:ext uri="{FF2B5EF4-FFF2-40B4-BE49-F238E27FC236}">
                <a16:creationId xmlns:a16="http://schemas.microsoft.com/office/drawing/2014/main" id="{F33058FF-12FA-9AA8-D4D0-4260D53FD077}"/>
              </a:ext>
            </a:extLst>
          </p:cNvPr>
          <p:cNvSpPr txBox="1"/>
          <p:nvPr/>
        </p:nvSpPr>
        <p:spPr>
          <a:xfrm>
            <a:off x="6001692" y="2485315"/>
            <a:ext cx="1166096" cy="633367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2.5</a:t>
            </a:r>
          </a:p>
        </p:txBody>
      </p:sp>
      <p:sp>
        <p:nvSpPr>
          <p:cNvPr id="18" name="TextBox 31">
            <a:extLst>
              <a:ext uri="{FF2B5EF4-FFF2-40B4-BE49-F238E27FC236}">
                <a16:creationId xmlns:a16="http://schemas.microsoft.com/office/drawing/2014/main" id="{C9114A4F-3389-4C07-7AB7-A1DBC7641014}"/>
              </a:ext>
            </a:extLst>
          </p:cNvPr>
          <p:cNvSpPr txBox="1"/>
          <p:nvPr/>
        </p:nvSpPr>
        <p:spPr>
          <a:xfrm>
            <a:off x="5862258" y="1301643"/>
            <a:ext cx="816790" cy="633367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9" name="TextBox 31">
            <a:extLst>
              <a:ext uri="{FF2B5EF4-FFF2-40B4-BE49-F238E27FC236}">
                <a16:creationId xmlns:a16="http://schemas.microsoft.com/office/drawing/2014/main" id="{53321017-F7E7-1AE9-5F7B-8C293D5BC31D}"/>
              </a:ext>
            </a:extLst>
          </p:cNvPr>
          <p:cNvSpPr txBox="1"/>
          <p:nvPr/>
        </p:nvSpPr>
        <p:spPr>
          <a:xfrm>
            <a:off x="8121830" y="2521247"/>
            <a:ext cx="1166096" cy="633367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0" name="TextBox 31">
            <a:extLst>
              <a:ext uri="{FF2B5EF4-FFF2-40B4-BE49-F238E27FC236}">
                <a16:creationId xmlns:a16="http://schemas.microsoft.com/office/drawing/2014/main" id="{A56EC0A3-46E3-847B-AC53-62E094DD7B35}"/>
              </a:ext>
            </a:extLst>
          </p:cNvPr>
          <p:cNvSpPr txBox="1"/>
          <p:nvPr/>
        </p:nvSpPr>
        <p:spPr>
          <a:xfrm>
            <a:off x="7975546" y="1517351"/>
            <a:ext cx="816790" cy="633367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21" name="TextBox 31">
            <a:extLst>
              <a:ext uri="{FF2B5EF4-FFF2-40B4-BE49-F238E27FC236}">
                <a16:creationId xmlns:a16="http://schemas.microsoft.com/office/drawing/2014/main" id="{89CADE68-CA5D-494D-26D3-3DDB5DBC74AE}"/>
              </a:ext>
            </a:extLst>
          </p:cNvPr>
          <p:cNvSpPr txBox="1"/>
          <p:nvPr/>
        </p:nvSpPr>
        <p:spPr>
          <a:xfrm>
            <a:off x="10089137" y="2540349"/>
            <a:ext cx="1166096" cy="633367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srgbClr val="FF0000"/>
                </a:solidFill>
                <a:latin typeface="Calibri" panose="020F0502020204030204"/>
              </a:rPr>
              <a:t>1</a:t>
            </a:r>
            <a:r>
              <a:rPr lang="en-GB" sz="2800" kern="0" dirty="0">
                <a:solidFill>
                  <a:srgbClr val="FF0000"/>
                </a:solidFill>
                <a:latin typeface="Calibri" panose="020F0502020204030204"/>
              </a:rPr>
              <a:t>.5</a:t>
            </a: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31">
            <a:extLst>
              <a:ext uri="{FF2B5EF4-FFF2-40B4-BE49-F238E27FC236}">
                <a16:creationId xmlns:a16="http://schemas.microsoft.com/office/drawing/2014/main" id="{DDDE5950-3A2C-5E25-A922-98CEB7D4BBD5}"/>
              </a:ext>
            </a:extLst>
          </p:cNvPr>
          <p:cNvSpPr txBox="1"/>
          <p:nvPr/>
        </p:nvSpPr>
        <p:spPr>
          <a:xfrm>
            <a:off x="10361330" y="1556733"/>
            <a:ext cx="404918" cy="633367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srgbClr val="FF0000"/>
                </a:solidFill>
                <a:latin typeface="Calibri" panose="020F0502020204030204"/>
              </a:rPr>
              <a:t>3</a:t>
            </a: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D52BA87-22F7-76B7-EA9B-A4F68DF8F894}"/>
                  </a:ext>
                </a:extLst>
              </p:cNvPr>
              <p:cNvSpPr txBox="1"/>
              <p:nvPr/>
            </p:nvSpPr>
            <p:spPr>
              <a:xfrm>
                <a:off x="7296155" y="1505755"/>
                <a:ext cx="590237" cy="6860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D52BA87-22F7-76B7-EA9B-A4F68DF8F8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6155" y="1505755"/>
                <a:ext cx="590237" cy="68608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D6F1627-3901-C099-E782-362DDED5AEAD}"/>
                  </a:ext>
                </a:extLst>
              </p:cNvPr>
              <p:cNvSpPr txBox="1"/>
              <p:nvPr/>
            </p:nvSpPr>
            <p:spPr>
              <a:xfrm>
                <a:off x="9270431" y="1807675"/>
                <a:ext cx="590237" cy="40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D6F1627-3901-C099-E782-362DDED5AE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0431" y="1807675"/>
                <a:ext cx="590237" cy="4019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722AE40-DB7F-B7ED-9131-8B6C3607209F}"/>
                  </a:ext>
                </a:extLst>
              </p:cNvPr>
              <p:cNvSpPr txBox="1"/>
              <p:nvPr/>
            </p:nvSpPr>
            <p:spPr>
              <a:xfrm>
                <a:off x="11244760" y="1816795"/>
                <a:ext cx="590237" cy="6860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722AE40-DB7F-B7ED-9131-8B6C360720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4760" y="1816795"/>
                <a:ext cx="590237" cy="6860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AA89F85-5771-F691-19DD-16E626702421}"/>
                  </a:ext>
                </a:extLst>
              </p:cNvPr>
              <p:cNvSpPr txBox="1"/>
              <p:nvPr/>
            </p:nvSpPr>
            <p:spPr>
              <a:xfrm>
                <a:off x="5719260" y="3382508"/>
                <a:ext cx="2402570" cy="679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ad>
                          <m:radPr>
                            <m:degHide m:val="on"/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x 5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ad>
                          <m:radPr>
                            <m:degHide m:val="on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AA89F85-5771-F691-19DD-16E626702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9260" y="3382508"/>
                <a:ext cx="2402570" cy="679866"/>
              </a:xfrm>
              <a:prstGeom prst="rect">
                <a:avLst/>
              </a:prstGeom>
              <a:blipFill>
                <a:blip r:embed="rId5"/>
                <a:stretch>
                  <a:fillRect b="-90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CBFE015-3B4A-2363-C46E-E2EC7604F1F4}"/>
                  </a:ext>
                </a:extLst>
              </p:cNvPr>
              <p:cNvSpPr txBox="1"/>
              <p:nvPr/>
            </p:nvSpPr>
            <p:spPr>
              <a:xfrm>
                <a:off x="5655618" y="4516454"/>
                <a:ext cx="2391249" cy="679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x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x 5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ad>
                          <m:radPr>
                            <m:degHide m:val="on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CBFE015-3B4A-2363-C46E-E2EC7604F1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5618" y="4516454"/>
                <a:ext cx="2391249" cy="679866"/>
              </a:xfrm>
              <a:prstGeom prst="rect">
                <a:avLst/>
              </a:prstGeom>
              <a:blipFill>
                <a:blip r:embed="rId6"/>
                <a:stretch>
                  <a:fillRect b="-90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571DDDF-C9C3-ED1E-F2FA-F7EDAD012C8D}"/>
                  </a:ext>
                </a:extLst>
              </p:cNvPr>
              <p:cNvSpPr txBox="1"/>
              <p:nvPr/>
            </p:nvSpPr>
            <p:spPr>
              <a:xfrm>
                <a:off x="5684907" y="5581553"/>
                <a:ext cx="2241763" cy="679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x 3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  <m:rad>
                          <m:radPr>
                            <m:degHide m:val="on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571DDDF-C9C3-ED1E-F2FA-F7EDAD012C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907" y="5581553"/>
                <a:ext cx="2241763" cy="679866"/>
              </a:xfrm>
              <a:prstGeom prst="rect">
                <a:avLst/>
              </a:prstGeom>
              <a:blipFill>
                <a:blip r:embed="rId7"/>
                <a:stretch>
                  <a:fillRect b="-90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062100B-1BAF-38DF-2B29-64DCC46D14C1}"/>
                  </a:ext>
                </a:extLst>
              </p:cNvPr>
              <p:cNvSpPr txBox="1"/>
              <p:nvPr/>
            </p:nvSpPr>
            <p:spPr>
              <a:xfrm>
                <a:off x="8418667" y="3382508"/>
                <a:ext cx="3229455" cy="8669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062100B-1BAF-38DF-2B29-64DCC46D14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8667" y="3382508"/>
                <a:ext cx="3229455" cy="8669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6D52AC4-58FE-C031-619B-29B7A856539B}"/>
              </a:ext>
            </a:extLst>
          </p:cNvPr>
          <p:cNvCxnSpPr/>
          <p:nvPr/>
        </p:nvCxnSpPr>
        <p:spPr>
          <a:xfrm>
            <a:off x="8280088" y="3461915"/>
            <a:ext cx="0" cy="27889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9D705FD-2A4B-6A28-11EE-B82CCAB19DBF}"/>
                  </a:ext>
                </a:extLst>
              </p:cNvPr>
              <p:cNvSpPr txBox="1"/>
              <p:nvPr/>
            </p:nvSpPr>
            <p:spPr>
              <a:xfrm>
                <a:off x="8437237" y="4713205"/>
                <a:ext cx="2277512" cy="8669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9D705FD-2A4B-6A28-11EE-B82CCAB19D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7237" y="4713205"/>
                <a:ext cx="2277512" cy="86696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5162F48D-6069-6135-0AE5-0DCB65D467AD}"/>
              </a:ext>
            </a:extLst>
          </p:cNvPr>
          <p:cNvSpPr txBox="1"/>
          <p:nvPr/>
        </p:nvSpPr>
        <p:spPr>
          <a:xfrm>
            <a:off x="8704878" y="5989248"/>
            <a:ext cx="774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YES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23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9" grpId="0"/>
      <p:bldP spid="30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82BF42-23A4-BB9D-D86E-963046D0CA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381"/>
          <a:stretch/>
        </p:blipFill>
        <p:spPr>
          <a:xfrm>
            <a:off x="364564" y="1237128"/>
            <a:ext cx="5817404" cy="41425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AB06A1-C913-F4D4-1970-BAA0A2730955}"/>
              </a:ext>
            </a:extLst>
          </p:cNvPr>
          <p:cNvSpPr txBox="1"/>
          <p:nvPr/>
        </p:nvSpPr>
        <p:spPr>
          <a:xfrm>
            <a:off x="273078" y="215153"/>
            <a:ext cx="5271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7) </a:t>
            </a:r>
            <a:r>
              <a:rPr lang="en-US" sz="4000" dirty="0"/>
              <a:t>Find the length of AG</a:t>
            </a:r>
            <a:endParaRPr lang="en-GB" sz="400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50ABA36-4E76-73F0-C4E8-E80969D93C05}"/>
              </a:ext>
            </a:extLst>
          </p:cNvPr>
          <p:cNvCxnSpPr/>
          <p:nvPr/>
        </p:nvCxnSpPr>
        <p:spPr>
          <a:xfrm flipV="1">
            <a:off x="833718" y="1922929"/>
            <a:ext cx="4255994" cy="257511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12D8479-6987-8AB5-3DD6-A9B2F5CBC45F}"/>
              </a:ext>
            </a:extLst>
          </p:cNvPr>
          <p:cNvCxnSpPr>
            <a:cxnSpLocks/>
          </p:cNvCxnSpPr>
          <p:nvPr/>
        </p:nvCxnSpPr>
        <p:spPr>
          <a:xfrm flipV="1">
            <a:off x="833718" y="3792071"/>
            <a:ext cx="4255994" cy="70597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1EBF737-F5AC-19D7-4EF6-08857C5DF93D}"/>
              </a:ext>
            </a:extLst>
          </p:cNvPr>
          <p:cNvCxnSpPr>
            <a:cxnSpLocks/>
          </p:cNvCxnSpPr>
          <p:nvPr/>
        </p:nvCxnSpPr>
        <p:spPr>
          <a:xfrm flipH="1" flipV="1">
            <a:off x="5089712" y="1922929"/>
            <a:ext cx="53788" cy="186914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DFD1971-3C75-74EE-CB3E-A83A8EE90876}"/>
              </a:ext>
            </a:extLst>
          </p:cNvPr>
          <p:cNvSpPr/>
          <p:nvPr/>
        </p:nvSpPr>
        <p:spPr>
          <a:xfrm>
            <a:off x="7464211" y="571499"/>
            <a:ext cx="2607636" cy="1788459"/>
          </a:xfrm>
          <a:prstGeom prst="triangle">
            <a:avLst>
              <a:gd name="adj" fmla="val 10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866B66-6623-34EA-CB13-CC7E085AD52F}"/>
              </a:ext>
            </a:extLst>
          </p:cNvPr>
          <p:cNvSpPr txBox="1"/>
          <p:nvPr/>
        </p:nvSpPr>
        <p:spPr>
          <a:xfrm>
            <a:off x="8511988" y="2381165"/>
            <a:ext cx="692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28</a:t>
            </a:r>
            <a:endParaRPr lang="en-GB" sz="28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8AD994-0AD3-FF86-19C0-ED16932C56DA}"/>
              </a:ext>
            </a:extLst>
          </p:cNvPr>
          <p:cNvCxnSpPr>
            <a:cxnSpLocks/>
          </p:cNvCxnSpPr>
          <p:nvPr/>
        </p:nvCxnSpPr>
        <p:spPr>
          <a:xfrm>
            <a:off x="779930" y="4498041"/>
            <a:ext cx="3718111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289FD5C-311E-369E-CF65-1979B88918BB}"/>
              </a:ext>
            </a:extLst>
          </p:cNvPr>
          <p:cNvCxnSpPr>
            <a:cxnSpLocks/>
          </p:cNvCxnSpPr>
          <p:nvPr/>
        </p:nvCxnSpPr>
        <p:spPr>
          <a:xfrm flipH="1">
            <a:off x="4444253" y="3792071"/>
            <a:ext cx="699247" cy="68580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07FA8A0-5797-155C-9B38-0CBD2A3344D3}"/>
              </a:ext>
            </a:extLst>
          </p:cNvPr>
          <p:cNvCxnSpPr>
            <a:cxnSpLocks/>
            <a:endCxn id="12" idx="3"/>
          </p:cNvCxnSpPr>
          <p:nvPr/>
        </p:nvCxnSpPr>
        <p:spPr>
          <a:xfrm>
            <a:off x="7464211" y="2337546"/>
            <a:ext cx="2607636" cy="22412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F39630D-68C0-5C14-DC23-4C80B3FF3CD0}"/>
              </a:ext>
            </a:extLst>
          </p:cNvPr>
          <p:cNvCxnSpPr>
            <a:cxnSpLocks/>
            <a:stCxn id="12" idx="0"/>
            <a:endCxn id="12" idx="3"/>
          </p:cNvCxnSpPr>
          <p:nvPr/>
        </p:nvCxnSpPr>
        <p:spPr>
          <a:xfrm>
            <a:off x="10071847" y="571499"/>
            <a:ext cx="0" cy="178845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A333452-D2CE-142E-F372-A86A34D9BB5D}"/>
              </a:ext>
            </a:extLst>
          </p:cNvPr>
          <p:cNvSpPr txBox="1"/>
          <p:nvPr/>
        </p:nvSpPr>
        <p:spPr>
          <a:xfrm>
            <a:off x="10071847" y="1309883"/>
            <a:ext cx="692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12</a:t>
            </a: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7F16FE-699D-81E8-FDFB-5BA54E8EFBBA}"/>
                  </a:ext>
                </a:extLst>
              </p:cNvPr>
              <p:cNvSpPr txBox="1"/>
              <p:nvPr/>
            </p:nvSpPr>
            <p:spPr>
              <a:xfrm>
                <a:off x="7518745" y="887504"/>
                <a:ext cx="1421709" cy="582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58</m:t>
                          </m:r>
                        </m:e>
                      </m:ra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7F16FE-699D-81E8-FDFB-5BA54E8EFB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745" y="887504"/>
                <a:ext cx="1421709" cy="5827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4CFC1C4A-0C12-4D96-8189-1D4E48E107BC}"/>
              </a:ext>
            </a:extLst>
          </p:cNvPr>
          <p:cNvSpPr/>
          <p:nvPr/>
        </p:nvSpPr>
        <p:spPr>
          <a:xfrm>
            <a:off x="7208170" y="3876024"/>
            <a:ext cx="2607636" cy="1788459"/>
          </a:xfrm>
          <a:prstGeom prst="triangle">
            <a:avLst>
              <a:gd name="adj" fmla="val 10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11C6F00-C832-2DB9-C447-75D455035D3C}"/>
              </a:ext>
            </a:extLst>
          </p:cNvPr>
          <p:cNvSpPr txBox="1"/>
          <p:nvPr/>
        </p:nvSpPr>
        <p:spPr>
          <a:xfrm>
            <a:off x="9843247" y="4629059"/>
            <a:ext cx="692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16</a:t>
            </a: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01696D3-77C4-52B7-3229-4E09A32382CB}"/>
                  </a:ext>
                </a:extLst>
              </p:cNvPr>
              <p:cNvSpPr txBox="1"/>
              <p:nvPr/>
            </p:nvSpPr>
            <p:spPr>
              <a:xfrm>
                <a:off x="7248281" y="4123063"/>
                <a:ext cx="1421709" cy="7096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ad>
                        <m:radPr>
                          <m:degHide m:val="on"/>
                          <m:ctrlP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𝟕𝟒</m:t>
                          </m:r>
                        </m:e>
                      </m:rad>
                    </m:oMath>
                  </m:oMathPara>
                </a14:m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01696D3-77C4-52B7-3229-4E09A32382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8281" y="4123063"/>
                <a:ext cx="1421709" cy="7096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04A35D2-4DFF-BB90-C02A-E3ADD728371A}"/>
                  </a:ext>
                </a:extLst>
              </p:cNvPr>
              <p:cNvSpPr txBox="1"/>
              <p:nvPr/>
            </p:nvSpPr>
            <p:spPr>
              <a:xfrm>
                <a:off x="7959136" y="5703777"/>
                <a:ext cx="1421709" cy="582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58</m:t>
                          </m:r>
                        </m:e>
                      </m:ra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04A35D2-4DFF-BB90-C02A-E3ADD72837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9136" y="5703777"/>
                <a:ext cx="1421709" cy="5827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4074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27" grpId="0"/>
      <p:bldP spid="28" grpId="0"/>
      <p:bldP spid="29" grpId="0" animBg="1"/>
      <p:bldP spid="31" grpId="0"/>
      <p:bldP spid="32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DFF184-9DC6-B854-B1C7-896443112E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25" t="16561" r="10760"/>
          <a:stretch/>
        </p:blipFill>
        <p:spPr>
          <a:xfrm>
            <a:off x="758090" y="1278964"/>
            <a:ext cx="4897873" cy="48110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94531E-2D24-F69C-E1F8-E8C3D2A01FEF}"/>
              </a:ext>
            </a:extLst>
          </p:cNvPr>
          <p:cNvSpPr txBox="1"/>
          <p:nvPr/>
        </p:nvSpPr>
        <p:spPr>
          <a:xfrm>
            <a:off x="273077" y="215153"/>
            <a:ext cx="89067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8) </a:t>
            </a:r>
            <a:r>
              <a:rPr lang="en-US" sz="4000" dirty="0"/>
              <a:t>Find the length of the vertical height. </a:t>
            </a:r>
            <a:endParaRPr lang="en-GB" sz="400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D344055-4954-A64B-3EDA-C68A329AB4D4}"/>
              </a:ext>
            </a:extLst>
          </p:cNvPr>
          <p:cNvCxnSpPr>
            <a:cxnSpLocks/>
          </p:cNvCxnSpPr>
          <p:nvPr/>
        </p:nvCxnSpPr>
        <p:spPr>
          <a:xfrm flipV="1">
            <a:off x="1187823" y="4524935"/>
            <a:ext cx="3780865" cy="8538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BA6CC3B-C067-C38B-9736-D0FA3F0A24FE}"/>
              </a:ext>
            </a:extLst>
          </p:cNvPr>
          <p:cNvCxnSpPr>
            <a:cxnSpLocks/>
          </p:cNvCxnSpPr>
          <p:nvPr/>
        </p:nvCxnSpPr>
        <p:spPr>
          <a:xfrm flipH="1" flipV="1">
            <a:off x="3025588" y="1768288"/>
            <a:ext cx="181438" cy="318359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6E4C5E27-44A5-C401-06F3-225FE38E64BE}"/>
              </a:ext>
            </a:extLst>
          </p:cNvPr>
          <p:cNvSpPr/>
          <p:nvPr/>
        </p:nvSpPr>
        <p:spPr>
          <a:xfrm>
            <a:off x="7464211" y="571499"/>
            <a:ext cx="2607636" cy="1788459"/>
          </a:xfrm>
          <a:prstGeom prst="triangle">
            <a:avLst>
              <a:gd name="adj" fmla="val 10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759AFD-42B7-FBC9-D8FF-DB4D91FBD826}"/>
              </a:ext>
            </a:extLst>
          </p:cNvPr>
          <p:cNvSpPr txBox="1"/>
          <p:nvPr/>
        </p:nvSpPr>
        <p:spPr>
          <a:xfrm>
            <a:off x="8511988" y="2381165"/>
            <a:ext cx="692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28</a:t>
            </a:r>
            <a:endParaRPr lang="en-GB" sz="28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267B47E-112D-DB91-1829-AD3305EFE899}"/>
              </a:ext>
            </a:extLst>
          </p:cNvPr>
          <p:cNvCxnSpPr>
            <a:cxnSpLocks/>
            <a:endCxn id="10" idx="3"/>
          </p:cNvCxnSpPr>
          <p:nvPr/>
        </p:nvCxnSpPr>
        <p:spPr>
          <a:xfrm>
            <a:off x="7464211" y="2337546"/>
            <a:ext cx="2607636" cy="22412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428D23C-37C8-9F09-5792-D99883070A29}"/>
              </a:ext>
            </a:extLst>
          </p:cNvPr>
          <p:cNvCxnSpPr>
            <a:cxnSpLocks/>
            <a:stCxn id="10" idx="0"/>
            <a:endCxn id="10" idx="3"/>
          </p:cNvCxnSpPr>
          <p:nvPr/>
        </p:nvCxnSpPr>
        <p:spPr>
          <a:xfrm>
            <a:off x="10071847" y="571499"/>
            <a:ext cx="0" cy="178845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039D112-CD0B-D336-BDA3-F367D58E1D5A}"/>
              </a:ext>
            </a:extLst>
          </p:cNvPr>
          <p:cNvSpPr txBox="1"/>
          <p:nvPr/>
        </p:nvSpPr>
        <p:spPr>
          <a:xfrm>
            <a:off x="10071847" y="1309883"/>
            <a:ext cx="692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12</a:t>
            </a: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3E7656D-2E3A-61AD-F0F4-1054EBFDA727}"/>
                  </a:ext>
                </a:extLst>
              </p:cNvPr>
              <p:cNvSpPr txBox="1"/>
              <p:nvPr/>
            </p:nvSpPr>
            <p:spPr>
              <a:xfrm>
                <a:off x="7518745" y="887504"/>
                <a:ext cx="1421709" cy="582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58</m:t>
                          </m:r>
                        </m:e>
                      </m:ra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3E7656D-2E3A-61AD-F0F4-1054EBFDA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745" y="887504"/>
                <a:ext cx="1421709" cy="5827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3F8F1DB2-0C78-1475-DA25-06DF0FC51DB9}"/>
              </a:ext>
            </a:extLst>
          </p:cNvPr>
          <p:cNvSpPr/>
          <p:nvPr/>
        </p:nvSpPr>
        <p:spPr>
          <a:xfrm>
            <a:off x="7208170" y="3876024"/>
            <a:ext cx="2607636" cy="1788459"/>
          </a:xfrm>
          <a:prstGeom prst="triangle">
            <a:avLst>
              <a:gd name="adj" fmla="val 10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AF2C17-944B-B763-A56A-55585B0EAE9A}"/>
              </a:ext>
            </a:extLst>
          </p:cNvPr>
          <p:cNvSpPr txBox="1"/>
          <p:nvPr/>
        </p:nvSpPr>
        <p:spPr>
          <a:xfrm>
            <a:off x="9843247" y="4629059"/>
            <a:ext cx="692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16</a:t>
            </a: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2658427-C8D0-1D0D-CCD6-011D47A3589B}"/>
                  </a:ext>
                </a:extLst>
              </p:cNvPr>
              <p:cNvSpPr txBox="1"/>
              <p:nvPr/>
            </p:nvSpPr>
            <p:spPr>
              <a:xfrm>
                <a:off x="7248281" y="4123063"/>
                <a:ext cx="1421709" cy="7096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ad>
                        <m:radPr>
                          <m:degHide m:val="on"/>
                          <m:ctrlPr>
                            <a:rPr lang="en-GB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𝟕𝟒</m:t>
                          </m:r>
                        </m:e>
                      </m:rad>
                    </m:oMath>
                  </m:oMathPara>
                </a14:m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2658427-C8D0-1D0D-CCD6-011D47A358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8281" y="4123063"/>
                <a:ext cx="1421709" cy="7096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918F85B-39B8-0426-54EE-CE1FA4140810}"/>
                  </a:ext>
                </a:extLst>
              </p:cNvPr>
              <p:cNvSpPr txBox="1"/>
              <p:nvPr/>
            </p:nvSpPr>
            <p:spPr>
              <a:xfrm>
                <a:off x="7959136" y="5703777"/>
                <a:ext cx="1421709" cy="582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58</m:t>
                          </m:r>
                        </m:e>
                      </m:ra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918F85B-39B8-0426-54EE-CE1FA4140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9136" y="5703777"/>
                <a:ext cx="1421709" cy="5827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643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4" grpId="0"/>
      <p:bldP spid="15" grpId="0"/>
      <p:bldP spid="16" grpId="0" animBg="1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EB17212-E4E5-0001-AFFB-6D9386E6E269}"/>
              </a:ext>
            </a:extLst>
          </p:cNvPr>
          <p:cNvSpPr txBox="1"/>
          <p:nvPr/>
        </p:nvSpPr>
        <p:spPr>
          <a:xfrm>
            <a:off x="496047" y="356070"/>
            <a:ext cx="1079350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9) </a:t>
            </a:r>
            <a:r>
              <a:rPr lang="en-US" sz="4000" dirty="0"/>
              <a:t>I have a metal tin in the shape of a cylinder with diameter 11cm and height 16cm. Can I fit a pencil 20cm long inside the tin and put the lid on?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402EDE-A331-3C3D-9613-C4AF736870B6}"/>
              </a:ext>
            </a:extLst>
          </p:cNvPr>
          <p:cNvSpPr/>
          <p:nvPr/>
        </p:nvSpPr>
        <p:spPr>
          <a:xfrm>
            <a:off x="7232276" y="2997664"/>
            <a:ext cx="2682688" cy="264234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899190E-5E44-2776-FFF1-E47220CD1EF6}"/>
              </a:ext>
            </a:extLst>
          </p:cNvPr>
          <p:cNvCxnSpPr/>
          <p:nvPr/>
        </p:nvCxnSpPr>
        <p:spPr>
          <a:xfrm flipV="1">
            <a:off x="7232276" y="2997664"/>
            <a:ext cx="2682688" cy="26423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9C6312F-0C4B-378C-4CFB-6FB8C9C65528}"/>
                  </a:ext>
                </a:extLst>
              </p:cNvPr>
              <p:cNvSpPr txBox="1"/>
              <p:nvPr/>
            </p:nvSpPr>
            <p:spPr>
              <a:xfrm>
                <a:off x="827399" y="2997664"/>
                <a:ext cx="5193147" cy="862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4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𝟏𝟔</m:t>
                              </m:r>
                            </m:e>
                            <m:sup>
                              <m:r>
                                <a:rPr lang="en-US" sz="4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 </m:t>
                          </m:r>
                          <m:sSup>
                            <m:sSupPr>
                              <m:ctrlPr>
                                <a:rPr lang="en-US" sz="4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  <m:sup>
                              <m:r>
                                <a:rPr lang="en-US" sz="4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𝟏𝟗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𝟒𝟏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9C6312F-0C4B-378C-4CFB-6FB8C9C65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399" y="2997664"/>
                <a:ext cx="5193147" cy="86267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D686889-1CED-3C85-A5C5-34F930BA8924}"/>
                  </a:ext>
                </a:extLst>
              </p:cNvPr>
              <p:cNvSpPr txBox="1"/>
              <p:nvPr/>
            </p:nvSpPr>
            <p:spPr>
              <a:xfrm>
                <a:off x="1481075" y="4468808"/>
                <a:ext cx="3648977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𝟏𝟗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𝟒𝟏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en-US" sz="4000" b="1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4000" b="1" dirty="0">
                    <a:solidFill>
                      <a:srgbClr val="FF0000"/>
                    </a:solidFill>
                  </a:rPr>
                  <a:t>No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D686889-1CED-3C85-A5C5-34F930BA89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1075" y="4468808"/>
                <a:ext cx="3648977" cy="1323439"/>
              </a:xfrm>
              <a:prstGeom prst="rect">
                <a:avLst/>
              </a:prstGeom>
              <a:blipFill>
                <a:blip r:embed="rId3"/>
                <a:stretch>
                  <a:fillRect b="-188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848C9BD3-4359-2C71-8748-1F1F274EA6B6}"/>
              </a:ext>
            </a:extLst>
          </p:cNvPr>
          <p:cNvSpPr txBox="1"/>
          <p:nvPr/>
        </p:nvSpPr>
        <p:spPr>
          <a:xfrm>
            <a:off x="8263218" y="5640011"/>
            <a:ext cx="773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11</a:t>
            </a:r>
            <a:endParaRPr lang="en-GB" sz="3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CB2937-32BB-15CB-54CF-26031C6A29B3}"/>
              </a:ext>
            </a:extLst>
          </p:cNvPr>
          <p:cNvSpPr txBox="1"/>
          <p:nvPr/>
        </p:nvSpPr>
        <p:spPr>
          <a:xfrm>
            <a:off x="10035989" y="3995671"/>
            <a:ext cx="773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16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07124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092906-251D-E05A-EBE3-8D898EF9A49C}"/>
              </a:ext>
            </a:extLst>
          </p:cNvPr>
          <p:cNvSpPr txBox="1"/>
          <p:nvPr/>
        </p:nvSpPr>
        <p:spPr>
          <a:xfrm>
            <a:off x="484827" y="255093"/>
            <a:ext cx="107935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10) </a:t>
            </a:r>
            <a:r>
              <a:rPr lang="en-US" sz="4000" dirty="0"/>
              <a:t>A thin wire 18cm is bent into the shape shown. Calculate the length from A to B.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64E307E-6830-52F3-DF8D-3FBE236432EB}"/>
              </a:ext>
            </a:extLst>
          </p:cNvPr>
          <p:cNvGrpSpPr/>
          <p:nvPr/>
        </p:nvGrpSpPr>
        <p:grpSpPr>
          <a:xfrm>
            <a:off x="574652" y="1789008"/>
            <a:ext cx="5063213" cy="4682300"/>
            <a:chOff x="333430" y="1654373"/>
            <a:chExt cx="5063213" cy="468230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AD2E5BA-6827-CD7F-01B6-965129B8CD37}"/>
                </a:ext>
              </a:extLst>
            </p:cNvPr>
            <p:cNvGrpSpPr/>
            <p:nvPr/>
          </p:nvGrpSpPr>
          <p:grpSpPr>
            <a:xfrm>
              <a:off x="971432" y="2008316"/>
              <a:ext cx="3886667" cy="4112930"/>
              <a:chOff x="1218265" y="1312698"/>
              <a:chExt cx="3886667" cy="4112930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BC86AA5-44BF-822C-AAAB-FFA99D2F278D}"/>
                  </a:ext>
                </a:extLst>
              </p:cNvPr>
              <p:cNvCxnSpPr/>
              <p:nvPr/>
            </p:nvCxnSpPr>
            <p:spPr>
              <a:xfrm flipV="1">
                <a:off x="1267818" y="2928324"/>
                <a:ext cx="538543" cy="1598797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C1337A1D-C08D-ADEB-B50C-D2F4F10574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18265" y="4519599"/>
                <a:ext cx="2307487" cy="877979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DFC79AE-3D5E-17BA-5D60-58A338ED61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14532" y="1312698"/>
                <a:ext cx="1590400" cy="4112930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CEE193E-DE35-66E6-3FFF-463F1F1448DD}"/>
                </a:ext>
              </a:extLst>
            </p:cNvPr>
            <p:cNvSpPr/>
            <p:nvPr/>
          </p:nvSpPr>
          <p:spPr>
            <a:xfrm rot="1260267">
              <a:off x="1084802" y="5006810"/>
              <a:ext cx="238738" cy="27721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B8AFA33-D7F3-EADB-6C16-8FDE7F07C72F}"/>
                </a:ext>
              </a:extLst>
            </p:cNvPr>
            <p:cNvSpPr/>
            <p:nvPr/>
          </p:nvSpPr>
          <p:spPr>
            <a:xfrm rot="1405005">
              <a:off x="3045023" y="5775710"/>
              <a:ext cx="273387" cy="28768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B6C00A1-43D5-35F1-7FE5-E23BD5D3E5F2}"/>
                </a:ext>
              </a:extLst>
            </p:cNvPr>
            <p:cNvSpPr txBox="1"/>
            <p:nvPr/>
          </p:nvSpPr>
          <p:spPr>
            <a:xfrm>
              <a:off x="333430" y="3885208"/>
              <a:ext cx="10770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3cm</a:t>
              </a:r>
              <a:endParaRPr lang="en-GB" sz="32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D5091D4-E3D8-2D70-3547-AE531EE648FD}"/>
                </a:ext>
              </a:extLst>
            </p:cNvPr>
            <p:cNvSpPr txBox="1"/>
            <p:nvPr/>
          </p:nvSpPr>
          <p:spPr>
            <a:xfrm>
              <a:off x="1375568" y="5751898"/>
              <a:ext cx="10770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3cm</a:t>
              </a:r>
              <a:endParaRPr lang="en-GB" sz="32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5C9C03C-86AC-F687-7E88-1F2CA621A4EA}"/>
                </a:ext>
              </a:extLst>
            </p:cNvPr>
            <p:cNvSpPr txBox="1"/>
            <p:nvPr/>
          </p:nvSpPr>
          <p:spPr>
            <a:xfrm>
              <a:off x="1287080" y="2962367"/>
              <a:ext cx="5385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/>
                <a:t>A</a:t>
              </a:r>
              <a:endParaRPr lang="en-GB" sz="40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06D53E4-3CF0-2A5E-661C-010378596163}"/>
                </a:ext>
              </a:extLst>
            </p:cNvPr>
            <p:cNvSpPr txBox="1"/>
            <p:nvPr/>
          </p:nvSpPr>
          <p:spPr>
            <a:xfrm>
              <a:off x="4858099" y="1654373"/>
              <a:ext cx="5385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/>
                <a:t>B</a:t>
              </a:r>
              <a:endParaRPr lang="en-GB" sz="4000" dirty="0"/>
            </a:p>
          </p:txBody>
        </p:sp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7A9E182-D3AF-045D-D552-614CA1C7890C}"/>
              </a:ext>
            </a:extLst>
          </p:cNvPr>
          <p:cNvCxnSpPr>
            <a:cxnSpLocks/>
          </p:cNvCxnSpPr>
          <p:nvPr/>
        </p:nvCxnSpPr>
        <p:spPr>
          <a:xfrm flipV="1">
            <a:off x="4017364" y="2278505"/>
            <a:ext cx="1620501" cy="4192803"/>
          </a:xfrm>
          <a:prstGeom prst="straightConnector1">
            <a:avLst/>
          </a:prstGeom>
          <a:ln w="4762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4349113-3156-18F0-2001-D549F9DCA4B8}"/>
              </a:ext>
            </a:extLst>
          </p:cNvPr>
          <p:cNvCxnSpPr>
            <a:cxnSpLocks/>
          </p:cNvCxnSpPr>
          <p:nvPr/>
        </p:nvCxnSpPr>
        <p:spPr>
          <a:xfrm flipV="1">
            <a:off x="3948003" y="2041366"/>
            <a:ext cx="950847" cy="2270864"/>
          </a:xfrm>
          <a:prstGeom prst="straightConnector1">
            <a:avLst/>
          </a:prstGeom>
          <a:ln w="4762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18DF109-AF2B-560D-FE95-3F59CB3D3AEF}"/>
              </a:ext>
            </a:extLst>
          </p:cNvPr>
          <p:cNvCxnSpPr>
            <a:cxnSpLocks/>
          </p:cNvCxnSpPr>
          <p:nvPr/>
        </p:nvCxnSpPr>
        <p:spPr>
          <a:xfrm flipH="1" flipV="1">
            <a:off x="1952863" y="3822663"/>
            <a:ext cx="2044725" cy="672336"/>
          </a:xfrm>
          <a:prstGeom prst="straightConnector1">
            <a:avLst/>
          </a:prstGeom>
          <a:ln w="4762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F5ECD52-BC22-8AC4-6892-5428BEA0B1A6}"/>
              </a:ext>
            </a:extLst>
          </p:cNvPr>
          <p:cNvSpPr txBox="1"/>
          <p:nvPr/>
        </p:nvSpPr>
        <p:spPr>
          <a:xfrm>
            <a:off x="2637059" y="4090652"/>
            <a:ext cx="487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3</a:t>
            </a:r>
            <a:endParaRPr lang="en-GB" sz="3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EDED941-BA88-FCDD-4CBF-7E7BB233C02E}"/>
              </a:ext>
            </a:extLst>
          </p:cNvPr>
          <p:cNvSpPr txBox="1"/>
          <p:nvPr/>
        </p:nvSpPr>
        <p:spPr>
          <a:xfrm>
            <a:off x="3936245" y="2676195"/>
            <a:ext cx="487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9</a:t>
            </a:r>
            <a:endParaRPr lang="en-GB" sz="36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DE9246-8FC3-06F6-EAED-0C6D116C23E2}"/>
              </a:ext>
            </a:extLst>
          </p:cNvPr>
          <p:cNvSpPr txBox="1"/>
          <p:nvPr/>
        </p:nvSpPr>
        <p:spPr>
          <a:xfrm>
            <a:off x="4925091" y="4124618"/>
            <a:ext cx="682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12</a:t>
            </a:r>
            <a:endParaRPr lang="en-GB" sz="3600" dirty="0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3C776D4E-1D43-62C4-E771-24AA377872A9}"/>
              </a:ext>
            </a:extLst>
          </p:cNvPr>
          <p:cNvSpPr/>
          <p:nvPr/>
        </p:nvSpPr>
        <p:spPr>
          <a:xfrm>
            <a:off x="8134603" y="3196422"/>
            <a:ext cx="2607636" cy="1788459"/>
          </a:xfrm>
          <a:prstGeom prst="triangle">
            <a:avLst>
              <a:gd name="adj" fmla="val 10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9B5FCBC-ABFE-A9B1-E829-AEC22A49E5FE}"/>
              </a:ext>
            </a:extLst>
          </p:cNvPr>
          <p:cNvSpPr txBox="1"/>
          <p:nvPr/>
        </p:nvSpPr>
        <p:spPr>
          <a:xfrm>
            <a:off x="10769680" y="3949457"/>
            <a:ext cx="6925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9</a:t>
            </a:r>
            <a:endParaRPr lang="en-GB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3F36AA2-4A0C-DAF1-74C7-67458549AA01}"/>
                  </a:ext>
                </a:extLst>
              </p:cNvPr>
              <p:cNvSpPr txBox="1"/>
              <p:nvPr/>
            </p:nvSpPr>
            <p:spPr>
              <a:xfrm>
                <a:off x="6655379" y="3400381"/>
                <a:ext cx="2953986" cy="765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</m:rad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3F36AA2-4A0C-DAF1-74C7-67458549AA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379" y="3400381"/>
                <a:ext cx="2953986" cy="765915"/>
              </a:xfrm>
              <a:prstGeom prst="rect">
                <a:avLst/>
              </a:prstGeom>
              <a:blipFill>
                <a:blip r:embed="rId2"/>
                <a:stretch>
                  <a:fillRect l="-7438" t="-6400" b="-344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5E6DFF8-BE01-5CE5-ACF5-6AD95EC45A6C}"/>
                  </a:ext>
                </a:extLst>
              </p:cNvPr>
              <p:cNvSpPr txBox="1"/>
              <p:nvPr/>
            </p:nvSpPr>
            <p:spPr>
              <a:xfrm>
                <a:off x="8885569" y="5024175"/>
                <a:ext cx="142170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5E6DFF8-BE01-5CE5-ACF5-6AD95EC45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5569" y="5024175"/>
                <a:ext cx="1421709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242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1EEEE26-F6D1-B92C-530F-4BF36C7DE499}"/>
              </a:ext>
            </a:extLst>
          </p:cNvPr>
          <p:cNvGrpSpPr/>
          <p:nvPr/>
        </p:nvGrpSpPr>
        <p:grpSpPr>
          <a:xfrm>
            <a:off x="1067803" y="1558417"/>
            <a:ext cx="3988289" cy="4997774"/>
            <a:chOff x="1115616" y="85253"/>
            <a:chExt cx="4516760" cy="6656115"/>
          </a:xfrm>
        </p:grpSpPr>
        <p:sp>
          <p:nvSpPr>
            <p:cNvPr id="5" name="Diamond 4">
              <a:extLst>
                <a:ext uri="{FF2B5EF4-FFF2-40B4-BE49-F238E27FC236}">
                  <a16:creationId xmlns:a16="http://schemas.microsoft.com/office/drawing/2014/main" id="{BCDE598A-F359-F792-D159-8917FC87871D}"/>
                </a:ext>
              </a:extLst>
            </p:cNvPr>
            <p:cNvSpPr/>
            <p:nvPr/>
          </p:nvSpPr>
          <p:spPr>
            <a:xfrm>
              <a:off x="1115616" y="764704"/>
              <a:ext cx="2448272" cy="5976664"/>
            </a:xfrm>
            <a:prstGeom prst="diamond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E30C01A-9184-13C5-0295-3799C8168393}"/>
                </a:ext>
              </a:extLst>
            </p:cNvPr>
            <p:cNvCxnSpPr/>
            <p:nvPr/>
          </p:nvCxnSpPr>
          <p:spPr>
            <a:xfrm>
              <a:off x="1115616" y="672813"/>
              <a:ext cx="2448272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7D3A93C-3261-2F89-C5A6-5E0CD2E93013}"/>
                    </a:ext>
                  </a:extLst>
                </p:cNvPr>
                <p:cNvSpPr txBox="1"/>
                <p:nvPr/>
              </p:nvSpPr>
              <p:spPr>
                <a:xfrm>
                  <a:off x="1740776" y="85253"/>
                  <a:ext cx="119795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dirty="0" smtClean="0">
                            <a:latin typeface="Cambria Math"/>
                          </a:rPr>
                          <m:t>2</m:t>
                        </m:r>
                        <m:r>
                          <a:rPr lang="en-GB" sz="2400" i="1" dirty="0" smtClean="0">
                            <a:latin typeface="Cambria Math"/>
                          </a:rPr>
                          <m:t>𝑥</m:t>
                        </m:r>
                      </m:oMath>
                    </m:oMathPara>
                  </a14:m>
                  <a:endParaRPr lang="en-GB" sz="2400" dirty="0">
                    <a:latin typeface="Comic Sans MS" pitchFamily="66" charset="0"/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7D3A93C-3261-2F89-C5A6-5E0CD2E9301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40776" y="85253"/>
                  <a:ext cx="1197951" cy="461665"/>
                </a:xfrm>
                <a:prstGeom prst="rect">
                  <a:avLst/>
                </a:prstGeom>
                <a:blipFill>
                  <a:blip r:embed="rId2"/>
                  <a:stretch>
                    <a:fillRect b="-2631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737BC932-5A07-787E-5BB8-D0A65C41646F}"/>
                    </a:ext>
                  </a:extLst>
                </p:cNvPr>
                <p:cNvSpPr txBox="1"/>
                <p:nvPr/>
              </p:nvSpPr>
              <p:spPr>
                <a:xfrm>
                  <a:off x="3738737" y="3353717"/>
                  <a:ext cx="1893639" cy="6148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dirty="0" smtClean="0">
                            <a:latin typeface="Cambria Math"/>
                          </a:rPr>
                          <m:t>4</m:t>
                        </m:r>
                        <m:r>
                          <a:rPr lang="en-GB" sz="2400" i="1" dirty="0" smtClean="0">
                            <a:latin typeface="Cambria Math"/>
                          </a:rPr>
                          <m:t>𝑥</m:t>
                        </m:r>
                        <m:r>
                          <a:rPr lang="en-GB" sz="2400" i="1" dirty="0" smtClean="0">
                            <a:latin typeface="Cambria Math"/>
                          </a:rPr>
                          <m:t> +20</m:t>
                        </m:r>
                      </m:oMath>
                    </m:oMathPara>
                  </a14:m>
                  <a:endParaRPr lang="en-GB" sz="2400" dirty="0">
                    <a:latin typeface="Comic Sans MS" pitchFamily="66" charset="0"/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737BC932-5A07-787E-5BB8-D0A65C41646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38737" y="3353717"/>
                  <a:ext cx="1893639" cy="61485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9A9C3C0-3BD0-09F4-9A8A-A4161FA30911}"/>
                </a:ext>
              </a:extLst>
            </p:cNvPr>
            <p:cNvCxnSpPr/>
            <p:nvPr/>
          </p:nvCxnSpPr>
          <p:spPr>
            <a:xfrm>
              <a:off x="3738737" y="764704"/>
              <a:ext cx="0" cy="5976664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5F1CB6-0944-A24C-E090-134899ADAB03}"/>
                  </a:ext>
                </a:extLst>
              </p:cNvPr>
              <p:cNvSpPr txBox="1"/>
              <p:nvPr/>
            </p:nvSpPr>
            <p:spPr>
              <a:xfrm>
                <a:off x="519954" y="194235"/>
                <a:ext cx="9436846" cy="132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4000" b="1" dirty="0"/>
                  <a:t>11) </a:t>
                </a:r>
                <a:r>
                  <a:rPr lang="en-GB" sz="4000" dirty="0"/>
                  <a:t>The perimeter of the Rhombus is 100cm. </a:t>
                </a:r>
              </a:p>
              <a:p>
                <a:r>
                  <a:rPr lang="en-GB" sz="4000" dirty="0"/>
                  <a:t>What is the value of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4000" dirty="0"/>
                  <a:t>?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5F1CB6-0944-A24C-E090-134899ADAB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954" y="194235"/>
                <a:ext cx="9436846" cy="1323439"/>
              </a:xfrm>
              <a:prstGeom prst="rect">
                <a:avLst/>
              </a:prstGeom>
              <a:blipFill>
                <a:blip r:embed="rId4"/>
                <a:stretch>
                  <a:fillRect l="-2261" t="-8295" r="-2972" b="-188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3BBB0129-2C73-14AB-41BF-36E46996376D}"/>
              </a:ext>
            </a:extLst>
          </p:cNvPr>
          <p:cNvSpPr/>
          <p:nvPr/>
        </p:nvSpPr>
        <p:spPr>
          <a:xfrm rot="10800000">
            <a:off x="2148712" y="2068585"/>
            <a:ext cx="1080904" cy="2253332"/>
          </a:xfrm>
          <a:prstGeom prst="triangle">
            <a:avLst>
              <a:gd name="adj" fmla="val 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8E244CE2-3D49-22FA-C697-946705C4D3F7}"/>
              </a:ext>
            </a:extLst>
          </p:cNvPr>
          <p:cNvSpPr/>
          <p:nvPr/>
        </p:nvSpPr>
        <p:spPr>
          <a:xfrm rot="10800000">
            <a:off x="7134851" y="1265809"/>
            <a:ext cx="1710612" cy="1769701"/>
          </a:xfrm>
          <a:prstGeom prst="triangle">
            <a:avLst>
              <a:gd name="adj" fmla="val 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3C24B9-E5CB-20F2-AD03-638839466B81}"/>
                  </a:ext>
                </a:extLst>
              </p:cNvPr>
              <p:cNvSpPr txBox="1"/>
              <p:nvPr/>
            </p:nvSpPr>
            <p:spPr>
              <a:xfrm>
                <a:off x="7626900" y="611627"/>
                <a:ext cx="850038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dirty="0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3C24B9-E5CB-20F2-AD03-638839466B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900" y="611627"/>
                <a:ext cx="850038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1B848-FDC3-7943-25A9-208080D99FD9}"/>
                  </a:ext>
                </a:extLst>
              </p:cNvPr>
              <p:cNvSpPr txBox="1"/>
              <p:nvPr/>
            </p:nvSpPr>
            <p:spPr>
              <a:xfrm>
                <a:off x="8755522" y="1868249"/>
                <a:ext cx="204128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 dirty="0" smtClean="0">
                          <a:latin typeface="Cambria Math"/>
                        </a:rPr>
                        <m:t>𝑥</m:t>
                      </m:r>
                      <m:r>
                        <a:rPr lang="en-GB" sz="3600" i="1" dirty="0" smtClean="0">
                          <a:latin typeface="Cambria Math"/>
                        </a:rPr>
                        <m:t> +10</m:t>
                      </m:r>
                    </m:oMath>
                  </m:oMathPara>
                </a14:m>
                <a:endParaRPr lang="en-GB" sz="3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1B848-FDC3-7943-25A9-208080D99F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522" y="1868249"/>
                <a:ext cx="2041284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B8B8753-ADBE-B34C-2558-B48A59EAC05F}"/>
                  </a:ext>
                </a:extLst>
              </p:cNvPr>
              <p:cNvSpPr txBox="1"/>
              <p:nvPr/>
            </p:nvSpPr>
            <p:spPr>
              <a:xfrm>
                <a:off x="5607228" y="3016775"/>
                <a:ext cx="5276879" cy="969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 </m:t>
                          </m:r>
                          <m:sSup>
                            <m:sSupPr>
                              <m:ctrlPr>
                                <a:rPr lang="en-US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rad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B8B8753-ADBE-B34C-2558-B48A59EAC0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228" y="3016775"/>
                <a:ext cx="5276879" cy="9691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6A383C7-D9BE-6480-4B2A-2A9493DB6E4E}"/>
                  </a:ext>
                </a:extLst>
              </p:cNvPr>
              <p:cNvSpPr txBox="1"/>
              <p:nvPr/>
            </p:nvSpPr>
            <p:spPr>
              <a:xfrm>
                <a:off x="5877177" y="4044336"/>
                <a:ext cx="5276879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sSup>
                        <m:sSupPr>
                          <m:ctrlP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𝟔𝟐𝟓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6A383C7-D9BE-6480-4B2A-2A9493DB6E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7177" y="4044336"/>
                <a:ext cx="5276879" cy="53296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0623BBA-6541-CCEF-2EA5-9DDC45F92B06}"/>
                  </a:ext>
                </a:extLst>
              </p:cNvPr>
              <p:cNvSpPr txBox="1"/>
              <p:nvPr/>
            </p:nvSpPr>
            <p:spPr>
              <a:xfrm>
                <a:off x="5877177" y="4799169"/>
                <a:ext cx="5276879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𝟔𝟐𝟓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0623BBA-6541-CCEF-2EA5-9DDC45F92B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7177" y="4799169"/>
                <a:ext cx="5276879" cy="53296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5760C99-1973-4366-2C07-89E42A17F65D}"/>
                  </a:ext>
                </a:extLst>
              </p:cNvPr>
              <p:cNvSpPr txBox="1"/>
              <p:nvPr/>
            </p:nvSpPr>
            <p:spPr>
              <a:xfrm>
                <a:off x="5873014" y="5448906"/>
                <a:ext cx="4828840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𝟏𝟎𝟓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5760C99-1973-4366-2C07-89E42A17F6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014" y="5448906"/>
                <a:ext cx="4828840" cy="5329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D1BD9DDE-3C49-C9CE-C973-4A7D7F1E5D3D}"/>
              </a:ext>
            </a:extLst>
          </p:cNvPr>
          <p:cNvSpPr txBox="1"/>
          <p:nvPr/>
        </p:nvSpPr>
        <p:spPr>
          <a:xfrm>
            <a:off x="7967272" y="6098643"/>
            <a:ext cx="995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b="1" i="1" dirty="0">
                <a:solidFill>
                  <a:srgbClr val="FF0000"/>
                </a:solidFill>
              </a:rPr>
              <a:t> </a:t>
            </a:r>
            <a:r>
              <a:rPr lang="en-US" sz="3200" b="1" dirty="0">
                <a:solidFill>
                  <a:srgbClr val="FF0000"/>
                </a:solidFill>
              </a:rPr>
              <a:t>= 7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92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204B8EB-EEF9-6EF3-9AB6-7E08EDB4ACF1}"/>
              </a:ext>
            </a:extLst>
          </p:cNvPr>
          <p:cNvGrpSpPr/>
          <p:nvPr/>
        </p:nvGrpSpPr>
        <p:grpSpPr>
          <a:xfrm>
            <a:off x="1031957" y="1133356"/>
            <a:ext cx="5672861" cy="5474179"/>
            <a:chOff x="1757613" y="402812"/>
            <a:chExt cx="5588020" cy="593443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487744C-0362-C7D9-0223-0B3386E4270B}"/>
                </a:ext>
              </a:extLst>
            </p:cNvPr>
            <p:cNvGrpSpPr/>
            <p:nvPr/>
          </p:nvGrpSpPr>
          <p:grpSpPr>
            <a:xfrm rot="18775652">
              <a:off x="2296581" y="2128869"/>
              <a:ext cx="2083708" cy="1584176"/>
              <a:chOff x="5224063" y="1983598"/>
              <a:chExt cx="2432938" cy="1584176"/>
            </a:xfrm>
          </p:grpSpPr>
          <p:sp>
            <p:nvSpPr>
              <p:cNvPr id="20" name="Right Triangle 19">
                <a:extLst>
                  <a:ext uri="{FF2B5EF4-FFF2-40B4-BE49-F238E27FC236}">
                    <a16:creationId xmlns:a16="http://schemas.microsoft.com/office/drawing/2014/main" id="{30A0C250-15B1-89A8-6AF0-5D5522458DE9}"/>
                  </a:ext>
                </a:extLst>
              </p:cNvPr>
              <p:cNvSpPr/>
              <p:nvPr/>
            </p:nvSpPr>
            <p:spPr>
              <a:xfrm>
                <a:off x="5224063" y="1983598"/>
                <a:ext cx="2432938" cy="1584176"/>
              </a:xfrm>
              <a:prstGeom prst="rt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GB" dirty="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B006C75-2686-D16A-C307-BC355919645A}"/>
                  </a:ext>
                </a:extLst>
              </p:cNvPr>
              <p:cNvSpPr/>
              <p:nvPr/>
            </p:nvSpPr>
            <p:spPr>
              <a:xfrm>
                <a:off x="5236907" y="3304588"/>
                <a:ext cx="251770" cy="229604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GB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8A1A499-BFF2-CEC4-00CE-21AA6B2297B8}"/>
                </a:ext>
              </a:extLst>
            </p:cNvPr>
            <p:cNvGrpSpPr/>
            <p:nvPr/>
          </p:nvGrpSpPr>
          <p:grpSpPr>
            <a:xfrm>
              <a:off x="4572000" y="4205389"/>
              <a:ext cx="2376264" cy="1584176"/>
              <a:chOff x="4572000" y="4205389"/>
              <a:chExt cx="2376264" cy="1584176"/>
            </a:xfrm>
          </p:grpSpPr>
          <p:sp>
            <p:nvSpPr>
              <p:cNvPr id="18" name="Right Triangle 17">
                <a:extLst>
                  <a:ext uri="{FF2B5EF4-FFF2-40B4-BE49-F238E27FC236}">
                    <a16:creationId xmlns:a16="http://schemas.microsoft.com/office/drawing/2014/main" id="{B5DA9D30-0AE2-819F-970F-F709E78B1DA4}"/>
                  </a:ext>
                </a:extLst>
              </p:cNvPr>
              <p:cNvSpPr/>
              <p:nvPr/>
            </p:nvSpPr>
            <p:spPr>
              <a:xfrm>
                <a:off x="4572000" y="4205389"/>
                <a:ext cx="2376264" cy="1584176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B13ACCA-66E3-CB3A-107F-A75C84F70556}"/>
                  </a:ext>
                </a:extLst>
              </p:cNvPr>
              <p:cNvSpPr/>
              <p:nvPr/>
            </p:nvSpPr>
            <p:spPr>
              <a:xfrm>
                <a:off x="4572000" y="5603811"/>
                <a:ext cx="161168" cy="185754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GB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70964B5-B617-5D4F-589B-0065B02E2FF8}"/>
                </a:ext>
              </a:extLst>
            </p:cNvPr>
            <p:cNvGrpSpPr/>
            <p:nvPr/>
          </p:nvGrpSpPr>
          <p:grpSpPr>
            <a:xfrm>
              <a:off x="1763688" y="2746419"/>
              <a:ext cx="2808312" cy="3043146"/>
              <a:chOff x="1763688" y="2746419"/>
              <a:chExt cx="2808312" cy="3043146"/>
            </a:xfrm>
          </p:grpSpPr>
          <p:sp>
            <p:nvSpPr>
              <p:cNvPr id="15" name="Right Triangle 14">
                <a:extLst>
                  <a:ext uri="{FF2B5EF4-FFF2-40B4-BE49-F238E27FC236}">
                    <a16:creationId xmlns:a16="http://schemas.microsoft.com/office/drawing/2014/main" id="{06B3E1A9-6A50-62C8-0247-0265ADE7E09E}"/>
                  </a:ext>
                </a:extLst>
              </p:cNvPr>
              <p:cNvSpPr/>
              <p:nvPr/>
            </p:nvSpPr>
            <p:spPr>
              <a:xfrm flipH="1">
                <a:off x="1763688" y="2746419"/>
                <a:ext cx="2808312" cy="3043146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0725A5B-1BBB-BD2F-9892-DAF4D8CD5F21}"/>
                  </a:ext>
                </a:extLst>
              </p:cNvPr>
              <p:cNvSpPr/>
              <p:nvPr/>
            </p:nvSpPr>
            <p:spPr>
              <a:xfrm>
                <a:off x="4391085" y="5609892"/>
                <a:ext cx="168467" cy="170042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GB" dirty="0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B59D35C-A1C6-B964-6C77-59CC9D61E51E}"/>
                </a:ext>
              </a:extLst>
            </p:cNvPr>
            <p:cNvSpPr/>
            <p:nvPr/>
          </p:nvSpPr>
          <p:spPr>
            <a:xfrm rot="21153211">
              <a:off x="1960555" y="402812"/>
              <a:ext cx="2459426" cy="253403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F70E57F-4FD3-3276-4488-CCBEAE9A0E76}"/>
                </a:ext>
              </a:extLst>
            </p:cNvPr>
            <p:cNvSpPr txBox="1"/>
            <p:nvPr/>
          </p:nvSpPr>
          <p:spPr>
            <a:xfrm>
              <a:off x="3087754" y="4162487"/>
              <a:ext cx="585050" cy="500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latin typeface="Comic Sans MS" pitchFamily="66" charset="0"/>
                </a:rPr>
                <a:t>M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E09A79B-B21B-14D9-D1EE-2B6D1737C2A8}"/>
                    </a:ext>
                  </a:extLst>
                </p:cNvPr>
                <p:cNvSpPr txBox="1"/>
                <p:nvPr/>
              </p:nvSpPr>
              <p:spPr>
                <a:xfrm rot="1864223">
                  <a:off x="4492125" y="4501226"/>
                  <a:ext cx="2853508" cy="5382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0" i="1" dirty="0" smtClean="0">
                          <a:latin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dirty="0" smtClean="0">
                              <a:latin typeface="Cambria Math"/>
                            </a:rPr>
                            <m:t>3 </m:t>
                          </m:r>
                        </m:e>
                      </m:rad>
                    </m:oMath>
                  </a14:m>
                  <a:r>
                    <a:rPr lang="en-GB" sz="2400" dirty="0">
                      <a:latin typeface="Comic Sans MS" pitchFamily="66" charset="0"/>
                    </a:rPr>
                    <a:t> + 1</a:t>
                  </a: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E09A79B-B21B-14D9-D1EE-2B6D1737C2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64223">
                  <a:off x="4492125" y="4501226"/>
                  <a:ext cx="2853508" cy="53822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FE0D7C69-A783-A351-B904-F9287EEA537B}"/>
                    </a:ext>
                  </a:extLst>
                </p:cNvPr>
                <p:cNvSpPr txBox="1"/>
                <p:nvPr/>
              </p:nvSpPr>
              <p:spPr>
                <a:xfrm>
                  <a:off x="4552253" y="5777626"/>
                  <a:ext cx="2396012" cy="5382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dirty="0" smtClean="0">
                              <a:latin typeface="Cambria Math"/>
                            </a:rPr>
                            <m:t>3 </m:t>
                          </m:r>
                        </m:e>
                      </m:rad>
                    </m:oMath>
                  </a14:m>
                  <a:r>
                    <a:rPr lang="en-GB" sz="2400" dirty="0">
                      <a:latin typeface="Comic Sans MS" pitchFamily="66" charset="0"/>
                    </a:rPr>
                    <a:t> + 2</a:t>
                  </a: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FE0D7C69-A783-A351-B904-F9287EEA537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52253" y="5777626"/>
                  <a:ext cx="2396012" cy="538226"/>
                </a:xfrm>
                <a:prstGeom prst="rect">
                  <a:avLst/>
                </a:prstGeom>
                <a:blipFill>
                  <a:blip r:embed="rId3"/>
                  <a:stretch>
                    <a:fillRect t="-2439" b="-268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D4F7172-4F6F-A651-4C92-A3C16653717B}"/>
                </a:ext>
              </a:extLst>
            </p:cNvPr>
            <p:cNvSpPr txBox="1"/>
            <p:nvPr/>
          </p:nvSpPr>
          <p:spPr>
            <a:xfrm>
              <a:off x="4577529" y="3413832"/>
              <a:ext cx="344481" cy="500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latin typeface="Comic Sans MS" pitchFamily="66" charset="0"/>
                </a:rPr>
                <a:t>3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746BD67F-2B66-2783-1042-6D692105FF41}"/>
                    </a:ext>
                  </a:extLst>
                </p:cNvPr>
                <p:cNvSpPr txBox="1"/>
                <p:nvPr/>
              </p:nvSpPr>
              <p:spPr>
                <a:xfrm>
                  <a:off x="1763688" y="5789565"/>
                  <a:ext cx="2788563" cy="5476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0" dirty="0" smtClean="0">
                            <a:latin typeface="Cambria Math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en-GB" sz="2400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dirty="0" smtClean="0">
                                <a:latin typeface="Cambria Math"/>
                              </a:rPr>
                              <m:t>2</m:t>
                            </m:r>
                            <m:r>
                              <a:rPr lang="en-GB" sz="2400" i="1" dirty="0">
                                <a:latin typeface="Cambria Math"/>
                              </a:rPr>
                              <m:t> </m:t>
                            </m:r>
                          </m:e>
                        </m:rad>
                        <m:r>
                          <a:rPr lang="en-GB" sz="2400" b="0" i="1" dirty="0" smtClean="0">
                            <a:latin typeface="Cambria Math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en-GB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dirty="0" smtClean="0">
                                <a:latin typeface="Cambria Math"/>
                              </a:rPr>
                              <m:t>3</m:t>
                            </m:r>
                          </m:e>
                        </m:rad>
                      </m:oMath>
                    </m:oMathPara>
                  </a14:m>
                  <a:endParaRPr lang="en-GB" sz="2400" dirty="0">
                    <a:latin typeface="Comic Sans MS" pitchFamily="66" charset="0"/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746BD67F-2B66-2783-1042-6D692105FF4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3688" y="5789565"/>
                  <a:ext cx="2788563" cy="54767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993C744-281B-CDEF-5847-23B845DEA121}"/>
                    </a:ext>
                  </a:extLst>
                </p:cNvPr>
                <p:cNvSpPr txBox="1"/>
                <p:nvPr/>
              </p:nvSpPr>
              <p:spPr>
                <a:xfrm rot="2451621">
                  <a:off x="1757613" y="3613148"/>
                  <a:ext cx="1463581" cy="5382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2400" dirty="0">
                      <a:latin typeface="Comic Sans MS" pitchFamily="66" charset="0"/>
                    </a:rPr>
                    <a:t> </a:t>
                  </a:r>
                  <a14:m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dirty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dirty="0" smtClean="0">
                              <a:latin typeface="Cambria Math"/>
                            </a:rPr>
                            <m:t>6</m:t>
                          </m:r>
                          <m:r>
                            <a:rPr lang="en-GB" sz="2400" i="1" dirty="0">
                              <a:latin typeface="Cambria Math"/>
                            </a:rPr>
                            <m:t> </m:t>
                          </m:r>
                        </m:e>
                      </m:rad>
                      <m:r>
                        <a:rPr lang="en-GB" sz="2400" i="1" dirty="0">
                          <a:latin typeface="Cambria Math"/>
                        </a:rPr>
                        <m:t> </m:t>
                      </m:r>
                    </m:oMath>
                  </a14:m>
                  <a:endParaRPr lang="en-GB" sz="2400" dirty="0">
                    <a:latin typeface="Comic Sans MS" pitchFamily="66" charset="0"/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993C744-281B-CDEF-5847-23B845DEA1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451621">
                  <a:off x="1757613" y="3613148"/>
                  <a:ext cx="1463581" cy="53822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9A2FE86-E12F-169B-8E82-4062C157FA8B}"/>
              </a:ext>
            </a:extLst>
          </p:cNvPr>
          <p:cNvSpPr txBox="1"/>
          <p:nvPr/>
        </p:nvSpPr>
        <p:spPr>
          <a:xfrm>
            <a:off x="274457" y="198363"/>
            <a:ext cx="7915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12) </a:t>
            </a:r>
            <a:r>
              <a:rPr lang="en-US" sz="4000" dirty="0"/>
              <a:t>Calculate the area of the square.</a:t>
            </a:r>
            <a:endParaRPr lang="en-GB" sz="4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CBD7A9-18AB-9EE7-6067-8CE05B7C6611}"/>
              </a:ext>
            </a:extLst>
          </p:cNvPr>
          <p:cNvSpPr txBox="1"/>
          <p:nvPr/>
        </p:nvSpPr>
        <p:spPr>
          <a:xfrm>
            <a:off x="3970881" y="1097419"/>
            <a:ext cx="46112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latin typeface="Comic Sans MS" panose="030F0702030302020204" pitchFamily="66" charset="0"/>
              </a:rPr>
              <a:t>M</a:t>
            </a:r>
            <a:r>
              <a:rPr lang="en-US" sz="3200" dirty="0"/>
              <a:t> is the midpoint of a 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BD026F4-8C43-C796-2EC2-A9891C018200}"/>
                  </a:ext>
                </a:extLst>
              </p:cNvPr>
              <p:cNvSpPr txBox="1"/>
              <p:nvPr/>
            </p:nvSpPr>
            <p:spPr>
              <a:xfrm>
                <a:off x="5338507" y="1890381"/>
                <a:ext cx="6117554" cy="1094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200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3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3200" b="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+1)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sSup>
                            <m:sSupPr>
                              <m:ctrlP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3200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3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3200" b="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  <m:r>
                                <a:rPr lang="en-US" sz="3200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3200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200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ad>
                        <m:radPr>
                          <m:degHide m:val="on"/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rad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BD026F4-8C43-C796-2EC2-A9891C0182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8507" y="1890381"/>
                <a:ext cx="6117554" cy="109446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56A9F23-6BA0-23CD-124E-322E74356660}"/>
                  </a:ext>
                </a:extLst>
              </p:cNvPr>
              <p:cNvSpPr txBox="1"/>
              <p:nvPr/>
            </p:nvSpPr>
            <p:spPr>
              <a:xfrm>
                <a:off x="5177350" y="3193874"/>
                <a:ext cx="6117554" cy="1094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32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(3+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32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</m:rad>
                              <m:r>
                                <a:rPr lang="en-US" sz="3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− </m:t>
                          </m:r>
                          <m:sSup>
                            <m:sSupPr>
                              <m:ctrlPr>
                                <a:rPr lang="en-US" sz="32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32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en-US" sz="3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32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3200" b="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en-US" sz="3200" b="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200" b="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3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=3</m:t>
                      </m:r>
                    </m:oMath>
                  </m:oMathPara>
                </a14:m>
                <a:endParaRPr lang="en-GB" sz="3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56A9F23-6BA0-23CD-124E-322E74356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7350" y="3193874"/>
                <a:ext cx="6117554" cy="109446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0D7C655-2251-136C-6C68-8EC19F82B067}"/>
                  </a:ext>
                </a:extLst>
              </p:cNvPr>
              <p:cNvSpPr txBox="1"/>
              <p:nvPr/>
            </p:nvSpPr>
            <p:spPr>
              <a:xfrm>
                <a:off x="7453104" y="4404402"/>
                <a:ext cx="4207362" cy="1094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3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320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</m:rad>
                              <m:r>
                                <a:rPr lang="en-US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− </m:t>
                          </m:r>
                          <m:sSup>
                            <m:sSupPr>
                              <m:ctrlPr>
                                <a:rPr lang="en-US" sz="3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32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32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ad>
                        <m:radPr>
                          <m:degHide m:val="on"/>
                          <m:ctrlPr>
                            <a:rPr lang="en-GB" sz="3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e>
                      </m:rad>
                    </m:oMath>
                  </m:oMathPara>
                </a14:m>
                <a:endParaRPr lang="en-GB" sz="3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0D7C655-2251-136C-6C68-8EC19F82B0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3104" y="4404402"/>
                <a:ext cx="4207362" cy="109446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B853CD2-2CB1-A065-7340-7ECFF2AF0B51}"/>
                  </a:ext>
                </a:extLst>
              </p:cNvPr>
              <p:cNvSpPr txBox="1"/>
              <p:nvPr/>
            </p:nvSpPr>
            <p:spPr>
              <a:xfrm>
                <a:off x="8351214" y="5764883"/>
                <a:ext cx="3214183" cy="6528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e>
                      </m:rad>
                      <m:rad>
                        <m:radPr>
                          <m:degHide m:val="on"/>
                          <m:ctrlP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US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𝟏𝟓</m:t>
                          </m:r>
                        </m:e>
                      </m:rad>
                      <m:r>
                        <a:rPr kumimoji="0" lang="en-US" sz="32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𝟏𝟓</m:t>
                      </m:r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B853CD2-2CB1-A065-7340-7ECFF2AF0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1214" y="5764883"/>
                <a:ext cx="3214183" cy="65287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34D7338-EB63-8AE5-B0C4-8E50B3B90186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3878004" y="4634256"/>
            <a:ext cx="11070" cy="13824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A9FABFD-3278-F32E-3E59-DF900DB22462}"/>
              </a:ext>
            </a:extLst>
          </p:cNvPr>
          <p:cNvCxnSpPr>
            <a:cxnSpLocks/>
          </p:cNvCxnSpPr>
          <p:nvPr/>
        </p:nvCxnSpPr>
        <p:spPr>
          <a:xfrm flipH="1">
            <a:off x="2492805" y="3324765"/>
            <a:ext cx="1374348" cy="1337252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F2AA324-DD49-573F-2A75-1A7DBDB90551}"/>
              </a:ext>
            </a:extLst>
          </p:cNvPr>
          <p:cNvCxnSpPr>
            <a:cxnSpLocks/>
          </p:cNvCxnSpPr>
          <p:nvPr/>
        </p:nvCxnSpPr>
        <p:spPr>
          <a:xfrm flipH="1">
            <a:off x="1377809" y="3292672"/>
            <a:ext cx="2506570" cy="325725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77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6" grpId="0"/>
      <p:bldP spid="2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447</Words>
  <Application>Microsoft Office PowerPoint</Application>
  <PresentationFormat>Widescreen</PresentationFormat>
  <Paragraphs>105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2022-11-21T18:17:09Z</dcterms:created>
  <dcterms:modified xsi:type="dcterms:W3CDTF">2022-11-24T10:22:09Z</dcterms:modified>
</cp:coreProperties>
</file>