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28A85-F185-4462-9163-18835721D820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DC12A-A98C-4C10-BC3B-55E6DB1C7C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382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28A85-F185-4462-9163-18835721D820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DC12A-A98C-4C10-BC3B-55E6DB1C7C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8417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28A85-F185-4462-9163-18835721D820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DC12A-A98C-4C10-BC3B-55E6DB1C7C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433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28A85-F185-4462-9163-18835721D820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DC12A-A98C-4C10-BC3B-55E6DB1C7C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4463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28A85-F185-4462-9163-18835721D820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DC12A-A98C-4C10-BC3B-55E6DB1C7C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5458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28A85-F185-4462-9163-18835721D820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DC12A-A98C-4C10-BC3B-55E6DB1C7C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1026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28A85-F185-4462-9163-18835721D820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DC12A-A98C-4C10-BC3B-55E6DB1C7C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0417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28A85-F185-4462-9163-18835721D820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DC12A-A98C-4C10-BC3B-55E6DB1C7C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7106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28A85-F185-4462-9163-18835721D820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DC12A-A98C-4C10-BC3B-55E6DB1C7C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099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28A85-F185-4462-9163-18835721D820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DC12A-A98C-4C10-BC3B-55E6DB1C7C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097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28A85-F185-4462-9163-18835721D820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DC12A-A98C-4C10-BC3B-55E6DB1C7C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8540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28A85-F185-4462-9163-18835721D820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BDC12A-A98C-4C10-BC3B-55E6DB1C7C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8341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4823" y="124681"/>
            <a:ext cx="4822354" cy="660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395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77441" y="2200102"/>
            <a:ext cx="75590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01150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6199" t="25403" r="43796" b="12927"/>
          <a:stretch/>
        </p:blipFill>
        <p:spPr>
          <a:xfrm>
            <a:off x="3718561" y="177337"/>
            <a:ext cx="4821382" cy="660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6726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2020-05-18T05:27:11Z</dcterms:created>
  <dcterms:modified xsi:type="dcterms:W3CDTF">2020-05-18T05:27:15Z</dcterms:modified>
</cp:coreProperties>
</file>