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32" d="100"/>
          <a:sy n="32" d="100"/>
        </p:scale>
        <p:origin x="2130" y="13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565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63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761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4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009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40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091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669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492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9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A95D1-9AF6-4188-BA20-C1F9D3501804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12CC9-AF8F-4090-BE63-BA1959FC7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19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8819" y="2143594"/>
            <a:ext cx="83944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939559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244" t="18822" r="32812" b="5778"/>
          <a:stretch/>
        </p:blipFill>
        <p:spPr>
          <a:xfrm>
            <a:off x="3240158" y="0"/>
            <a:ext cx="5858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7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685" t="15503" r="32278" b="9440"/>
          <a:stretch/>
        </p:blipFill>
        <p:spPr>
          <a:xfrm>
            <a:off x="3399182" y="0"/>
            <a:ext cx="5565913" cy="678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2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507" t="17678" r="34719" b="8066"/>
          <a:stretch/>
        </p:blipFill>
        <p:spPr>
          <a:xfrm>
            <a:off x="3637722" y="0"/>
            <a:ext cx="5565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6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829" t="25518" r="37441" b="10202"/>
          <a:stretch/>
        </p:blipFill>
        <p:spPr>
          <a:xfrm>
            <a:off x="3477718" y="0"/>
            <a:ext cx="5792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60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657" t="25000" r="34278" b="8304"/>
          <a:stretch/>
        </p:blipFill>
        <p:spPr>
          <a:xfrm>
            <a:off x="3567661" y="0"/>
            <a:ext cx="55626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40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772" t="18356" r="34623" b="16242"/>
          <a:stretch/>
        </p:blipFill>
        <p:spPr>
          <a:xfrm>
            <a:off x="3522686" y="0"/>
            <a:ext cx="5831175" cy="681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0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117" t="20427" r="36809" b="13913"/>
          <a:stretch/>
        </p:blipFill>
        <p:spPr>
          <a:xfrm>
            <a:off x="3987384" y="1"/>
            <a:ext cx="5181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60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289" t="21635" r="34854" b="9771"/>
          <a:stretch/>
        </p:blipFill>
        <p:spPr>
          <a:xfrm>
            <a:off x="3462727" y="73467"/>
            <a:ext cx="5996066" cy="678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96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2020-05-21T17:26:45Z</dcterms:created>
  <dcterms:modified xsi:type="dcterms:W3CDTF">2020-05-21T17:35:25Z</dcterms:modified>
</cp:coreProperties>
</file>