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688" r:id="rId2"/>
    <p:sldId id="689" r:id="rId3"/>
    <p:sldId id="671" r:id="rId4"/>
    <p:sldId id="672" r:id="rId5"/>
    <p:sldId id="693" r:id="rId6"/>
    <p:sldId id="694" r:id="rId7"/>
    <p:sldId id="690" r:id="rId8"/>
    <p:sldId id="673" r:id="rId9"/>
    <p:sldId id="674" r:id="rId10"/>
    <p:sldId id="695" r:id="rId11"/>
    <p:sldId id="696" r:id="rId12"/>
    <p:sldId id="698" r:id="rId13"/>
    <p:sldId id="675" r:id="rId14"/>
    <p:sldId id="676" r:id="rId15"/>
    <p:sldId id="700" r:id="rId16"/>
    <p:sldId id="679" r:id="rId17"/>
    <p:sldId id="687" r:id="rId18"/>
    <p:sldId id="664" r:id="rId19"/>
    <p:sldId id="682" r:id="rId20"/>
    <p:sldId id="680" r:id="rId21"/>
    <p:sldId id="701" r:id="rId22"/>
    <p:sldId id="677" r:id="rId23"/>
    <p:sldId id="681" r:id="rId24"/>
    <p:sldId id="683" r:id="rId25"/>
    <p:sldId id="684" r:id="rId26"/>
    <p:sldId id="686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16C830-B42A-4237-BED7-9D26783725C3}" v="334" dt="2024-01-04T07:22:36.4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86" autoAdjust="0"/>
    <p:restoredTop sz="88534" autoAdjust="0"/>
  </p:normalViewPr>
  <p:slideViewPr>
    <p:cSldViewPr>
      <p:cViewPr varScale="1">
        <p:scale>
          <a:sx n="89" d="100"/>
          <a:sy n="89" d="100"/>
        </p:scale>
        <p:origin x="60" y="147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6116C830-B42A-4237-BED7-9D26783725C3}"/>
    <pc:docChg chg="undo custSel addSld delSld modSld sldOrd modMainMaster modNotesMaster">
      <pc:chgData name="Stewart Gale" userId="3647ddd2-6040-41ae-a96d-232c23482af8" providerId="ADAL" clId="{6116C830-B42A-4237-BED7-9D26783725C3}" dt="2024-01-04T07:22:48.874" v="986" actId="1038"/>
      <pc:docMkLst>
        <pc:docMk/>
      </pc:docMkLst>
      <pc:sldChg chg="addSp delSp modSp mod modAnim">
        <pc:chgData name="Stewart Gale" userId="3647ddd2-6040-41ae-a96d-232c23482af8" providerId="ADAL" clId="{6116C830-B42A-4237-BED7-9D26783725C3}" dt="2023-08-19T08:36:44.560" v="913"/>
        <pc:sldMkLst>
          <pc:docMk/>
          <pc:sldMk cId="645014292" sldId="664"/>
        </pc:sldMkLst>
        <pc:spChg chg="mod">
          <ac:chgData name="Stewart Gale" userId="3647ddd2-6040-41ae-a96d-232c23482af8" providerId="ADAL" clId="{6116C830-B42A-4237-BED7-9D26783725C3}" dt="2023-08-18T17:23:05.396" v="0"/>
          <ac:spMkLst>
            <pc:docMk/>
            <pc:sldMk cId="645014292" sldId="664"/>
            <ac:spMk id="3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2:22.142" v="730" actId="1076"/>
          <ac:spMkLst>
            <pc:docMk/>
            <pc:sldMk cId="645014292" sldId="664"/>
            <ac:spMk id="6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1:20.447" v="718" actId="403"/>
          <ac:spMkLst>
            <pc:docMk/>
            <pc:sldMk cId="645014292" sldId="664"/>
            <ac:spMk id="12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1:20.447" v="718" actId="403"/>
          <ac:spMkLst>
            <pc:docMk/>
            <pc:sldMk cId="645014292" sldId="664"/>
            <ac:spMk id="13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1:20.447" v="718" actId="403"/>
          <ac:spMkLst>
            <pc:docMk/>
            <pc:sldMk cId="645014292" sldId="664"/>
            <ac:spMk id="14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1:20.447" v="718" actId="403"/>
          <ac:spMkLst>
            <pc:docMk/>
            <pc:sldMk cId="645014292" sldId="664"/>
            <ac:spMk id="15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1:20.447" v="718" actId="403"/>
          <ac:spMkLst>
            <pc:docMk/>
            <pc:sldMk cId="645014292" sldId="664"/>
            <ac:spMk id="16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1:20.447" v="718" actId="403"/>
          <ac:spMkLst>
            <pc:docMk/>
            <pc:sldMk cId="645014292" sldId="664"/>
            <ac:spMk id="17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1:20.447" v="718" actId="403"/>
          <ac:spMkLst>
            <pc:docMk/>
            <pc:sldMk cId="645014292" sldId="664"/>
            <ac:spMk id="18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1:20.447" v="718" actId="403"/>
          <ac:spMkLst>
            <pc:docMk/>
            <pc:sldMk cId="645014292" sldId="664"/>
            <ac:spMk id="19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1:20.447" v="718" actId="403"/>
          <ac:spMkLst>
            <pc:docMk/>
            <pc:sldMk cId="645014292" sldId="664"/>
            <ac:spMk id="20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1:20.447" v="718" actId="403"/>
          <ac:spMkLst>
            <pc:docMk/>
            <pc:sldMk cId="645014292" sldId="664"/>
            <ac:spMk id="40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1:20.447" v="718" actId="403"/>
          <ac:spMkLst>
            <pc:docMk/>
            <pc:sldMk cId="645014292" sldId="664"/>
            <ac:spMk id="41" creationId="{00000000-0000-0000-0000-000000000000}"/>
          </ac:spMkLst>
        </pc:spChg>
        <pc:grpChg chg="del mod">
          <ac:chgData name="Stewart Gale" userId="3647ddd2-6040-41ae-a96d-232c23482af8" providerId="ADAL" clId="{6116C830-B42A-4237-BED7-9D26783725C3}" dt="2023-08-19T08:21:00.071" v="704" actId="478"/>
          <ac:grpSpMkLst>
            <pc:docMk/>
            <pc:sldMk cId="645014292" sldId="664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6116C830-B42A-4237-BED7-9D26783725C3}" dt="2023-08-19T08:22:31.275" v="733" actId="1076"/>
          <ac:grpSpMkLst>
            <pc:docMk/>
            <pc:sldMk cId="645014292" sldId="664"/>
            <ac:grpSpMk id="7" creationId="{00000000-0000-0000-0000-000000000000}"/>
          </ac:grpSpMkLst>
        </pc:grpChg>
        <pc:graphicFrameChg chg="add mod modGraphic">
          <ac:chgData name="Stewart Gale" userId="3647ddd2-6040-41ae-a96d-232c23482af8" providerId="ADAL" clId="{6116C830-B42A-4237-BED7-9D26783725C3}" dt="2023-08-19T08:22:25.524" v="732" actId="1035"/>
          <ac:graphicFrameMkLst>
            <pc:docMk/>
            <pc:sldMk cId="645014292" sldId="664"/>
            <ac:graphicFrameMk id="5" creationId="{6EAE6FA0-C75D-A7F6-6441-593E9986F83F}"/>
          </ac:graphicFrameMkLst>
        </pc:graphicFrameChg>
        <pc:cxnChg chg="mod">
          <ac:chgData name="Stewart Gale" userId="3647ddd2-6040-41ae-a96d-232c23482af8" providerId="ADAL" clId="{6116C830-B42A-4237-BED7-9D26783725C3}" dt="2023-08-18T17:23:05.396" v="0"/>
          <ac:cxnSpMkLst>
            <pc:docMk/>
            <pc:sldMk cId="645014292" sldId="664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6116C830-B42A-4237-BED7-9D26783725C3}" dt="2023-08-19T08:21:20.447" v="718" actId="403"/>
          <ac:cxnSpMkLst>
            <pc:docMk/>
            <pc:sldMk cId="645014292" sldId="664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6116C830-B42A-4237-BED7-9D26783725C3}" dt="2023-08-19T08:21:20.447" v="718" actId="403"/>
          <ac:cxnSpMkLst>
            <pc:docMk/>
            <pc:sldMk cId="645014292" sldId="664"/>
            <ac:cxnSpMk id="9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6116C830-B42A-4237-BED7-9D26783725C3}" dt="2023-08-18T17:44:22.251" v="478"/>
        <pc:sldMkLst>
          <pc:docMk/>
          <pc:sldMk cId="2687729018" sldId="671"/>
        </pc:sldMkLst>
        <pc:spChg chg="del mod topLvl">
          <ac:chgData name="Stewart Gale" userId="3647ddd2-6040-41ae-a96d-232c23482af8" providerId="ADAL" clId="{6116C830-B42A-4237-BED7-9D26783725C3}" dt="2023-08-18T17:28:30.201" v="139" actId="21"/>
          <ac:spMkLst>
            <pc:docMk/>
            <pc:sldMk cId="2687729018" sldId="671"/>
            <ac:spMk id="3" creationId="{00000000-0000-0000-0000-000000000000}"/>
          </ac:spMkLst>
        </pc:spChg>
        <pc:spChg chg="del mod">
          <ac:chgData name="Stewart Gale" userId="3647ddd2-6040-41ae-a96d-232c23482af8" providerId="ADAL" clId="{6116C830-B42A-4237-BED7-9D26783725C3}" dt="2023-08-18T17:27:43.337" v="129" actId="478"/>
          <ac:spMkLst>
            <pc:docMk/>
            <pc:sldMk cId="2687729018" sldId="671"/>
            <ac:spMk id="5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8T17:29:07.399" v="153" actId="1076"/>
          <ac:spMkLst>
            <pc:docMk/>
            <pc:sldMk cId="2687729018" sldId="671"/>
            <ac:spMk id="6" creationId="{00000000-0000-0000-0000-000000000000}"/>
          </ac:spMkLst>
        </pc:spChg>
        <pc:spChg chg="add mod">
          <ac:chgData name="Stewart Gale" userId="3647ddd2-6040-41ae-a96d-232c23482af8" providerId="ADAL" clId="{6116C830-B42A-4237-BED7-9D26783725C3}" dt="2023-08-18T17:28:46.419" v="145" actId="113"/>
          <ac:spMkLst>
            <pc:docMk/>
            <pc:sldMk cId="2687729018" sldId="671"/>
            <ac:spMk id="8" creationId="{238B0169-C158-2D82-BA4B-18B2E0C07ECC}"/>
          </ac:spMkLst>
        </pc:spChg>
        <pc:spChg chg="mod">
          <ac:chgData name="Stewart Gale" userId="3647ddd2-6040-41ae-a96d-232c23482af8" providerId="ADAL" clId="{6116C830-B42A-4237-BED7-9D26783725C3}" dt="2023-08-18T17:28:05.978" v="135" actId="164"/>
          <ac:spMkLst>
            <pc:docMk/>
            <pc:sldMk cId="2687729018" sldId="671"/>
            <ac:spMk id="64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8T17:28:05.978" v="135" actId="164"/>
          <ac:spMkLst>
            <pc:docMk/>
            <pc:sldMk cId="2687729018" sldId="671"/>
            <ac:spMk id="65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8T17:28:05.978" v="135" actId="164"/>
          <ac:spMkLst>
            <pc:docMk/>
            <pc:sldMk cId="2687729018" sldId="671"/>
            <ac:spMk id="66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8T17:28:05.978" v="135" actId="164"/>
          <ac:spMkLst>
            <pc:docMk/>
            <pc:sldMk cId="2687729018" sldId="671"/>
            <ac:spMk id="67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8T17:28:05.978" v="135" actId="164"/>
          <ac:spMkLst>
            <pc:docMk/>
            <pc:sldMk cId="2687729018" sldId="671"/>
            <ac:spMk id="68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8T17:28:05.978" v="135" actId="164"/>
          <ac:spMkLst>
            <pc:docMk/>
            <pc:sldMk cId="2687729018" sldId="671"/>
            <ac:spMk id="69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8T17:28:05.978" v="135" actId="164"/>
          <ac:spMkLst>
            <pc:docMk/>
            <pc:sldMk cId="2687729018" sldId="671"/>
            <ac:spMk id="70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8T17:28:05.978" v="135" actId="164"/>
          <ac:spMkLst>
            <pc:docMk/>
            <pc:sldMk cId="2687729018" sldId="671"/>
            <ac:spMk id="71" creationId="{00000000-0000-0000-0000-000000000000}"/>
          </ac:spMkLst>
        </pc:spChg>
        <pc:grpChg chg="del mod">
          <ac:chgData name="Stewart Gale" userId="3647ddd2-6040-41ae-a96d-232c23482af8" providerId="ADAL" clId="{6116C830-B42A-4237-BED7-9D26783725C3}" dt="2023-08-18T17:23:38.580" v="8" actId="478"/>
          <ac:grpSpMkLst>
            <pc:docMk/>
            <pc:sldMk cId="2687729018" sldId="671"/>
            <ac:grpSpMk id="2" creationId="{00000000-0000-0000-0000-000000000000}"/>
          </ac:grpSpMkLst>
        </pc:grpChg>
        <pc:grpChg chg="add mod">
          <ac:chgData name="Stewart Gale" userId="3647ddd2-6040-41ae-a96d-232c23482af8" providerId="ADAL" clId="{6116C830-B42A-4237-BED7-9D26783725C3}" dt="2023-08-18T17:28:54.222" v="149" actId="1076"/>
          <ac:grpSpMkLst>
            <pc:docMk/>
            <pc:sldMk cId="2687729018" sldId="671"/>
            <ac:grpSpMk id="7" creationId="{CF492B54-C293-F0A0-A121-0012C37E07D4}"/>
          </ac:grpSpMkLst>
        </pc:grpChg>
        <pc:picChg chg="mod">
          <ac:chgData name="Stewart Gale" userId="3647ddd2-6040-41ae-a96d-232c23482af8" providerId="ADAL" clId="{6116C830-B42A-4237-BED7-9D26783725C3}" dt="2023-08-18T17:28:05.978" v="135" actId="164"/>
          <ac:picMkLst>
            <pc:docMk/>
            <pc:sldMk cId="2687729018" sldId="671"/>
            <ac:picMk id="15362" creationId="{00000000-0000-0000-0000-000000000000}"/>
          </ac:picMkLst>
        </pc:picChg>
        <pc:cxnChg chg="del mod topLvl">
          <ac:chgData name="Stewart Gale" userId="3647ddd2-6040-41ae-a96d-232c23482af8" providerId="ADAL" clId="{6116C830-B42A-4237-BED7-9D26783725C3}" dt="2023-08-18T17:23:38.580" v="8" actId="478"/>
          <ac:cxnSpMkLst>
            <pc:docMk/>
            <pc:sldMk cId="2687729018" sldId="671"/>
            <ac:cxnSpMk id="4" creationId="{00000000-0000-0000-0000-000000000000}"/>
          </ac:cxnSpMkLst>
        </pc:cxnChg>
      </pc:sldChg>
      <pc:sldChg chg="addSp delSp modSp mod ord delAnim modAnim">
        <pc:chgData name="Stewart Gale" userId="3647ddd2-6040-41ae-a96d-232c23482af8" providerId="ADAL" clId="{6116C830-B42A-4237-BED7-9D26783725C3}" dt="2024-01-04T07:20:23.979" v="946" actId="14100"/>
        <pc:sldMkLst>
          <pc:docMk/>
          <pc:sldMk cId="1684092063" sldId="672"/>
        </pc:sldMkLst>
        <pc:spChg chg="add mod">
          <ac:chgData name="Stewart Gale" userId="3647ddd2-6040-41ae-a96d-232c23482af8" providerId="ADAL" clId="{6116C830-B42A-4237-BED7-9D26783725C3}" dt="2024-01-04T07:20:23.979" v="946" actId="14100"/>
          <ac:spMkLst>
            <pc:docMk/>
            <pc:sldMk cId="1684092063" sldId="672"/>
            <ac:spMk id="2" creationId="{6A83D090-0BC2-E9AB-239E-0D4B4C376609}"/>
          </ac:spMkLst>
        </pc:spChg>
        <pc:spChg chg="mod">
          <ac:chgData name="Stewart Gale" userId="3647ddd2-6040-41ae-a96d-232c23482af8" providerId="ADAL" clId="{6116C830-B42A-4237-BED7-9D26783725C3}" dt="2023-08-18T17:23:05.396" v="0"/>
          <ac:spMkLst>
            <pc:docMk/>
            <pc:sldMk cId="1684092063" sldId="672"/>
            <ac:spMk id="3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8T17:35:21.971" v="300" actId="1076"/>
          <ac:spMkLst>
            <pc:docMk/>
            <pc:sldMk cId="1684092063" sldId="672"/>
            <ac:spMk id="5" creationId="{00000000-0000-0000-0000-000000000000}"/>
          </ac:spMkLst>
        </pc:spChg>
        <pc:spChg chg="del mod">
          <ac:chgData name="Stewart Gale" userId="3647ddd2-6040-41ae-a96d-232c23482af8" providerId="ADAL" clId="{6116C830-B42A-4237-BED7-9D26783725C3}" dt="2023-08-18T17:32:50.599" v="249" actId="478"/>
          <ac:spMkLst>
            <pc:docMk/>
            <pc:sldMk cId="1684092063" sldId="672"/>
            <ac:spMk id="7" creationId="{00000000-0000-0000-0000-000000000000}"/>
          </ac:spMkLst>
        </pc:spChg>
        <pc:spChg chg="del mod">
          <ac:chgData name="Stewart Gale" userId="3647ddd2-6040-41ae-a96d-232c23482af8" providerId="ADAL" clId="{6116C830-B42A-4237-BED7-9D26783725C3}" dt="2023-08-18T17:32:50.599" v="249" actId="478"/>
          <ac:spMkLst>
            <pc:docMk/>
            <pc:sldMk cId="1684092063" sldId="672"/>
            <ac:spMk id="8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8T17:35:21.971" v="300" actId="1076"/>
          <ac:spMkLst>
            <pc:docMk/>
            <pc:sldMk cId="1684092063" sldId="672"/>
            <ac:spMk id="15" creationId="{00000000-0000-0000-0000-000000000000}"/>
          </ac:spMkLst>
        </pc:spChg>
        <pc:spChg chg="del mod">
          <ac:chgData name="Stewart Gale" userId="3647ddd2-6040-41ae-a96d-232c23482af8" providerId="ADAL" clId="{6116C830-B42A-4237-BED7-9D26783725C3}" dt="2023-08-18T17:32:50.599" v="249" actId="478"/>
          <ac:spMkLst>
            <pc:docMk/>
            <pc:sldMk cId="1684092063" sldId="672"/>
            <ac:spMk id="16" creationId="{00000000-0000-0000-0000-000000000000}"/>
          </ac:spMkLst>
        </pc:spChg>
        <pc:spChg chg="add del mod">
          <ac:chgData name="Stewart Gale" userId="3647ddd2-6040-41ae-a96d-232c23482af8" providerId="ADAL" clId="{6116C830-B42A-4237-BED7-9D26783725C3}" dt="2023-08-18T17:35:21.971" v="300" actId="1076"/>
          <ac:spMkLst>
            <pc:docMk/>
            <pc:sldMk cId="1684092063" sldId="672"/>
            <ac:spMk id="17" creationId="{00000000-0000-0000-0000-000000000000}"/>
          </ac:spMkLst>
        </pc:spChg>
        <pc:spChg chg="del mod">
          <ac:chgData name="Stewart Gale" userId="3647ddd2-6040-41ae-a96d-232c23482af8" providerId="ADAL" clId="{6116C830-B42A-4237-BED7-9D26783725C3}" dt="2023-08-18T17:32:50.599" v="249" actId="478"/>
          <ac:spMkLst>
            <pc:docMk/>
            <pc:sldMk cId="1684092063" sldId="672"/>
            <ac:spMk id="18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4-01-04T07:20:00.482" v="939" actId="1076"/>
          <ac:spMkLst>
            <pc:docMk/>
            <pc:sldMk cId="1684092063" sldId="672"/>
            <ac:spMk id="64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4-01-04T07:20:03.821" v="940" actId="1076"/>
          <ac:spMkLst>
            <pc:docMk/>
            <pc:sldMk cId="1684092063" sldId="672"/>
            <ac:spMk id="65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4-01-04T07:20:06.440" v="941" actId="1076"/>
          <ac:spMkLst>
            <pc:docMk/>
            <pc:sldMk cId="1684092063" sldId="672"/>
            <ac:spMk id="66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4-01-04T07:20:09.229" v="942" actId="1076"/>
          <ac:spMkLst>
            <pc:docMk/>
            <pc:sldMk cId="1684092063" sldId="672"/>
            <ac:spMk id="67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4-01-04T07:19:56.139" v="938" actId="1076"/>
          <ac:spMkLst>
            <pc:docMk/>
            <pc:sldMk cId="1684092063" sldId="672"/>
            <ac:spMk id="68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4-01-04T07:19:52.090" v="937" actId="1076"/>
          <ac:spMkLst>
            <pc:docMk/>
            <pc:sldMk cId="1684092063" sldId="672"/>
            <ac:spMk id="69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4-01-04T07:19:49.350" v="936" actId="1076"/>
          <ac:spMkLst>
            <pc:docMk/>
            <pc:sldMk cId="1684092063" sldId="672"/>
            <ac:spMk id="70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4-01-04T07:19:45.869" v="935" actId="1076"/>
          <ac:spMkLst>
            <pc:docMk/>
            <pc:sldMk cId="1684092063" sldId="672"/>
            <ac:spMk id="71" creationId="{00000000-0000-0000-0000-000000000000}"/>
          </ac:spMkLst>
        </pc:spChg>
        <pc:grpChg chg="del mod">
          <ac:chgData name="Stewart Gale" userId="3647ddd2-6040-41ae-a96d-232c23482af8" providerId="ADAL" clId="{6116C830-B42A-4237-BED7-9D26783725C3}" dt="2023-08-18T17:29:47.629" v="170" actId="478"/>
          <ac:grpSpMkLst>
            <pc:docMk/>
            <pc:sldMk cId="1684092063" sldId="672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6116C830-B42A-4237-BED7-9D26783725C3}" dt="2023-08-18T17:35:21.971" v="300" actId="1076"/>
          <ac:picMkLst>
            <pc:docMk/>
            <pc:sldMk cId="1684092063" sldId="672"/>
            <ac:picMk id="15362" creationId="{00000000-0000-0000-0000-000000000000}"/>
          </ac:picMkLst>
        </pc:picChg>
        <pc:cxnChg chg="mod">
          <ac:chgData name="Stewart Gale" userId="3647ddd2-6040-41ae-a96d-232c23482af8" providerId="ADAL" clId="{6116C830-B42A-4237-BED7-9D26783725C3}" dt="2023-08-18T17:23:05.396" v="0"/>
          <ac:cxnSpMkLst>
            <pc:docMk/>
            <pc:sldMk cId="1684092063" sldId="672"/>
            <ac:cxnSpMk id="4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6116C830-B42A-4237-BED7-9D26783725C3}" dt="2024-01-04T07:21:38.189" v="965" actId="21"/>
        <pc:sldMkLst>
          <pc:docMk/>
          <pc:sldMk cId="1954770179" sldId="673"/>
        </pc:sldMkLst>
        <pc:spChg chg="add del mod">
          <ac:chgData name="Stewart Gale" userId="3647ddd2-6040-41ae-a96d-232c23482af8" providerId="ADAL" clId="{6116C830-B42A-4237-BED7-9D26783725C3}" dt="2024-01-04T07:21:38.189" v="965" actId="21"/>
          <ac:spMkLst>
            <pc:docMk/>
            <pc:sldMk cId="1954770179" sldId="673"/>
            <ac:spMk id="2" creationId="{76ED5822-5A50-8086-51CA-7C7F902D9E3A}"/>
          </ac:spMkLst>
        </pc:spChg>
        <pc:spChg chg="del mod topLvl">
          <ac:chgData name="Stewart Gale" userId="3647ddd2-6040-41ae-a96d-232c23482af8" providerId="ADAL" clId="{6116C830-B42A-4237-BED7-9D26783725C3}" dt="2023-08-18T17:37:07.538" v="344" actId="478"/>
          <ac:spMkLst>
            <pc:docMk/>
            <pc:sldMk cId="1954770179" sldId="673"/>
            <ac:spMk id="3" creationId="{00000000-0000-0000-0000-000000000000}"/>
          </ac:spMkLst>
        </pc:spChg>
        <pc:spChg chg="add del mod">
          <ac:chgData name="Stewart Gale" userId="3647ddd2-6040-41ae-a96d-232c23482af8" providerId="ADAL" clId="{6116C830-B42A-4237-BED7-9D26783725C3}" dt="2024-01-04T07:21:38.189" v="965" actId="21"/>
          <ac:spMkLst>
            <pc:docMk/>
            <pc:sldMk cId="1954770179" sldId="673"/>
            <ac:spMk id="3" creationId="{E202029D-21B3-A6A3-C604-0DD1465A7403}"/>
          </ac:spMkLst>
        </pc:spChg>
        <pc:spChg chg="add del mod">
          <ac:chgData name="Stewart Gale" userId="3647ddd2-6040-41ae-a96d-232c23482af8" providerId="ADAL" clId="{6116C830-B42A-4237-BED7-9D26783725C3}" dt="2024-01-04T07:21:38.189" v="965" actId="21"/>
          <ac:spMkLst>
            <pc:docMk/>
            <pc:sldMk cId="1954770179" sldId="673"/>
            <ac:spMk id="4" creationId="{5B208B0F-6D85-140F-6167-73981B3A7F74}"/>
          </ac:spMkLst>
        </pc:spChg>
        <pc:spChg chg="del mod">
          <ac:chgData name="Stewart Gale" userId="3647ddd2-6040-41ae-a96d-232c23482af8" providerId="ADAL" clId="{6116C830-B42A-4237-BED7-9D26783725C3}" dt="2023-08-18T17:36:51.898" v="340" actId="478"/>
          <ac:spMkLst>
            <pc:docMk/>
            <pc:sldMk cId="1954770179" sldId="673"/>
            <ac:spMk id="5" creationId="{00000000-0000-0000-0000-000000000000}"/>
          </ac:spMkLst>
        </pc:spChg>
        <pc:spChg chg="add del mod">
          <ac:chgData name="Stewart Gale" userId="3647ddd2-6040-41ae-a96d-232c23482af8" providerId="ADAL" clId="{6116C830-B42A-4237-BED7-9D26783725C3}" dt="2024-01-04T07:21:38.189" v="965" actId="21"/>
          <ac:spMkLst>
            <pc:docMk/>
            <pc:sldMk cId="1954770179" sldId="673"/>
            <ac:spMk id="5" creationId="{1866764D-0C32-D6BF-17BB-374A201E2DC5}"/>
          </ac:spMkLst>
        </pc:spChg>
        <pc:spChg chg="add del mod">
          <ac:chgData name="Stewart Gale" userId="3647ddd2-6040-41ae-a96d-232c23482af8" providerId="ADAL" clId="{6116C830-B42A-4237-BED7-9D26783725C3}" dt="2024-01-04T07:21:38.189" v="965" actId="21"/>
          <ac:spMkLst>
            <pc:docMk/>
            <pc:sldMk cId="1954770179" sldId="673"/>
            <ac:spMk id="6" creationId="{D992B8C2-A490-C5CF-469B-52642A788C1C}"/>
          </ac:spMkLst>
        </pc:spChg>
        <pc:spChg chg="add mod">
          <ac:chgData name="Stewart Gale" userId="3647ddd2-6040-41ae-a96d-232c23482af8" providerId="ADAL" clId="{6116C830-B42A-4237-BED7-9D26783725C3}" dt="2023-08-18T17:38:05.162" v="368" actId="1076"/>
          <ac:spMkLst>
            <pc:docMk/>
            <pc:sldMk cId="1954770179" sldId="673"/>
            <ac:spMk id="7" creationId="{B64635BB-EF6F-E610-FCC8-8B6F00FD6688}"/>
          </ac:spMkLst>
        </pc:spChg>
        <pc:spChg chg="add del mod">
          <ac:chgData name="Stewart Gale" userId="3647ddd2-6040-41ae-a96d-232c23482af8" providerId="ADAL" clId="{6116C830-B42A-4237-BED7-9D26783725C3}" dt="2024-01-04T07:21:38.189" v="965" actId="21"/>
          <ac:spMkLst>
            <pc:docMk/>
            <pc:sldMk cId="1954770179" sldId="673"/>
            <ac:spMk id="8" creationId="{EEA717A6-5DAC-81AA-BE44-FE11AE72D420}"/>
          </ac:spMkLst>
        </pc:spChg>
        <pc:spChg chg="add del mod">
          <ac:chgData name="Stewart Gale" userId="3647ddd2-6040-41ae-a96d-232c23482af8" providerId="ADAL" clId="{6116C830-B42A-4237-BED7-9D26783725C3}" dt="2024-01-04T07:21:38.189" v="965" actId="21"/>
          <ac:spMkLst>
            <pc:docMk/>
            <pc:sldMk cId="1954770179" sldId="673"/>
            <ac:spMk id="9" creationId="{A5948631-0077-3F9C-8CBC-713480399832}"/>
          </ac:spMkLst>
        </pc:spChg>
        <pc:spChg chg="add del mod">
          <ac:chgData name="Stewart Gale" userId="3647ddd2-6040-41ae-a96d-232c23482af8" providerId="ADAL" clId="{6116C830-B42A-4237-BED7-9D26783725C3}" dt="2024-01-04T07:21:38.189" v="965" actId="21"/>
          <ac:spMkLst>
            <pc:docMk/>
            <pc:sldMk cId="1954770179" sldId="673"/>
            <ac:spMk id="10" creationId="{50759F04-EBE1-B615-955E-E8825EB5553C}"/>
          </ac:spMkLst>
        </pc:spChg>
        <pc:spChg chg="add del mod">
          <ac:chgData name="Stewart Gale" userId="3647ddd2-6040-41ae-a96d-232c23482af8" providerId="ADAL" clId="{6116C830-B42A-4237-BED7-9D26783725C3}" dt="2024-01-04T07:21:38.189" v="965" actId="21"/>
          <ac:spMkLst>
            <pc:docMk/>
            <pc:sldMk cId="1954770179" sldId="673"/>
            <ac:spMk id="11" creationId="{DCA4BAE6-985B-B16A-D085-75A055C473E6}"/>
          </ac:spMkLst>
        </pc:spChg>
        <pc:spChg chg="mod">
          <ac:chgData name="Stewart Gale" userId="3647ddd2-6040-41ae-a96d-232c23482af8" providerId="ADAL" clId="{6116C830-B42A-4237-BED7-9D26783725C3}" dt="2023-08-18T17:38:22.372" v="376" actId="14100"/>
          <ac:spMkLst>
            <pc:docMk/>
            <pc:sldMk cId="1954770179" sldId="673"/>
            <ac:spMk id="16" creationId="{00000000-0000-0000-0000-000000000000}"/>
          </ac:spMkLst>
        </pc:spChg>
        <pc:spChg chg="del mod">
          <ac:chgData name="Stewart Gale" userId="3647ddd2-6040-41ae-a96d-232c23482af8" providerId="ADAL" clId="{6116C830-B42A-4237-BED7-9D26783725C3}" dt="2024-01-04T07:20:47.061" v="951" actId="478"/>
          <ac:spMkLst>
            <pc:docMk/>
            <pc:sldMk cId="1954770179" sldId="673"/>
            <ac:spMk id="64" creationId="{00000000-0000-0000-0000-000000000000}"/>
          </ac:spMkLst>
        </pc:spChg>
        <pc:spChg chg="del mod">
          <ac:chgData name="Stewart Gale" userId="3647ddd2-6040-41ae-a96d-232c23482af8" providerId="ADAL" clId="{6116C830-B42A-4237-BED7-9D26783725C3}" dt="2024-01-04T07:20:47.061" v="951" actId="478"/>
          <ac:spMkLst>
            <pc:docMk/>
            <pc:sldMk cId="1954770179" sldId="673"/>
            <ac:spMk id="65" creationId="{00000000-0000-0000-0000-000000000000}"/>
          </ac:spMkLst>
        </pc:spChg>
        <pc:spChg chg="del mod">
          <ac:chgData name="Stewart Gale" userId="3647ddd2-6040-41ae-a96d-232c23482af8" providerId="ADAL" clId="{6116C830-B42A-4237-BED7-9D26783725C3}" dt="2024-01-04T07:20:47.061" v="951" actId="478"/>
          <ac:spMkLst>
            <pc:docMk/>
            <pc:sldMk cId="1954770179" sldId="673"/>
            <ac:spMk id="66" creationId="{00000000-0000-0000-0000-000000000000}"/>
          </ac:spMkLst>
        </pc:spChg>
        <pc:spChg chg="del mod">
          <ac:chgData name="Stewart Gale" userId="3647ddd2-6040-41ae-a96d-232c23482af8" providerId="ADAL" clId="{6116C830-B42A-4237-BED7-9D26783725C3}" dt="2024-01-04T07:20:47.061" v="951" actId="478"/>
          <ac:spMkLst>
            <pc:docMk/>
            <pc:sldMk cId="1954770179" sldId="673"/>
            <ac:spMk id="67" creationId="{00000000-0000-0000-0000-000000000000}"/>
          </ac:spMkLst>
        </pc:spChg>
        <pc:spChg chg="del mod">
          <ac:chgData name="Stewart Gale" userId="3647ddd2-6040-41ae-a96d-232c23482af8" providerId="ADAL" clId="{6116C830-B42A-4237-BED7-9D26783725C3}" dt="2024-01-04T07:20:47.061" v="951" actId="478"/>
          <ac:spMkLst>
            <pc:docMk/>
            <pc:sldMk cId="1954770179" sldId="673"/>
            <ac:spMk id="68" creationId="{00000000-0000-0000-0000-000000000000}"/>
          </ac:spMkLst>
        </pc:spChg>
        <pc:spChg chg="del mod">
          <ac:chgData name="Stewart Gale" userId="3647ddd2-6040-41ae-a96d-232c23482af8" providerId="ADAL" clId="{6116C830-B42A-4237-BED7-9D26783725C3}" dt="2024-01-04T07:20:47.061" v="951" actId="478"/>
          <ac:spMkLst>
            <pc:docMk/>
            <pc:sldMk cId="1954770179" sldId="673"/>
            <ac:spMk id="69" creationId="{00000000-0000-0000-0000-000000000000}"/>
          </ac:spMkLst>
        </pc:spChg>
        <pc:spChg chg="del mod">
          <ac:chgData name="Stewart Gale" userId="3647ddd2-6040-41ae-a96d-232c23482af8" providerId="ADAL" clId="{6116C830-B42A-4237-BED7-9D26783725C3}" dt="2024-01-04T07:20:47.061" v="951" actId="478"/>
          <ac:spMkLst>
            <pc:docMk/>
            <pc:sldMk cId="1954770179" sldId="673"/>
            <ac:spMk id="70" creationId="{00000000-0000-0000-0000-000000000000}"/>
          </ac:spMkLst>
        </pc:spChg>
        <pc:spChg chg="del mod">
          <ac:chgData name="Stewart Gale" userId="3647ddd2-6040-41ae-a96d-232c23482af8" providerId="ADAL" clId="{6116C830-B42A-4237-BED7-9D26783725C3}" dt="2024-01-04T07:20:47.061" v="951" actId="478"/>
          <ac:spMkLst>
            <pc:docMk/>
            <pc:sldMk cId="1954770179" sldId="673"/>
            <ac:spMk id="71" creationId="{00000000-0000-0000-0000-000000000000}"/>
          </ac:spMkLst>
        </pc:spChg>
        <pc:grpChg chg="del mod">
          <ac:chgData name="Stewart Gale" userId="3647ddd2-6040-41ae-a96d-232c23482af8" providerId="ADAL" clId="{6116C830-B42A-4237-BED7-9D26783725C3}" dt="2023-08-18T17:36:57.503" v="341" actId="478"/>
          <ac:grpSpMkLst>
            <pc:docMk/>
            <pc:sldMk cId="1954770179" sldId="673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6116C830-B42A-4237-BED7-9D26783725C3}" dt="2024-01-04T07:21:08.850" v="958" actId="1076"/>
          <ac:picMkLst>
            <pc:docMk/>
            <pc:sldMk cId="1954770179" sldId="673"/>
            <ac:picMk id="29698" creationId="{00000000-0000-0000-0000-000000000000}"/>
          </ac:picMkLst>
        </pc:picChg>
        <pc:cxnChg chg="del mod topLvl">
          <ac:chgData name="Stewart Gale" userId="3647ddd2-6040-41ae-a96d-232c23482af8" providerId="ADAL" clId="{6116C830-B42A-4237-BED7-9D26783725C3}" dt="2023-08-18T17:36:57.503" v="341" actId="478"/>
          <ac:cxnSpMkLst>
            <pc:docMk/>
            <pc:sldMk cId="1954770179" sldId="673"/>
            <ac:cxnSpMk id="4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6116C830-B42A-4237-BED7-9D26783725C3}" dt="2024-01-04T07:22:16.789" v="977" actId="1036"/>
        <pc:sldMkLst>
          <pc:docMk/>
          <pc:sldMk cId="3967829650" sldId="674"/>
        </pc:sldMkLst>
        <pc:spChg chg="add del mod">
          <ac:chgData name="Stewart Gale" userId="3647ddd2-6040-41ae-a96d-232c23482af8" providerId="ADAL" clId="{6116C830-B42A-4237-BED7-9D26783725C3}" dt="2024-01-04T07:21:46.634" v="968"/>
          <ac:spMkLst>
            <pc:docMk/>
            <pc:sldMk cId="3967829650" sldId="674"/>
            <ac:spMk id="2" creationId="{6AB92B75-9E12-DAB2-40F3-C6AE30E85049}"/>
          </ac:spMkLst>
        </pc:spChg>
        <pc:spChg chg="mod">
          <ac:chgData name="Stewart Gale" userId="3647ddd2-6040-41ae-a96d-232c23482af8" providerId="ADAL" clId="{6116C830-B42A-4237-BED7-9D26783725C3}" dt="2023-08-18T17:23:05.396" v="0"/>
          <ac:spMkLst>
            <pc:docMk/>
            <pc:sldMk cId="3967829650" sldId="674"/>
            <ac:spMk id="3" creationId="{00000000-0000-0000-0000-000000000000}"/>
          </ac:spMkLst>
        </pc:spChg>
        <pc:spChg chg="add del mod">
          <ac:chgData name="Stewart Gale" userId="3647ddd2-6040-41ae-a96d-232c23482af8" providerId="ADAL" clId="{6116C830-B42A-4237-BED7-9D26783725C3}" dt="2024-01-04T07:21:46.634" v="968"/>
          <ac:spMkLst>
            <pc:docMk/>
            <pc:sldMk cId="3967829650" sldId="674"/>
            <ac:spMk id="3" creationId="{5103F78D-43A8-4F97-416D-EFD3923C1255}"/>
          </ac:spMkLst>
        </pc:spChg>
        <pc:spChg chg="add del mod">
          <ac:chgData name="Stewart Gale" userId="3647ddd2-6040-41ae-a96d-232c23482af8" providerId="ADAL" clId="{6116C830-B42A-4237-BED7-9D26783725C3}" dt="2024-01-04T07:21:46.634" v="968"/>
          <ac:spMkLst>
            <pc:docMk/>
            <pc:sldMk cId="3967829650" sldId="674"/>
            <ac:spMk id="4" creationId="{7B325ECA-B2AA-1A75-D988-5C300D7DA39C}"/>
          </ac:spMkLst>
        </pc:spChg>
        <pc:spChg chg="del mod">
          <ac:chgData name="Stewart Gale" userId="3647ddd2-6040-41ae-a96d-232c23482af8" providerId="ADAL" clId="{6116C830-B42A-4237-BED7-9D26783725C3}" dt="2023-08-18T17:42:17.901" v="423" actId="478"/>
          <ac:spMkLst>
            <pc:docMk/>
            <pc:sldMk cId="3967829650" sldId="674"/>
            <ac:spMk id="5" creationId="{00000000-0000-0000-0000-000000000000}"/>
          </ac:spMkLst>
        </pc:spChg>
        <pc:spChg chg="add del mod">
          <ac:chgData name="Stewart Gale" userId="3647ddd2-6040-41ae-a96d-232c23482af8" providerId="ADAL" clId="{6116C830-B42A-4237-BED7-9D26783725C3}" dt="2024-01-04T07:21:46.634" v="968"/>
          <ac:spMkLst>
            <pc:docMk/>
            <pc:sldMk cId="3967829650" sldId="674"/>
            <ac:spMk id="5" creationId="{D4F63865-34C7-98B7-9F49-B69401B7A677}"/>
          </ac:spMkLst>
        </pc:spChg>
        <pc:spChg chg="add mod">
          <ac:chgData name="Stewart Gale" userId="3647ddd2-6040-41ae-a96d-232c23482af8" providerId="ADAL" clId="{6116C830-B42A-4237-BED7-9D26783725C3}" dt="2023-08-18T17:41:48.819" v="412" actId="20577"/>
          <ac:spMkLst>
            <pc:docMk/>
            <pc:sldMk cId="3967829650" sldId="674"/>
            <ac:spMk id="6" creationId="{554D4316-104A-C150-7F31-9C545D90033A}"/>
          </ac:spMkLst>
        </pc:spChg>
        <pc:spChg chg="del mod">
          <ac:chgData name="Stewart Gale" userId="3647ddd2-6040-41ae-a96d-232c23482af8" providerId="ADAL" clId="{6116C830-B42A-4237-BED7-9D26783725C3}" dt="2023-08-18T17:45:34.756" v="496" actId="478"/>
          <ac:spMkLst>
            <pc:docMk/>
            <pc:sldMk cId="3967829650" sldId="674"/>
            <ac:spMk id="7" creationId="{00000000-0000-0000-0000-000000000000}"/>
          </ac:spMkLst>
        </pc:spChg>
        <pc:spChg chg="add del mod">
          <ac:chgData name="Stewart Gale" userId="3647ddd2-6040-41ae-a96d-232c23482af8" providerId="ADAL" clId="{6116C830-B42A-4237-BED7-9D26783725C3}" dt="2024-01-04T07:21:46.634" v="968"/>
          <ac:spMkLst>
            <pc:docMk/>
            <pc:sldMk cId="3967829650" sldId="674"/>
            <ac:spMk id="7" creationId="{002A84F2-4A91-6380-BA7A-B138D95902F1}"/>
          </ac:spMkLst>
        </pc:spChg>
        <pc:spChg chg="del mod">
          <ac:chgData name="Stewart Gale" userId="3647ddd2-6040-41ae-a96d-232c23482af8" providerId="ADAL" clId="{6116C830-B42A-4237-BED7-9D26783725C3}" dt="2023-08-18T17:45:34.756" v="496" actId="478"/>
          <ac:spMkLst>
            <pc:docMk/>
            <pc:sldMk cId="3967829650" sldId="674"/>
            <ac:spMk id="8" creationId="{00000000-0000-0000-0000-000000000000}"/>
          </ac:spMkLst>
        </pc:spChg>
        <pc:spChg chg="add del mod">
          <ac:chgData name="Stewart Gale" userId="3647ddd2-6040-41ae-a96d-232c23482af8" providerId="ADAL" clId="{6116C830-B42A-4237-BED7-9D26783725C3}" dt="2024-01-04T07:21:46.634" v="968"/>
          <ac:spMkLst>
            <pc:docMk/>
            <pc:sldMk cId="3967829650" sldId="674"/>
            <ac:spMk id="8" creationId="{82016BFD-CB92-5A1E-AAB5-47B151C8EDB5}"/>
          </ac:spMkLst>
        </pc:spChg>
        <pc:spChg chg="add mod">
          <ac:chgData name="Stewart Gale" userId="3647ddd2-6040-41ae-a96d-232c23482af8" providerId="ADAL" clId="{6116C830-B42A-4237-BED7-9D26783725C3}" dt="2023-08-18T17:45:21.383" v="493" actId="14100"/>
          <ac:spMkLst>
            <pc:docMk/>
            <pc:sldMk cId="3967829650" sldId="674"/>
            <ac:spMk id="9" creationId="{87BC2156-563F-CB0A-DF8B-F8E06E166F43}"/>
          </ac:spMkLst>
        </pc:spChg>
        <pc:spChg chg="add mod">
          <ac:chgData name="Stewart Gale" userId="3647ddd2-6040-41ae-a96d-232c23482af8" providerId="ADAL" clId="{6116C830-B42A-4237-BED7-9D26783725C3}" dt="2023-08-18T17:45:29.055" v="495" actId="1076"/>
          <ac:spMkLst>
            <pc:docMk/>
            <pc:sldMk cId="3967829650" sldId="674"/>
            <ac:spMk id="10" creationId="{4E9BAC59-6BA1-CA20-7FC6-16016D22EF96}"/>
          </ac:spMkLst>
        </pc:spChg>
        <pc:spChg chg="add del mod">
          <ac:chgData name="Stewart Gale" userId="3647ddd2-6040-41ae-a96d-232c23482af8" providerId="ADAL" clId="{6116C830-B42A-4237-BED7-9D26783725C3}" dt="2024-01-04T07:21:46.634" v="968"/>
          <ac:spMkLst>
            <pc:docMk/>
            <pc:sldMk cId="3967829650" sldId="674"/>
            <ac:spMk id="11" creationId="{E754CD09-771A-F495-2C50-5F495FBA8BFF}"/>
          </ac:spMkLst>
        </pc:spChg>
        <pc:spChg chg="add del mod">
          <ac:chgData name="Stewart Gale" userId="3647ddd2-6040-41ae-a96d-232c23482af8" providerId="ADAL" clId="{6116C830-B42A-4237-BED7-9D26783725C3}" dt="2024-01-04T07:21:46.634" v="968"/>
          <ac:spMkLst>
            <pc:docMk/>
            <pc:sldMk cId="3967829650" sldId="674"/>
            <ac:spMk id="12" creationId="{D9BDF997-39EA-CC1D-E2E3-D26EE98D931C}"/>
          </ac:spMkLst>
        </pc:spChg>
        <pc:spChg chg="add del mod">
          <ac:chgData name="Stewart Gale" userId="3647ddd2-6040-41ae-a96d-232c23482af8" providerId="ADAL" clId="{6116C830-B42A-4237-BED7-9D26783725C3}" dt="2024-01-04T07:21:46.634" v="968"/>
          <ac:spMkLst>
            <pc:docMk/>
            <pc:sldMk cId="3967829650" sldId="674"/>
            <ac:spMk id="13" creationId="{9D400106-33A6-E184-7E7E-2D1983E8CF9D}"/>
          </ac:spMkLst>
        </pc:spChg>
        <pc:spChg chg="add mod">
          <ac:chgData name="Stewart Gale" userId="3647ddd2-6040-41ae-a96d-232c23482af8" providerId="ADAL" clId="{6116C830-B42A-4237-BED7-9D26783725C3}" dt="2024-01-04T07:21:57.822" v="971"/>
          <ac:spMkLst>
            <pc:docMk/>
            <pc:sldMk cId="3967829650" sldId="674"/>
            <ac:spMk id="14" creationId="{58469B06-BB8E-25D7-437D-460186606539}"/>
          </ac:spMkLst>
        </pc:spChg>
        <pc:spChg chg="add mod">
          <ac:chgData name="Stewart Gale" userId="3647ddd2-6040-41ae-a96d-232c23482af8" providerId="ADAL" clId="{6116C830-B42A-4237-BED7-9D26783725C3}" dt="2024-01-04T07:21:57.822" v="971"/>
          <ac:spMkLst>
            <pc:docMk/>
            <pc:sldMk cId="3967829650" sldId="674"/>
            <ac:spMk id="15" creationId="{77F9DD15-4C30-4480-CC8A-D9A1E6867429}"/>
          </ac:spMkLst>
        </pc:spChg>
        <pc:spChg chg="del mod">
          <ac:chgData name="Stewart Gale" userId="3647ddd2-6040-41ae-a96d-232c23482af8" providerId="ADAL" clId="{6116C830-B42A-4237-BED7-9D26783725C3}" dt="2023-08-18T17:45:34.756" v="496" actId="478"/>
          <ac:spMkLst>
            <pc:docMk/>
            <pc:sldMk cId="3967829650" sldId="674"/>
            <ac:spMk id="16" creationId="{00000000-0000-0000-0000-000000000000}"/>
          </ac:spMkLst>
        </pc:spChg>
        <pc:spChg chg="add mod">
          <ac:chgData name="Stewart Gale" userId="3647ddd2-6040-41ae-a96d-232c23482af8" providerId="ADAL" clId="{6116C830-B42A-4237-BED7-9D26783725C3}" dt="2024-01-04T07:21:57.822" v="971"/>
          <ac:spMkLst>
            <pc:docMk/>
            <pc:sldMk cId="3967829650" sldId="674"/>
            <ac:spMk id="16" creationId="{5ABF30BD-E136-DF99-C7A3-8B6E34CF81CE}"/>
          </ac:spMkLst>
        </pc:spChg>
        <pc:spChg chg="del mod">
          <ac:chgData name="Stewart Gale" userId="3647ddd2-6040-41ae-a96d-232c23482af8" providerId="ADAL" clId="{6116C830-B42A-4237-BED7-9D26783725C3}" dt="2023-08-18T17:42:17.901" v="423" actId="478"/>
          <ac:spMkLst>
            <pc:docMk/>
            <pc:sldMk cId="3967829650" sldId="674"/>
            <ac:spMk id="17" creationId="{00000000-0000-0000-0000-000000000000}"/>
          </ac:spMkLst>
        </pc:spChg>
        <pc:spChg chg="add mod">
          <ac:chgData name="Stewart Gale" userId="3647ddd2-6040-41ae-a96d-232c23482af8" providerId="ADAL" clId="{6116C830-B42A-4237-BED7-9D26783725C3}" dt="2024-01-04T07:21:57.822" v="971"/>
          <ac:spMkLst>
            <pc:docMk/>
            <pc:sldMk cId="3967829650" sldId="674"/>
            <ac:spMk id="17" creationId="{4984D58B-29FF-E3CA-7F07-DE9261C160A8}"/>
          </ac:spMkLst>
        </pc:spChg>
        <pc:spChg chg="del mod">
          <ac:chgData name="Stewart Gale" userId="3647ddd2-6040-41ae-a96d-232c23482af8" providerId="ADAL" clId="{6116C830-B42A-4237-BED7-9D26783725C3}" dt="2023-08-18T17:45:34.756" v="496" actId="478"/>
          <ac:spMkLst>
            <pc:docMk/>
            <pc:sldMk cId="3967829650" sldId="674"/>
            <ac:spMk id="18" creationId="{00000000-0000-0000-0000-000000000000}"/>
          </ac:spMkLst>
        </pc:spChg>
        <pc:spChg chg="add mod">
          <ac:chgData name="Stewart Gale" userId="3647ddd2-6040-41ae-a96d-232c23482af8" providerId="ADAL" clId="{6116C830-B42A-4237-BED7-9D26783725C3}" dt="2024-01-04T07:22:16.789" v="977" actId="1036"/>
          <ac:spMkLst>
            <pc:docMk/>
            <pc:sldMk cId="3967829650" sldId="674"/>
            <ac:spMk id="18" creationId="{1086C8FB-9360-6517-75E0-EA69ED130031}"/>
          </ac:spMkLst>
        </pc:spChg>
        <pc:spChg chg="add mod">
          <ac:chgData name="Stewart Gale" userId="3647ddd2-6040-41ae-a96d-232c23482af8" providerId="ADAL" clId="{6116C830-B42A-4237-BED7-9D26783725C3}" dt="2024-01-04T07:22:16.789" v="977" actId="1036"/>
          <ac:spMkLst>
            <pc:docMk/>
            <pc:sldMk cId="3967829650" sldId="674"/>
            <ac:spMk id="19" creationId="{DB5C638B-C8E3-6E41-E05D-AB978D435DF7}"/>
          </ac:spMkLst>
        </pc:spChg>
        <pc:spChg chg="add mod">
          <ac:chgData name="Stewart Gale" userId="3647ddd2-6040-41ae-a96d-232c23482af8" providerId="ADAL" clId="{6116C830-B42A-4237-BED7-9D26783725C3}" dt="2024-01-04T07:22:16.789" v="977" actId="1036"/>
          <ac:spMkLst>
            <pc:docMk/>
            <pc:sldMk cId="3967829650" sldId="674"/>
            <ac:spMk id="20" creationId="{318AF4D9-0EFF-2860-4F77-C657985A2704}"/>
          </ac:spMkLst>
        </pc:spChg>
        <pc:spChg chg="del mod">
          <ac:chgData name="Stewart Gale" userId="3647ddd2-6040-41ae-a96d-232c23482af8" providerId="ADAL" clId="{6116C830-B42A-4237-BED7-9D26783725C3}" dt="2023-08-18T17:39:46.496" v="378" actId="478"/>
          <ac:spMkLst>
            <pc:docMk/>
            <pc:sldMk cId="3967829650" sldId="674"/>
            <ac:spMk id="21" creationId="{2391E30A-48AA-46F2-9F4C-C9D892678D17}"/>
          </ac:spMkLst>
        </pc:spChg>
        <pc:spChg chg="add mod">
          <ac:chgData name="Stewart Gale" userId="3647ddd2-6040-41ae-a96d-232c23482af8" providerId="ADAL" clId="{6116C830-B42A-4237-BED7-9D26783725C3}" dt="2024-01-04T07:22:16.789" v="977" actId="1036"/>
          <ac:spMkLst>
            <pc:docMk/>
            <pc:sldMk cId="3967829650" sldId="674"/>
            <ac:spMk id="21" creationId="{938361F0-3655-747E-0C14-EBA035F800EC}"/>
          </ac:spMkLst>
        </pc:spChg>
        <pc:spChg chg="add mod">
          <ac:chgData name="Stewart Gale" userId="3647ddd2-6040-41ae-a96d-232c23482af8" providerId="ADAL" clId="{6116C830-B42A-4237-BED7-9D26783725C3}" dt="2024-01-04T07:21:57.822" v="971"/>
          <ac:spMkLst>
            <pc:docMk/>
            <pc:sldMk cId="3967829650" sldId="674"/>
            <ac:spMk id="22" creationId="{38D08185-6B0A-B2BB-C36F-59D401AD202F}"/>
          </ac:spMkLst>
        </pc:spChg>
        <pc:spChg chg="add del mod">
          <ac:chgData name="Stewart Gale" userId="3647ddd2-6040-41ae-a96d-232c23482af8" providerId="ADAL" clId="{6116C830-B42A-4237-BED7-9D26783725C3}" dt="2024-01-04T07:21:49.242" v="970" actId="478"/>
          <ac:spMkLst>
            <pc:docMk/>
            <pc:sldMk cId="3967829650" sldId="674"/>
            <ac:spMk id="64" creationId="{00000000-0000-0000-0000-000000000000}"/>
          </ac:spMkLst>
        </pc:spChg>
        <pc:spChg chg="add del mod">
          <ac:chgData name="Stewart Gale" userId="3647ddd2-6040-41ae-a96d-232c23482af8" providerId="ADAL" clId="{6116C830-B42A-4237-BED7-9D26783725C3}" dt="2024-01-04T07:21:49.242" v="970" actId="478"/>
          <ac:spMkLst>
            <pc:docMk/>
            <pc:sldMk cId="3967829650" sldId="674"/>
            <ac:spMk id="65" creationId="{00000000-0000-0000-0000-000000000000}"/>
          </ac:spMkLst>
        </pc:spChg>
        <pc:spChg chg="add del mod">
          <ac:chgData name="Stewart Gale" userId="3647ddd2-6040-41ae-a96d-232c23482af8" providerId="ADAL" clId="{6116C830-B42A-4237-BED7-9D26783725C3}" dt="2024-01-04T07:21:49.242" v="970" actId="478"/>
          <ac:spMkLst>
            <pc:docMk/>
            <pc:sldMk cId="3967829650" sldId="674"/>
            <ac:spMk id="66" creationId="{00000000-0000-0000-0000-000000000000}"/>
          </ac:spMkLst>
        </pc:spChg>
        <pc:spChg chg="add del mod">
          <ac:chgData name="Stewart Gale" userId="3647ddd2-6040-41ae-a96d-232c23482af8" providerId="ADAL" clId="{6116C830-B42A-4237-BED7-9D26783725C3}" dt="2024-01-04T07:21:49.242" v="970" actId="478"/>
          <ac:spMkLst>
            <pc:docMk/>
            <pc:sldMk cId="3967829650" sldId="674"/>
            <ac:spMk id="67" creationId="{00000000-0000-0000-0000-000000000000}"/>
          </ac:spMkLst>
        </pc:spChg>
        <pc:spChg chg="add del mod">
          <ac:chgData name="Stewart Gale" userId="3647ddd2-6040-41ae-a96d-232c23482af8" providerId="ADAL" clId="{6116C830-B42A-4237-BED7-9D26783725C3}" dt="2024-01-04T07:21:49.242" v="970" actId="478"/>
          <ac:spMkLst>
            <pc:docMk/>
            <pc:sldMk cId="3967829650" sldId="674"/>
            <ac:spMk id="68" creationId="{00000000-0000-0000-0000-000000000000}"/>
          </ac:spMkLst>
        </pc:spChg>
        <pc:spChg chg="add del mod">
          <ac:chgData name="Stewart Gale" userId="3647ddd2-6040-41ae-a96d-232c23482af8" providerId="ADAL" clId="{6116C830-B42A-4237-BED7-9D26783725C3}" dt="2024-01-04T07:21:49.242" v="970" actId="478"/>
          <ac:spMkLst>
            <pc:docMk/>
            <pc:sldMk cId="3967829650" sldId="674"/>
            <ac:spMk id="69" creationId="{00000000-0000-0000-0000-000000000000}"/>
          </ac:spMkLst>
        </pc:spChg>
        <pc:spChg chg="add del mod">
          <ac:chgData name="Stewart Gale" userId="3647ddd2-6040-41ae-a96d-232c23482af8" providerId="ADAL" clId="{6116C830-B42A-4237-BED7-9D26783725C3}" dt="2024-01-04T07:21:49.242" v="970" actId="478"/>
          <ac:spMkLst>
            <pc:docMk/>
            <pc:sldMk cId="3967829650" sldId="674"/>
            <ac:spMk id="70" creationId="{00000000-0000-0000-0000-000000000000}"/>
          </ac:spMkLst>
        </pc:spChg>
        <pc:spChg chg="add del mod">
          <ac:chgData name="Stewart Gale" userId="3647ddd2-6040-41ae-a96d-232c23482af8" providerId="ADAL" clId="{6116C830-B42A-4237-BED7-9D26783725C3}" dt="2024-01-04T07:21:49.242" v="970" actId="478"/>
          <ac:spMkLst>
            <pc:docMk/>
            <pc:sldMk cId="3967829650" sldId="674"/>
            <ac:spMk id="71" creationId="{00000000-0000-0000-0000-000000000000}"/>
          </ac:spMkLst>
        </pc:spChg>
        <pc:grpChg chg="del mod">
          <ac:chgData name="Stewart Gale" userId="3647ddd2-6040-41ae-a96d-232c23482af8" providerId="ADAL" clId="{6116C830-B42A-4237-BED7-9D26783725C3}" dt="2023-08-18T17:39:44.523" v="377" actId="478"/>
          <ac:grpSpMkLst>
            <pc:docMk/>
            <pc:sldMk cId="3967829650" sldId="674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6116C830-B42A-4237-BED7-9D26783725C3}" dt="2024-01-04T07:22:00.839" v="973" actId="1076"/>
          <ac:picMkLst>
            <pc:docMk/>
            <pc:sldMk cId="3967829650" sldId="674"/>
            <ac:picMk id="29698" creationId="{00000000-0000-0000-0000-000000000000}"/>
          </ac:picMkLst>
        </pc:picChg>
        <pc:cxnChg chg="mod">
          <ac:chgData name="Stewart Gale" userId="3647ddd2-6040-41ae-a96d-232c23482af8" providerId="ADAL" clId="{6116C830-B42A-4237-BED7-9D26783725C3}" dt="2023-08-18T17:23:05.396" v="0"/>
          <ac:cxnSpMkLst>
            <pc:docMk/>
            <pc:sldMk cId="3967829650" sldId="674"/>
            <ac:cxnSpMk id="4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6116C830-B42A-4237-BED7-9D26783725C3}" dt="2023-08-19T08:11:34.604" v="557" actId="1076"/>
        <pc:sldMkLst>
          <pc:docMk/>
          <pc:sldMk cId="3654310652" sldId="675"/>
        </pc:sldMkLst>
        <pc:spChg chg="del mod topLvl">
          <ac:chgData name="Stewart Gale" userId="3647ddd2-6040-41ae-a96d-232c23482af8" providerId="ADAL" clId="{6116C830-B42A-4237-BED7-9D26783725C3}" dt="2023-08-19T08:10:57.016" v="549" actId="21"/>
          <ac:spMkLst>
            <pc:docMk/>
            <pc:sldMk cId="3654310652" sldId="675"/>
            <ac:spMk id="3" creationId="{00000000-0000-0000-0000-000000000000}"/>
          </ac:spMkLst>
        </pc:spChg>
        <pc:spChg chg="del mod">
          <ac:chgData name="Stewart Gale" userId="3647ddd2-6040-41ae-a96d-232c23482af8" providerId="ADAL" clId="{6116C830-B42A-4237-BED7-9D26783725C3}" dt="2023-08-19T08:10:04.144" v="532" actId="478"/>
          <ac:spMkLst>
            <pc:docMk/>
            <pc:sldMk cId="3654310652" sldId="675"/>
            <ac:spMk id="5" creationId="{00000000-0000-0000-0000-000000000000}"/>
          </ac:spMkLst>
        </pc:spChg>
        <pc:spChg chg="add mod">
          <ac:chgData name="Stewart Gale" userId="3647ddd2-6040-41ae-a96d-232c23482af8" providerId="ADAL" clId="{6116C830-B42A-4237-BED7-9D26783725C3}" dt="2023-08-19T08:11:34.604" v="557" actId="1076"/>
          <ac:spMkLst>
            <pc:docMk/>
            <pc:sldMk cId="3654310652" sldId="675"/>
            <ac:spMk id="7" creationId="{3F5F9209-5E49-FEAB-2659-A154B8A7AE6F}"/>
          </ac:spMkLst>
        </pc:spChg>
        <pc:spChg chg="mod">
          <ac:chgData name="Stewart Gale" userId="3647ddd2-6040-41ae-a96d-232c23482af8" providerId="ADAL" clId="{6116C830-B42A-4237-BED7-9D26783725C3}" dt="2023-08-19T08:11:24.713" v="555" actId="20577"/>
          <ac:spMkLst>
            <pc:docMk/>
            <pc:sldMk cId="3654310652" sldId="675"/>
            <ac:spMk id="20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10:46.720" v="545" actId="164"/>
          <ac:spMkLst>
            <pc:docMk/>
            <pc:sldMk cId="3654310652" sldId="675"/>
            <ac:spMk id="64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10:46.720" v="545" actId="164"/>
          <ac:spMkLst>
            <pc:docMk/>
            <pc:sldMk cId="3654310652" sldId="675"/>
            <ac:spMk id="65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10:46.720" v="545" actId="164"/>
          <ac:spMkLst>
            <pc:docMk/>
            <pc:sldMk cId="3654310652" sldId="675"/>
            <ac:spMk id="66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10:46.720" v="545" actId="164"/>
          <ac:spMkLst>
            <pc:docMk/>
            <pc:sldMk cId="3654310652" sldId="675"/>
            <ac:spMk id="67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10:46.720" v="545" actId="164"/>
          <ac:spMkLst>
            <pc:docMk/>
            <pc:sldMk cId="3654310652" sldId="675"/>
            <ac:spMk id="68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10:46.720" v="545" actId="164"/>
          <ac:spMkLst>
            <pc:docMk/>
            <pc:sldMk cId="3654310652" sldId="675"/>
            <ac:spMk id="69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10:46.720" v="545" actId="164"/>
          <ac:spMkLst>
            <pc:docMk/>
            <pc:sldMk cId="3654310652" sldId="675"/>
            <ac:spMk id="70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10:46.720" v="545" actId="164"/>
          <ac:spMkLst>
            <pc:docMk/>
            <pc:sldMk cId="3654310652" sldId="675"/>
            <ac:spMk id="71" creationId="{00000000-0000-0000-0000-000000000000}"/>
          </ac:spMkLst>
        </pc:spChg>
        <pc:grpChg chg="del mod">
          <ac:chgData name="Stewart Gale" userId="3647ddd2-6040-41ae-a96d-232c23482af8" providerId="ADAL" clId="{6116C830-B42A-4237-BED7-9D26783725C3}" dt="2023-08-19T08:08:24.673" v="514" actId="478"/>
          <ac:grpSpMkLst>
            <pc:docMk/>
            <pc:sldMk cId="3654310652" sldId="675"/>
            <ac:grpSpMk id="2" creationId="{00000000-0000-0000-0000-000000000000}"/>
          </ac:grpSpMkLst>
        </pc:grpChg>
        <pc:grpChg chg="add mod">
          <ac:chgData name="Stewart Gale" userId="3647ddd2-6040-41ae-a96d-232c23482af8" providerId="ADAL" clId="{6116C830-B42A-4237-BED7-9D26783725C3}" dt="2023-08-19T08:10:53.982" v="548" actId="14100"/>
          <ac:grpSpMkLst>
            <pc:docMk/>
            <pc:sldMk cId="3654310652" sldId="675"/>
            <ac:grpSpMk id="6" creationId="{95791C72-0D5D-2A83-5518-6FD682F57791}"/>
          </ac:grpSpMkLst>
        </pc:grpChg>
        <pc:picChg chg="mod">
          <ac:chgData name="Stewart Gale" userId="3647ddd2-6040-41ae-a96d-232c23482af8" providerId="ADAL" clId="{6116C830-B42A-4237-BED7-9D26783725C3}" dt="2023-08-19T08:10:46.720" v="545" actId="164"/>
          <ac:picMkLst>
            <pc:docMk/>
            <pc:sldMk cId="3654310652" sldId="675"/>
            <ac:picMk id="31746" creationId="{00000000-0000-0000-0000-000000000000}"/>
          </ac:picMkLst>
        </pc:picChg>
        <pc:cxnChg chg="del mod topLvl">
          <ac:chgData name="Stewart Gale" userId="3647ddd2-6040-41ae-a96d-232c23482af8" providerId="ADAL" clId="{6116C830-B42A-4237-BED7-9D26783725C3}" dt="2023-08-19T08:08:24.673" v="514" actId="478"/>
          <ac:cxnSpMkLst>
            <pc:docMk/>
            <pc:sldMk cId="3654310652" sldId="675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6116C830-B42A-4237-BED7-9D26783725C3}" dt="2023-08-19T08:10:46.720" v="545" actId="164"/>
          <ac:cxnSpMkLst>
            <pc:docMk/>
            <pc:sldMk cId="3654310652" sldId="675"/>
            <ac:cxnSpMk id="24" creationId="{00000000-0000-0000-0000-000000000000}"/>
          </ac:cxnSpMkLst>
        </pc:cxnChg>
        <pc:cxnChg chg="mod">
          <ac:chgData name="Stewart Gale" userId="3647ddd2-6040-41ae-a96d-232c23482af8" providerId="ADAL" clId="{6116C830-B42A-4237-BED7-9D26783725C3}" dt="2023-08-19T08:10:46.720" v="545" actId="164"/>
          <ac:cxnSpMkLst>
            <pc:docMk/>
            <pc:sldMk cId="3654310652" sldId="675"/>
            <ac:cxnSpMk id="25" creationId="{00000000-0000-0000-0000-000000000000}"/>
          </ac:cxnSpMkLst>
        </pc:cxnChg>
        <pc:cxnChg chg="mod">
          <ac:chgData name="Stewart Gale" userId="3647ddd2-6040-41ae-a96d-232c23482af8" providerId="ADAL" clId="{6116C830-B42A-4237-BED7-9D26783725C3}" dt="2023-08-19T08:10:46.720" v="545" actId="164"/>
          <ac:cxnSpMkLst>
            <pc:docMk/>
            <pc:sldMk cId="3654310652" sldId="675"/>
            <ac:cxnSpMk id="26" creationId="{00000000-0000-0000-0000-000000000000}"/>
          </ac:cxnSpMkLst>
        </pc:cxnChg>
        <pc:cxnChg chg="mod">
          <ac:chgData name="Stewart Gale" userId="3647ddd2-6040-41ae-a96d-232c23482af8" providerId="ADAL" clId="{6116C830-B42A-4237-BED7-9D26783725C3}" dt="2023-08-19T08:10:46.720" v="545" actId="164"/>
          <ac:cxnSpMkLst>
            <pc:docMk/>
            <pc:sldMk cId="3654310652" sldId="675"/>
            <ac:cxnSpMk id="27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6116C830-B42A-4237-BED7-9D26783725C3}" dt="2023-08-19T08:16:26.001" v="615" actId="14100"/>
        <pc:sldMkLst>
          <pc:docMk/>
          <pc:sldMk cId="1417164862" sldId="676"/>
        </pc:sldMkLst>
        <pc:spChg chg="mod">
          <ac:chgData name="Stewart Gale" userId="3647ddd2-6040-41ae-a96d-232c23482af8" providerId="ADAL" clId="{6116C830-B42A-4237-BED7-9D26783725C3}" dt="2023-08-18T17:23:05.396" v="0"/>
          <ac:spMkLst>
            <pc:docMk/>
            <pc:sldMk cId="1417164862" sldId="676"/>
            <ac:spMk id="3" creationId="{00000000-0000-0000-0000-000000000000}"/>
          </ac:spMkLst>
        </pc:spChg>
        <pc:spChg chg="add mod">
          <ac:chgData name="Stewart Gale" userId="3647ddd2-6040-41ae-a96d-232c23482af8" providerId="ADAL" clId="{6116C830-B42A-4237-BED7-9D26783725C3}" dt="2023-08-19T08:15:39.730" v="600" actId="1076"/>
          <ac:spMkLst>
            <pc:docMk/>
            <pc:sldMk cId="1417164862" sldId="676"/>
            <ac:spMk id="5" creationId="{715968AA-56AC-A49F-7CEC-B76846A2B0B1}"/>
          </ac:spMkLst>
        </pc:spChg>
        <pc:spChg chg="mod">
          <ac:chgData name="Stewart Gale" userId="3647ddd2-6040-41ae-a96d-232c23482af8" providerId="ADAL" clId="{6116C830-B42A-4237-BED7-9D26783725C3}" dt="2023-08-19T08:15:28.307" v="599" actId="1076"/>
          <ac:spMkLst>
            <pc:docMk/>
            <pc:sldMk cId="1417164862" sldId="676"/>
            <ac:spMk id="6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15:21.929" v="598" actId="14100"/>
          <ac:spMkLst>
            <pc:docMk/>
            <pc:sldMk cId="1417164862" sldId="676"/>
            <ac:spMk id="16" creationId="{00000000-0000-0000-0000-000000000000}"/>
          </ac:spMkLst>
        </pc:spChg>
        <pc:spChg chg="del mod">
          <ac:chgData name="Stewart Gale" userId="3647ddd2-6040-41ae-a96d-232c23482af8" providerId="ADAL" clId="{6116C830-B42A-4237-BED7-9D26783725C3}" dt="2023-08-19T08:14:27.416" v="583" actId="478"/>
          <ac:spMkLst>
            <pc:docMk/>
            <pc:sldMk cId="1417164862" sldId="676"/>
            <ac:spMk id="17" creationId="{00000000-0000-0000-0000-000000000000}"/>
          </ac:spMkLst>
        </pc:spChg>
        <pc:spChg chg="del mod">
          <ac:chgData name="Stewart Gale" userId="3647ddd2-6040-41ae-a96d-232c23482af8" providerId="ADAL" clId="{6116C830-B42A-4237-BED7-9D26783725C3}" dt="2023-08-19T08:13:31.543" v="571" actId="478"/>
          <ac:spMkLst>
            <pc:docMk/>
            <pc:sldMk cId="1417164862" sldId="676"/>
            <ac:spMk id="23" creationId="{86BD11DE-CC4A-4D5C-8006-88A0A4C955E3}"/>
          </ac:spMkLst>
        </pc:spChg>
        <pc:spChg chg="del mod">
          <ac:chgData name="Stewart Gale" userId="3647ddd2-6040-41ae-a96d-232c23482af8" providerId="ADAL" clId="{6116C830-B42A-4237-BED7-9D26783725C3}" dt="2023-08-19T08:15:44.519" v="602" actId="478"/>
          <ac:spMkLst>
            <pc:docMk/>
            <pc:sldMk cId="1417164862" sldId="676"/>
            <ac:spMk id="28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8T17:23:05.396" v="0"/>
          <ac:spMkLst>
            <pc:docMk/>
            <pc:sldMk cId="1417164862" sldId="676"/>
            <ac:spMk id="64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8T17:23:05.396" v="0"/>
          <ac:spMkLst>
            <pc:docMk/>
            <pc:sldMk cId="1417164862" sldId="676"/>
            <ac:spMk id="65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8T17:23:05.396" v="0"/>
          <ac:spMkLst>
            <pc:docMk/>
            <pc:sldMk cId="1417164862" sldId="676"/>
            <ac:spMk id="66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8T17:23:05.396" v="0"/>
          <ac:spMkLst>
            <pc:docMk/>
            <pc:sldMk cId="1417164862" sldId="676"/>
            <ac:spMk id="67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8T17:23:05.396" v="0"/>
          <ac:spMkLst>
            <pc:docMk/>
            <pc:sldMk cId="1417164862" sldId="676"/>
            <ac:spMk id="68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8T17:23:05.396" v="0"/>
          <ac:spMkLst>
            <pc:docMk/>
            <pc:sldMk cId="1417164862" sldId="676"/>
            <ac:spMk id="69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8T17:23:05.396" v="0"/>
          <ac:spMkLst>
            <pc:docMk/>
            <pc:sldMk cId="1417164862" sldId="676"/>
            <ac:spMk id="70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8T17:23:05.396" v="0"/>
          <ac:spMkLst>
            <pc:docMk/>
            <pc:sldMk cId="1417164862" sldId="676"/>
            <ac:spMk id="71" creationId="{00000000-0000-0000-0000-000000000000}"/>
          </ac:spMkLst>
        </pc:spChg>
        <pc:grpChg chg="del mod">
          <ac:chgData name="Stewart Gale" userId="3647ddd2-6040-41ae-a96d-232c23482af8" providerId="ADAL" clId="{6116C830-B42A-4237-BED7-9D26783725C3}" dt="2023-08-19T08:12:33.711" v="559" actId="478"/>
          <ac:grpSpMkLst>
            <pc:docMk/>
            <pc:sldMk cId="1417164862" sldId="676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6116C830-B42A-4237-BED7-9D26783725C3}" dt="2023-08-19T08:16:26.001" v="615" actId="14100"/>
          <ac:picMkLst>
            <pc:docMk/>
            <pc:sldMk cId="1417164862" sldId="676"/>
            <ac:picMk id="31746" creationId="{00000000-0000-0000-0000-000000000000}"/>
          </ac:picMkLst>
        </pc:picChg>
        <pc:cxnChg chg="mod">
          <ac:chgData name="Stewart Gale" userId="3647ddd2-6040-41ae-a96d-232c23482af8" providerId="ADAL" clId="{6116C830-B42A-4237-BED7-9D26783725C3}" dt="2023-08-18T17:23:05.396" v="0"/>
          <ac:cxnSpMkLst>
            <pc:docMk/>
            <pc:sldMk cId="1417164862" sldId="676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6116C830-B42A-4237-BED7-9D26783725C3}" dt="2023-08-18T17:23:05.396" v="0"/>
          <ac:cxnSpMkLst>
            <pc:docMk/>
            <pc:sldMk cId="1417164862" sldId="676"/>
            <ac:cxnSpMk id="24" creationId="{00000000-0000-0000-0000-000000000000}"/>
          </ac:cxnSpMkLst>
        </pc:cxnChg>
        <pc:cxnChg chg="mod">
          <ac:chgData name="Stewart Gale" userId="3647ddd2-6040-41ae-a96d-232c23482af8" providerId="ADAL" clId="{6116C830-B42A-4237-BED7-9D26783725C3}" dt="2023-08-18T17:23:05.396" v="0"/>
          <ac:cxnSpMkLst>
            <pc:docMk/>
            <pc:sldMk cId="1417164862" sldId="676"/>
            <ac:cxnSpMk id="25" creationId="{00000000-0000-0000-0000-000000000000}"/>
          </ac:cxnSpMkLst>
        </pc:cxnChg>
        <pc:cxnChg chg="mod">
          <ac:chgData name="Stewart Gale" userId="3647ddd2-6040-41ae-a96d-232c23482af8" providerId="ADAL" clId="{6116C830-B42A-4237-BED7-9D26783725C3}" dt="2023-08-18T17:23:05.396" v="0"/>
          <ac:cxnSpMkLst>
            <pc:docMk/>
            <pc:sldMk cId="1417164862" sldId="676"/>
            <ac:cxnSpMk id="26" creationId="{00000000-0000-0000-0000-000000000000}"/>
          </ac:cxnSpMkLst>
        </pc:cxnChg>
        <pc:cxnChg chg="mod">
          <ac:chgData name="Stewart Gale" userId="3647ddd2-6040-41ae-a96d-232c23482af8" providerId="ADAL" clId="{6116C830-B42A-4237-BED7-9D26783725C3}" dt="2023-08-18T17:23:05.396" v="0"/>
          <ac:cxnSpMkLst>
            <pc:docMk/>
            <pc:sldMk cId="1417164862" sldId="676"/>
            <ac:cxnSpMk id="27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6116C830-B42A-4237-BED7-9D26783725C3}" dt="2023-08-19T08:37:27.855" v="926"/>
        <pc:sldMkLst>
          <pc:docMk/>
          <pc:sldMk cId="4088411525" sldId="677"/>
        </pc:sldMkLst>
        <pc:spChg chg="mod">
          <ac:chgData name="Stewart Gale" userId="3647ddd2-6040-41ae-a96d-232c23482af8" providerId="ADAL" clId="{6116C830-B42A-4237-BED7-9D26783725C3}" dt="2023-08-18T17:23:05.396" v="0"/>
          <ac:spMkLst>
            <pc:docMk/>
            <pc:sldMk cId="4088411525" sldId="677"/>
            <ac:spMk id="3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5:26.771" v="765" actId="1076"/>
          <ac:spMkLst>
            <pc:docMk/>
            <pc:sldMk cId="4088411525" sldId="677"/>
            <ac:spMk id="21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5:40.448" v="769" actId="403"/>
          <ac:spMkLst>
            <pc:docMk/>
            <pc:sldMk cId="4088411525" sldId="677"/>
            <ac:spMk id="24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5:40.448" v="769" actId="403"/>
          <ac:spMkLst>
            <pc:docMk/>
            <pc:sldMk cId="4088411525" sldId="677"/>
            <ac:spMk id="25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5:40.448" v="769" actId="403"/>
          <ac:spMkLst>
            <pc:docMk/>
            <pc:sldMk cId="4088411525" sldId="677"/>
            <ac:spMk id="26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5:40.448" v="769" actId="403"/>
          <ac:spMkLst>
            <pc:docMk/>
            <pc:sldMk cId="4088411525" sldId="677"/>
            <ac:spMk id="27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5:40.448" v="769" actId="403"/>
          <ac:spMkLst>
            <pc:docMk/>
            <pc:sldMk cId="4088411525" sldId="677"/>
            <ac:spMk id="28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5:40.448" v="769" actId="403"/>
          <ac:spMkLst>
            <pc:docMk/>
            <pc:sldMk cId="4088411525" sldId="677"/>
            <ac:spMk id="29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5:40.448" v="769" actId="403"/>
          <ac:spMkLst>
            <pc:docMk/>
            <pc:sldMk cId="4088411525" sldId="677"/>
            <ac:spMk id="30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5:44.265" v="770" actId="1076"/>
          <ac:spMkLst>
            <pc:docMk/>
            <pc:sldMk cId="4088411525" sldId="677"/>
            <ac:spMk id="31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5:40.448" v="769" actId="403"/>
          <ac:spMkLst>
            <pc:docMk/>
            <pc:sldMk cId="4088411525" sldId="677"/>
            <ac:spMk id="32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5:40.448" v="769" actId="403"/>
          <ac:spMkLst>
            <pc:docMk/>
            <pc:sldMk cId="4088411525" sldId="677"/>
            <ac:spMk id="33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5:40.448" v="769" actId="403"/>
          <ac:spMkLst>
            <pc:docMk/>
            <pc:sldMk cId="4088411525" sldId="677"/>
            <ac:spMk id="37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5:40.448" v="769" actId="403"/>
          <ac:spMkLst>
            <pc:docMk/>
            <pc:sldMk cId="4088411525" sldId="677"/>
            <ac:spMk id="38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5:40.448" v="769" actId="403"/>
          <ac:spMkLst>
            <pc:docMk/>
            <pc:sldMk cId="4088411525" sldId="677"/>
            <ac:spMk id="39" creationId="{00000000-0000-0000-0000-000000000000}"/>
          </ac:spMkLst>
        </pc:spChg>
        <pc:grpChg chg="del mod">
          <ac:chgData name="Stewart Gale" userId="3647ddd2-6040-41ae-a96d-232c23482af8" providerId="ADAL" clId="{6116C830-B42A-4237-BED7-9D26783725C3}" dt="2023-08-19T08:25:24.266" v="764" actId="478"/>
          <ac:grpSpMkLst>
            <pc:docMk/>
            <pc:sldMk cId="4088411525" sldId="677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6116C830-B42A-4237-BED7-9D26783725C3}" dt="2023-08-19T08:26:39.088" v="785" actId="1076"/>
          <ac:grpSpMkLst>
            <pc:docMk/>
            <pc:sldMk cId="4088411525" sldId="677"/>
            <ac:grpSpMk id="10" creationId="{00000000-0000-0000-0000-000000000000}"/>
          </ac:grpSpMkLst>
        </pc:grpChg>
        <pc:graphicFrameChg chg="add mod modGraphic">
          <ac:chgData name="Stewart Gale" userId="3647ddd2-6040-41ae-a96d-232c23482af8" providerId="ADAL" clId="{6116C830-B42A-4237-BED7-9D26783725C3}" dt="2023-08-19T08:37:24.386" v="924" actId="1076"/>
          <ac:graphicFrameMkLst>
            <pc:docMk/>
            <pc:sldMk cId="4088411525" sldId="677"/>
            <ac:graphicFrameMk id="5" creationId="{4C44B8E0-CF42-6495-4EDB-9CD4DAFB0BE9}"/>
          </ac:graphicFrameMkLst>
        </pc:graphicFrameChg>
        <pc:cxnChg chg="mod">
          <ac:chgData name="Stewart Gale" userId="3647ddd2-6040-41ae-a96d-232c23482af8" providerId="ADAL" clId="{6116C830-B42A-4237-BED7-9D26783725C3}" dt="2023-08-18T17:23:05.396" v="0"/>
          <ac:cxnSpMkLst>
            <pc:docMk/>
            <pc:sldMk cId="4088411525" sldId="677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6116C830-B42A-4237-BED7-9D26783725C3}" dt="2023-08-19T08:25:40.448" v="769" actId="403"/>
          <ac:cxnSpMkLst>
            <pc:docMk/>
            <pc:sldMk cId="4088411525" sldId="677"/>
            <ac:cxnSpMk id="22" creationId="{00000000-0000-0000-0000-000000000000}"/>
          </ac:cxnSpMkLst>
        </pc:cxnChg>
        <pc:cxnChg chg="mod">
          <ac:chgData name="Stewart Gale" userId="3647ddd2-6040-41ae-a96d-232c23482af8" providerId="ADAL" clId="{6116C830-B42A-4237-BED7-9D26783725C3}" dt="2023-08-19T08:25:40.448" v="769" actId="403"/>
          <ac:cxnSpMkLst>
            <pc:docMk/>
            <pc:sldMk cId="4088411525" sldId="677"/>
            <ac:cxnSpMk id="23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6116C830-B42A-4237-BED7-9D26783725C3}" dt="2023-08-19T08:18:22.131" v="668" actId="1076"/>
        <pc:sldMkLst>
          <pc:docMk/>
          <pc:sldMk cId="3415134850" sldId="679"/>
        </pc:sldMkLst>
        <pc:spChg chg="del mod topLvl">
          <ac:chgData name="Stewart Gale" userId="3647ddd2-6040-41ae-a96d-232c23482af8" providerId="ADAL" clId="{6116C830-B42A-4237-BED7-9D26783725C3}" dt="2023-08-19T08:17:23.156" v="633" actId="478"/>
          <ac:spMkLst>
            <pc:docMk/>
            <pc:sldMk cId="3415134850" sldId="679"/>
            <ac:spMk id="3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18:22.131" v="668" actId="1076"/>
          <ac:spMkLst>
            <pc:docMk/>
            <pc:sldMk cId="3415134850" sldId="679"/>
            <ac:spMk id="5" creationId="{00000000-0000-0000-0000-000000000000}"/>
          </ac:spMkLst>
        </pc:spChg>
        <pc:spChg chg="add mod">
          <ac:chgData name="Stewart Gale" userId="3647ddd2-6040-41ae-a96d-232c23482af8" providerId="ADAL" clId="{6116C830-B42A-4237-BED7-9D26783725C3}" dt="2023-08-19T08:18:06.895" v="665" actId="1076"/>
          <ac:spMkLst>
            <pc:docMk/>
            <pc:sldMk cId="3415134850" sldId="679"/>
            <ac:spMk id="10" creationId="{08893911-7462-4A80-7156-885BB8569DF2}"/>
          </ac:spMkLst>
        </pc:spChg>
        <pc:spChg chg="del mod">
          <ac:chgData name="Stewart Gale" userId="3647ddd2-6040-41ae-a96d-232c23482af8" providerId="ADAL" clId="{6116C830-B42A-4237-BED7-9D26783725C3}" dt="2023-08-19T08:17:03.596" v="619" actId="478"/>
          <ac:spMkLst>
            <pc:docMk/>
            <pc:sldMk cId="3415134850" sldId="679"/>
            <ac:spMk id="18" creationId="{00000000-0000-0000-0000-000000000000}"/>
          </ac:spMkLst>
        </pc:spChg>
        <pc:spChg chg="del mod">
          <ac:chgData name="Stewart Gale" userId="3647ddd2-6040-41ae-a96d-232c23482af8" providerId="ADAL" clId="{6116C830-B42A-4237-BED7-9D26783725C3}" dt="2023-08-19T08:17:03.596" v="619" actId="478"/>
          <ac:spMkLst>
            <pc:docMk/>
            <pc:sldMk cId="3415134850" sldId="679"/>
            <ac:spMk id="21" creationId="{00000000-0000-0000-0000-000000000000}"/>
          </ac:spMkLst>
        </pc:spChg>
        <pc:spChg chg="del mod">
          <ac:chgData name="Stewart Gale" userId="3647ddd2-6040-41ae-a96d-232c23482af8" providerId="ADAL" clId="{6116C830-B42A-4237-BED7-9D26783725C3}" dt="2023-08-19T08:17:03.596" v="619" actId="478"/>
          <ac:spMkLst>
            <pc:docMk/>
            <pc:sldMk cId="3415134850" sldId="679"/>
            <ac:spMk id="33" creationId="{00000000-0000-0000-0000-000000000000}"/>
          </ac:spMkLst>
        </pc:spChg>
        <pc:spChg chg="del mod">
          <ac:chgData name="Stewart Gale" userId="3647ddd2-6040-41ae-a96d-232c23482af8" providerId="ADAL" clId="{6116C830-B42A-4237-BED7-9D26783725C3}" dt="2023-08-19T08:17:03.596" v="619" actId="478"/>
          <ac:spMkLst>
            <pc:docMk/>
            <pc:sldMk cId="3415134850" sldId="679"/>
            <ac:spMk id="34" creationId="{00000000-0000-0000-0000-000000000000}"/>
          </ac:spMkLst>
        </pc:spChg>
        <pc:spChg chg="del mod">
          <ac:chgData name="Stewart Gale" userId="3647ddd2-6040-41ae-a96d-232c23482af8" providerId="ADAL" clId="{6116C830-B42A-4237-BED7-9D26783725C3}" dt="2023-08-19T08:17:03.596" v="619" actId="478"/>
          <ac:spMkLst>
            <pc:docMk/>
            <pc:sldMk cId="3415134850" sldId="679"/>
            <ac:spMk id="35" creationId="{00000000-0000-0000-0000-000000000000}"/>
          </ac:spMkLst>
        </pc:spChg>
        <pc:spChg chg="del mod">
          <ac:chgData name="Stewart Gale" userId="3647ddd2-6040-41ae-a96d-232c23482af8" providerId="ADAL" clId="{6116C830-B42A-4237-BED7-9D26783725C3}" dt="2023-08-19T08:17:03.596" v="619" actId="478"/>
          <ac:spMkLst>
            <pc:docMk/>
            <pc:sldMk cId="3415134850" sldId="679"/>
            <ac:spMk id="36" creationId="{00000000-0000-0000-0000-000000000000}"/>
          </ac:spMkLst>
        </pc:spChg>
        <pc:spChg chg="del mod">
          <ac:chgData name="Stewart Gale" userId="3647ddd2-6040-41ae-a96d-232c23482af8" providerId="ADAL" clId="{6116C830-B42A-4237-BED7-9D26783725C3}" dt="2023-08-19T08:17:03.596" v="619" actId="478"/>
          <ac:spMkLst>
            <pc:docMk/>
            <pc:sldMk cId="3415134850" sldId="679"/>
            <ac:spMk id="37" creationId="{00000000-0000-0000-0000-000000000000}"/>
          </ac:spMkLst>
        </pc:spChg>
        <pc:spChg chg="del mod">
          <ac:chgData name="Stewart Gale" userId="3647ddd2-6040-41ae-a96d-232c23482af8" providerId="ADAL" clId="{6116C830-B42A-4237-BED7-9D26783725C3}" dt="2023-08-19T08:17:03.596" v="619" actId="478"/>
          <ac:spMkLst>
            <pc:docMk/>
            <pc:sldMk cId="3415134850" sldId="679"/>
            <ac:spMk id="38" creationId="{00000000-0000-0000-0000-000000000000}"/>
          </ac:spMkLst>
        </pc:spChg>
        <pc:spChg chg="del mod">
          <ac:chgData name="Stewart Gale" userId="3647ddd2-6040-41ae-a96d-232c23482af8" providerId="ADAL" clId="{6116C830-B42A-4237-BED7-9D26783725C3}" dt="2023-08-19T08:17:03.596" v="619" actId="478"/>
          <ac:spMkLst>
            <pc:docMk/>
            <pc:sldMk cId="3415134850" sldId="679"/>
            <ac:spMk id="39" creationId="{00000000-0000-0000-0000-000000000000}"/>
          </ac:spMkLst>
        </pc:spChg>
        <pc:spChg chg="del mod">
          <ac:chgData name="Stewart Gale" userId="3647ddd2-6040-41ae-a96d-232c23482af8" providerId="ADAL" clId="{6116C830-B42A-4237-BED7-9D26783725C3}" dt="2023-08-19T08:17:03.596" v="619" actId="478"/>
          <ac:spMkLst>
            <pc:docMk/>
            <pc:sldMk cId="3415134850" sldId="679"/>
            <ac:spMk id="40" creationId="{00000000-0000-0000-0000-000000000000}"/>
          </ac:spMkLst>
        </pc:spChg>
        <pc:spChg chg="del mod">
          <ac:chgData name="Stewart Gale" userId="3647ddd2-6040-41ae-a96d-232c23482af8" providerId="ADAL" clId="{6116C830-B42A-4237-BED7-9D26783725C3}" dt="2023-08-19T08:17:03.596" v="619" actId="478"/>
          <ac:spMkLst>
            <pc:docMk/>
            <pc:sldMk cId="3415134850" sldId="679"/>
            <ac:spMk id="41" creationId="{00000000-0000-0000-0000-000000000000}"/>
          </ac:spMkLst>
        </pc:spChg>
        <pc:grpChg chg="del mod">
          <ac:chgData name="Stewart Gale" userId="3647ddd2-6040-41ae-a96d-232c23482af8" providerId="ADAL" clId="{6116C830-B42A-4237-BED7-9D26783725C3}" dt="2023-08-19T08:16:49.949" v="617" actId="478"/>
          <ac:grpSpMkLst>
            <pc:docMk/>
            <pc:sldMk cId="3415134850" sldId="679"/>
            <ac:grpSpMk id="2" creationId="{00000000-0000-0000-0000-000000000000}"/>
          </ac:grpSpMkLst>
        </pc:grpChg>
        <pc:picChg chg="del mod">
          <ac:chgData name="Stewart Gale" userId="3647ddd2-6040-41ae-a96d-232c23482af8" providerId="ADAL" clId="{6116C830-B42A-4237-BED7-9D26783725C3}" dt="2023-08-19T08:17:03.596" v="619" actId="478"/>
          <ac:picMkLst>
            <pc:docMk/>
            <pc:sldMk cId="3415134850" sldId="679"/>
            <ac:picMk id="6" creationId="{00000000-0000-0000-0000-000000000000}"/>
          </ac:picMkLst>
        </pc:picChg>
        <pc:picChg chg="del mod">
          <ac:chgData name="Stewart Gale" userId="3647ddd2-6040-41ae-a96d-232c23482af8" providerId="ADAL" clId="{6116C830-B42A-4237-BED7-9D26783725C3}" dt="2023-08-19T08:17:03.596" v="619" actId="478"/>
          <ac:picMkLst>
            <pc:docMk/>
            <pc:sldMk cId="3415134850" sldId="679"/>
            <ac:picMk id="7" creationId="{00000000-0000-0000-0000-000000000000}"/>
          </ac:picMkLst>
        </pc:picChg>
        <pc:picChg chg="del mod">
          <ac:chgData name="Stewart Gale" userId="3647ddd2-6040-41ae-a96d-232c23482af8" providerId="ADAL" clId="{6116C830-B42A-4237-BED7-9D26783725C3}" dt="2023-08-19T08:17:03.596" v="619" actId="478"/>
          <ac:picMkLst>
            <pc:docMk/>
            <pc:sldMk cId="3415134850" sldId="679"/>
            <ac:picMk id="8" creationId="{00000000-0000-0000-0000-000000000000}"/>
          </ac:picMkLst>
        </pc:picChg>
        <pc:cxnChg chg="del mod topLvl">
          <ac:chgData name="Stewart Gale" userId="3647ddd2-6040-41ae-a96d-232c23482af8" providerId="ADAL" clId="{6116C830-B42A-4237-BED7-9D26783725C3}" dt="2023-08-19T08:16:49.949" v="617" actId="478"/>
          <ac:cxnSpMkLst>
            <pc:docMk/>
            <pc:sldMk cId="3415134850" sldId="679"/>
            <ac:cxnSpMk id="4" creationId="{00000000-0000-0000-0000-000000000000}"/>
          </ac:cxnSpMkLst>
        </pc:cxnChg>
        <pc:cxnChg chg="del mod">
          <ac:chgData name="Stewart Gale" userId="3647ddd2-6040-41ae-a96d-232c23482af8" providerId="ADAL" clId="{6116C830-B42A-4237-BED7-9D26783725C3}" dt="2023-08-19T08:17:03.596" v="619" actId="478"/>
          <ac:cxnSpMkLst>
            <pc:docMk/>
            <pc:sldMk cId="3415134850" sldId="679"/>
            <ac:cxnSpMk id="15" creationId="{00000000-0000-0000-0000-000000000000}"/>
          </ac:cxnSpMkLst>
        </pc:cxnChg>
        <pc:cxnChg chg="del mod">
          <ac:chgData name="Stewart Gale" userId="3647ddd2-6040-41ae-a96d-232c23482af8" providerId="ADAL" clId="{6116C830-B42A-4237-BED7-9D26783725C3}" dt="2023-08-19T08:17:03.596" v="619" actId="478"/>
          <ac:cxnSpMkLst>
            <pc:docMk/>
            <pc:sldMk cId="3415134850" sldId="679"/>
            <ac:cxnSpMk id="19" creationId="{00000000-0000-0000-0000-000000000000}"/>
          </ac:cxnSpMkLst>
        </pc:cxnChg>
        <pc:cxnChg chg="del mod">
          <ac:chgData name="Stewart Gale" userId="3647ddd2-6040-41ae-a96d-232c23482af8" providerId="ADAL" clId="{6116C830-B42A-4237-BED7-9D26783725C3}" dt="2023-08-19T08:17:03.596" v="619" actId="478"/>
          <ac:cxnSpMkLst>
            <pc:docMk/>
            <pc:sldMk cId="3415134850" sldId="679"/>
            <ac:cxnSpMk id="20" creationId="{00000000-0000-0000-0000-000000000000}"/>
          </ac:cxnSpMkLst>
        </pc:cxnChg>
        <pc:cxnChg chg="del mod">
          <ac:chgData name="Stewart Gale" userId="3647ddd2-6040-41ae-a96d-232c23482af8" providerId="ADAL" clId="{6116C830-B42A-4237-BED7-9D26783725C3}" dt="2023-08-19T08:17:03.596" v="619" actId="478"/>
          <ac:cxnSpMkLst>
            <pc:docMk/>
            <pc:sldMk cId="3415134850" sldId="679"/>
            <ac:cxnSpMk id="22" creationId="{00000000-0000-0000-0000-000000000000}"/>
          </ac:cxnSpMkLst>
        </pc:cxnChg>
        <pc:cxnChg chg="del mod">
          <ac:chgData name="Stewart Gale" userId="3647ddd2-6040-41ae-a96d-232c23482af8" providerId="ADAL" clId="{6116C830-B42A-4237-BED7-9D26783725C3}" dt="2023-08-19T08:17:03.596" v="619" actId="478"/>
          <ac:cxnSpMkLst>
            <pc:docMk/>
            <pc:sldMk cId="3415134850" sldId="679"/>
            <ac:cxnSpMk id="25" creationId="{00000000-0000-0000-0000-000000000000}"/>
          </ac:cxnSpMkLst>
        </pc:cxnChg>
        <pc:cxnChg chg="del mod">
          <ac:chgData name="Stewart Gale" userId="3647ddd2-6040-41ae-a96d-232c23482af8" providerId="ADAL" clId="{6116C830-B42A-4237-BED7-9D26783725C3}" dt="2023-08-19T08:17:03.596" v="619" actId="478"/>
          <ac:cxnSpMkLst>
            <pc:docMk/>
            <pc:sldMk cId="3415134850" sldId="679"/>
            <ac:cxnSpMk id="26" creationId="{00000000-0000-0000-0000-000000000000}"/>
          </ac:cxnSpMkLst>
        </pc:cxnChg>
        <pc:cxnChg chg="del mod">
          <ac:chgData name="Stewart Gale" userId="3647ddd2-6040-41ae-a96d-232c23482af8" providerId="ADAL" clId="{6116C830-B42A-4237-BED7-9D26783725C3}" dt="2023-08-19T08:17:03.596" v="619" actId="478"/>
          <ac:cxnSpMkLst>
            <pc:docMk/>
            <pc:sldMk cId="3415134850" sldId="679"/>
            <ac:cxnSpMk id="31" creationId="{00000000-0000-0000-0000-000000000000}"/>
          </ac:cxnSpMkLst>
        </pc:cxnChg>
        <pc:cxnChg chg="del mod">
          <ac:chgData name="Stewart Gale" userId="3647ddd2-6040-41ae-a96d-232c23482af8" providerId="ADAL" clId="{6116C830-B42A-4237-BED7-9D26783725C3}" dt="2023-08-19T08:17:03.596" v="619" actId="478"/>
          <ac:cxnSpMkLst>
            <pc:docMk/>
            <pc:sldMk cId="3415134850" sldId="679"/>
            <ac:cxnSpMk id="32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6116C830-B42A-4237-BED7-9D26783725C3}" dt="2023-08-19T08:37:03.204" v="917"/>
        <pc:sldMkLst>
          <pc:docMk/>
          <pc:sldMk cId="1582861882" sldId="680"/>
        </pc:sldMkLst>
        <pc:spChg chg="mod">
          <ac:chgData name="Stewart Gale" userId="3647ddd2-6040-41ae-a96d-232c23482af8" providerId="ADAL" clId="{6116C830-B42A-4237-BED7-9D26783725C3}" dt="2023-08-18T17:23:05.396" v="0"/>
          <ac:spMkLst>
            <pc:docMk/>
            <pc:sldMk cId="1582861882" sldId="680"/>
            <ac:spMk id="3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5:14.467" v="763" actId="14100"/>
          <ac:spMkLst>
            <pc:docMk/>
            <pc:sldMk cId="1582861882" sldId="680"/>
            <ac:spMk id="5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4:31.197" v="750" actId="1076"/>
          <ac:spMkLst>
            <pc:docMk/>
            <pc:sldMk cId="1582861882" sldId="680"/>
            <ac:spMk id="6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5:10.721" v="762" actId="403"/>
          <ac:spMkLst>
            <pc:docMk/>
            <pc:sldMk cId="1582861882" sldId="680"/>
            <ac:spMk id="12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5:10.721" v="762" actId="403"/>
          <ac:spMkLst>
            <pc:docMk/>
            <pc:sldMk cId="1582861882" sldId="680"/>
            <ac:spMk id="13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5:10.721" v="762" actId="403"/>
          <ac:spMkLst>
            <pc:docMk/>
            <pc:sldMk cId="1582861882" sldId="680"/>
            <ac:spMk id="14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5:10.721" v="762" actId="403"/>
          <ac:spMkLst>
            <pc:docMk/>
            <pc:sldMk cId="1582861882" sldId="680"/>
            <ac:spMk id="15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5:10.721" v="762" actId="403"/>
          <ac:spMkLst>
            <pc:docMk/>
            <pc:sldMk cId="1582861882" sldId="680"/>
            <ac:spMk id="16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5:10.721" v="762" actId="403"/>
          <ac:spMkLst>
            <pc:docMk/>
            <pc:sldMk cId="1582861882" sldId="680"/>
            <ac:spMk id="17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5:10.721" v="762" actId="403"/>
          <ac:spMkLst>
            <pc:docMk/>
            <pc:sldMk cId="1582861882" sldId="680"/>
            <ac:spMk id="18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5:10.721" v="762" actId="403"/>
          <ac:spMkLst>
            <pc:docMk/>
            <pc:sldMk cId="1582861882" sldId="680"/>
            <ac:spMk id="19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5:10.721" v="762" actId="403"/>
          <ac:spMkLst>
            <pc:docMk/>
            <pc:sldMk cId="1582861882" sldId="680"/>
            <ac:spMk id="20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5:10.721" v="762" actId="403"/>
          <ac:spMkLst>
            <pc:docMk/>
            <pc:sldMk cId="1582861882" sldId="680"/>
            <ac:spMk id="21" creationId="{00000000-0000-0000-0000-000000000000}"/>
          </ac:spMkLst>
        </pc:spChg>
        <pc:grpChg chg="del mod">
          <ac:chgData name="Stewart Gale" userId="3647ddd2-6040-41ae-a96d-232c23482af8" providerId="ADAL" clId="{6116C830-B42A-4237-BED7-9D26783725C3}" dt="2023-08-19T08:24:28.341" v="749" actId="478"/>
          <ac:grpSpMkLst>
            <pc:docMk/>
            <pc:sldMk cId="1582861882" sldId="680"/>
            <ac:grpSpMk id="2" creationId="{00000000-0000-0000-0000-000000000000}"/>
          </ac:grpSpMkLst>
        </pc:grpChg>
        <pc:graphicFrameChg chg="add mod modGraphic">
          <ac:chgData name="Stewart Gale" userId="3647ddd2-6040-41ae-a96d-232c23482af8" providerId="ADAL" clId="{6116C830-B42A-4237-BED7-9D26783725C3}" dt="2023-08-19T08:25:03.572" v="759" actId="1076"/>
          <ac:graphicFrameMkLst>
            <pc:docMk/>
            <pc:sldMk cId="1582861882" sldId="680"/>
            <ac:graphicFrameMk id="7" creationId="{E3EF1488-857B-45E2-FF4B-852CFDB12682}"/>
          </ac:graphicFrameMkLst>
        </pc:graphicFrameChg>
        <pc:cxnChg chg="mod">
          <ac:chgData name="Stewart Gale" userId="3647ddd2-6040-41ae-a96d-232c23482af8" providerId="ADAL" clId="{6116C830-B42A-4237-BED7-9D26783725C3}" dt="2023-08-18T17:23:05.396" v="0"/>
          <ac:cxnSpMkLst>
            <pc:docMk/>
            <pc:sldMk cId="1582861882" sldId="680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6116C830-B42A-4237-BED7-9D26783725C3}" dt="2023-08-19T08:25:10.721" v="762" actId="403"/>
          <ac:cxnSpMkLst>
            <pc:docMk/>
            <pc:sldMk cId="1582861882" sldId="680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6116C830-B42A-4237-BED7-9D26783725C3}" dt="2023-08-19T08:25:10.721" v="762" actId="403"/>
          <ac:cxnSpMkLst>
            <pc:docMk/>
            <pc:sldMk cId="1582861882" sldId="680"/>
            <ac:cxnSpMk id="9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6116C830-B42A-4237-BED7-9D26783725C3}" dt="2023-08-19T08:37:38.768" v="928"/>
        <pc:sldMkLst>
          <pc:docMk/>
          <pc:sldMk cId="2069885578" sldId="681"/>
        </pc:sldMkLst>
        <pc:spChg chg="mod">
          <ac:chgData name="Stewart Gale" userId="3647ddd2-6040-41ae-a96d-232c23482af8" providerId="ADAL" clId="{6116C830-B42A-4237-BED7-9D26783725C3}" dt="2023-08-18T17:23:05.396" v="0"/>
          <ac:spMkLst>
            <pc:docMk/>
            <pc:sldMk cId="2069885578" sldId="681"/>
            <ac:spMk id="3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6:49.276" v="788" actId="1076"/>
          <ac:spMkLst>
            <pc:docMk/>
            <pc:sldMk cId="2069885578" sldId="681"/>
            <ac:spMk id="21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7:32.732" v="800" actId="1076"/>
          <ac:spMkLst>
            <pc:docMk/>
            <pc:sldMk cId="2069885578" sldId="681"/>
            <ac:spMk id="24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7:32.732" v="800" actId="1076"/>
          <ac:spMkLst>
            <pc:docMk/>
            <pc:sldMk cId="2069885578" sldId="681"/>
            <ac:spMk id="25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7:32.732" v="800" actId="1076"/>
          <ac:spMkLst>
            <pc:docMk/>
            <pc:sldMk cId="2069885578" sldId="681"/>
            <ac:spMk id="26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7:32.732" v="800" actId="1076"/>
          <ac:spMkLst>
            <pc:docMk/>
            <pc:sldMk cId="2069885578" sldId="681"/>
            <ac:spMk id="27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7:32.732" v="800" actId="1076"/>
          <ac:spMkLst>
            <pc:docMk/>
            <pc:sldMk cId="2069885578" sldId="681"/>
            <ac:spMk id="28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7:32.732" v="800" actId="1076"/>
          <ac:spMkLst>
            <pc:docMk/>
            <pc:sldMk cId="2069885578" sldId="681"/>
            <ac:spMk id="29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7:32.732" v="800" actId="1076"/>
          <ac:spMkLst>
            <pc:docMk/>
            <pc:sldMk cId="2069885578" sldId="681"/>
            <ac:spMk id="30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7:32.732" v="800" actId="1076"/>
          <ac:spMkLst>
            <pc:docMk/>
            <pc:sldMk cId="2069885578" sldId="681"/>
            <ac:spMk id="31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7:32.732" v="800" actId="1076"/>
          <ac:spMkLst>
            <pc:docMk/>
            <pc:sldMk cId="2069885578" sldId="681"/>
            <ac:spMk id="32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7:32.732" v="800" actId="1076"/>
          <ac:spMkLst>
            <pc:docMk/>
            <pc:sldMk cId="2069885578" sldId="681"/>
            <ac:spMk id="33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7:32.732" v="800" actId="1076"/>
          <ac:spMkLst>
            <pc:docMk/>
            <pc:sldMk cId="2069885578" sldId="681"/>
            <ac:spMk id="37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7:32.732" v="800" actId="1076"/>
          <ac:spMkLst>
            <pc:docMk/>
            <pc:sldMk cId="2069885578" sldId="681"/>
            <ac:spMk id="38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7:32.732" v="800" actId="1076"/>
          <ac:spMkLst>
            <pc:docMk/>
            <pc:sldMk cId="2069885578" sldId="681"/>
            <ac:spMk id="39" creationId="{00000000-0000-0000-0000-000000000000}"/>
          </ac:spMkLst>
        </pc:spChg>
        <pc:grpChg chg="del mod">
          <ac:chgData name="Stewart Gale" userId="3647ddd2-6040-41ae-a96d-232c23482af8" providerId="ADAL" clId="{6116C830-B42A-4237-BED7-9D26783725C3}" dt="2023-08-19T08:26:46.608" v="787" actId="478"/>
          <ac:grpSpMkLst>
            <pc:docMk/>
            <pc:sldMk cId="2069885578" sldId="681"/>
            <ac:grpSpMk id="2" creationId="{00000000-0000-0000-0000-000000000000}"/>
          </ac:grpSpMkLst>
        </pc:grpChg>
        <pc:graphicFrameChg chg="add mod modGraphic">
          <ac:chgData name="Stewart Gale" userId="3647ddd2-6040-41ae-a96d-232c23482af8" providerId="ADAL" clId="{6116C830-B42A-4237-BED7-9D26783725C3}" dt="2023-08-19T08:27:22.489" v="797" actId="1076"/>
          <ac:graphicFrameMkLst>
            <pc:docMk/>
            <pc:sldMk cId="2069885578" sldId="681"/>
            <ac:graphicFrameMk id="5" creationId="{A8FF05FF-5D39-D5D5-ECD6-AFD4AE3BEEBC}"/>
          </ac:graphicFrameMkLst>
        </pc:graphicFrameChg>
        <pc:cxnChg chg="mod">
          <ac:chgData name="Stewart Gale" userId="3647ddd2-6040-41ae-a96d-232c23482af8" providerId="ADAL" clId="{6116C830-B42A-4237-BED7-9D26783725C3}" dt="2023-08-18T17:23:05.396" v="0"/>
          <ac:cxnSpMkLst>
            <pc:docMk/>
            <pc:sldMk cId="2069885578" sldId="681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6116C830-B42A-4237-BED7-9D26783725C3}" dt="2023-08-19T08:27:32.732" v="800" actId="1076"/>
          <ac:cxnSpMkLst>
            <pc:docMk/>
            <pc:sldMk cId="2069885578" sldId="681"/>
            <ac:cxnSpMk id="22" creationId="{00000000-0000-0000-0000-000000000000}"/>
          </ac:cxnSpMkLst>
        </pc:cxnChg>
        <pc:cxnChg chg="mod">
          <ac:chgData name="Stewart Gale" userId="3647ddd2-6040-41ae-a96d-232c23482af8" providerId="ADAL" clId="{6116C830-B42A-4237-BED7-9D26783725C3}" dt="2023-08-19T08:27:32.732" v="800" actId="1076"/>
          <ac:cxnSpMkLst>
            <pc:docMk/>
            <pc:sldMk cId="2069885578" sldId="681"/>
            <ac:cxnSpMk id="23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6116C830-B42A-4237-BED7-9D26783725C3}" dt="2023-08-19T08:36:53.517" v="915"/>
        <pc:sldMkLst>
          <pc:docMk/>
          <pc:sldMk cId="3894460448" sldId="682"/>
        </pc:sldMkLst>
        <pc:spChg chg="mod">
          <ac:chgData name="Stewart Gale" userId="3647ddd2-6040-41ae-a96d-232c23482af8" providerId="ADAL" clId="{6116C830-B42A-4237-BED7-9D26783725C3}" dt="2023-08-18T17:23:05.396" v="0"/>
          <ac:spMkLst>
            <pc:docMk/>
            <pc:sldMk cId="3894460448" sldId="682"/>
            <ac:spMk id="3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2:45.901" v="735" actId="1076"/>
          <ac:spMkLst>
            <pc:docMk/>
            <pc:sldMk cId="3894460448" sldId="682"/>
            <ac:spMk id="6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4:20.286" v="748" actId="403"/>
          <ac:spMkLst>
            <pc:docMk/>
            <pc:sldMk cId="3894460448" sldId="682"/>
            <ac:spMk id="12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4:20.286" v="748" actId="403"/>
          <ac:spMkLst>
            <pc:docMk/>
            <pc:sldMk cId="3894460448" sldId="682"/>
            <ac:spMk id="13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4:20.286" v="748" actId="403"/>
          <ac:spMkLst>
            <pc:docMk/>
            <pc:sldMk cId="3894460448" sldId="682"/>
            <ac:spMk id="14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4:20.286" v="748" actId="403"/>
          <ac:spMkLst>
            <pc:docMk/>
            <pc:sldMk cId="3894460448" sldId="682"/>
            <ac:spMk id="15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4:20.286" v="748" actId="403"/>
          <ac:spMkLst>
            <pc:docMk/>
            <pc:sldMk cId="3894460448" sldId="682"/>
            <ac:spMk id="16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4:20.286" v="748" actId="403"/>
          <ac:spMkLst>
            <pc:docMk/>
            <pc:sldMk cId="3894460448" sldId="682"/>
            <ac:spMk id="17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4:20.286" v="748" actId="403"/>
          <ac:spMkLst>
            <pc:docMk/>
            <pc:sldMk cId="3894460448" sldId="682"/>
            <ac:spMk id="18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4:20.286" v="748" actId="403"/>
          <ac:spMkLst>
            <pc:docMk/>
            <pc:sldMk cId="3894460448" sldId="682"/>
            <ac:spMk id="19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4:20.286" v="748" actId="403"/>
          <ac:spMkLst>
            <pc:docMk/>
            <pc:sldMk cId="3894460448" sldId="682"/>
            <ac:spMk id="20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4:20.286" v="748" actId="403"/>
          <ac:spMkLst>
            <pc:docMk/>
            <pc:sldMk cId="3894460448" sldId="682"/>
            <ac:spMk id="21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4:20.286" v="748" actId="403"/>
          <ac:spMkLst>
            <pc:docMk/>
            <pc:sldMk cId="3894460448" sldId="682"/>
            <ac:spMk id="22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4:20.286" v="748" actId="403"/>
          <ac:spMkLst>
            <pc:docMk/>
            <pc:sldMk cId="3894460448" sldId="682"/>
            <ac:spMk id="41" creationId="{00000000-0000-0000-0000-000000000000}"/>
          </ac:spMkLst>
        </pc:spChg>
        <pc:grpChg chg="del mod">
          <ac:chgData name="Stewart Gale" userId="3647ddd2-6040-41ae-a96d-232c23482af8" providerId="ADAL" clId="{6116C830-B42A-4237-BED7-9D26783725C3}" dt="2023-08-19T08:22:39.673" v="734" actId="478"/>
          <ac:grpSpMkLst>
            <pc:docMk/>
            <pc:sldMk cId="3894460448" sldId="682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6116C830-B42A-4237-BED7-9D26783725C3}" dt="2023-08-19T08:24:20.286" v="748" actId="403"/>
          <ac:grpSpMkLst>
            <pc:docMk/>
            <pc:sldMk cId="3894460448" sldId="682"/>
            <ac:grpSpMk id="7" creationId="{00000000-0000-0000-0000-000000000000}"/>
          </ac:grpSpMkLst>
        </pc:grpChg>
        <pc:graphicFrameChg chg="add mod modGraphic">
          <ac:chgData name="Stewart Gale" userId="3647ddd2-6040-41ae-a96d-232c23482af8" providerId="ADAL" clId="{6116C830-B42A-4237-BED7-9D26783725C3}" dt="2023-08-19T08:24:11.639" v="745" actId="1076"/>
          <ac:graphicFrameMkLst>
            <pc:docMk/>
            <pc:sldMk cId="3894460448" sldId="682"/>
            <ac:graphicFrameMk id="5" creationId="{74691F36-159D-2733-581A-8E22710B5E1E}"/>
          </ac:graphicFrameMkLst>
        </pc:graphicFrameChg>
        <pc:cxnChg chg="mod">
          <ac:chgData name="Stewart Gale" userId="3647ddd2-6040-41ae-a96d-232c23482af8" providerId="ADAL" clId="{6116C830-B42A-4237-BED7-9D26783725C3}" dt="2023-08-18T17:23:05.396" v="0"/>
          <ac:cxnSpMkLst>
            <pc:docMk/>
            <pc:sldMk cId="3894460448" sldId="682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6116C830-B42A-4237-BED7-9D26783725C3}" dt="2023-08-19T08:24:20.286" v="748" actId="403"/>
          <ac:cxnSpMkLst>
            <pc:docMk/>
            <pc:sldMk cId="3894460448" sldId="682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6116C830-B42A-4237-BED7-9D26783725C3}" dt="2023-08-19T08:24:20.286" v="748" actId="403"/>
          <ac:cxnSpMkLst>
            <pc:docMk/>
            <pc:sldMk cId="3894460448" sldId="682"/>
            <ac:cxnSpMk id="9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6116C830-B42A-4237-BED7-9D26783725C3}" dt="2023-08-19T08:37:48.261" v="930"/>
        <pc:sldMkLst>
          <pc:docMk/>
          <pc:sldMk cId="832831956" sldId="683"/>
        </pc:sldMkLst>
        <pc:spChg chg="mod">
          <ac:chgData name="Stewart Gale" userId="3647ddd2-6040-41ae-a96d-232c23482af8" providerId="ADAL" clId="{6116C830-B42A-4237-BED7-9D26783725C3}" dt="2023-08-18T17:23:05.396" v="0"/>
          <ac:spMkLst>
            <pc:docMk/>
            <pc:sldMk cId="832831956" sldId="683"/>
            <ac:spMk id="3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8:46.487" v="820" actId="1076"/>
          <ac:spMkLst>
            <pc:docMk/>
            <pc:sldMk cId="832831956" sldId="683"/>
            <ac:spMk id="5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7:44.862" v="802" actId="1076"/>
          <ac:spMkLst>
            <pc:docMk/>
            <pc:sldMk cId="832831956" sldId="683"/>
            <ac:spMk id="6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8:32.796" v="815" actId="403"/>
          <ac:spMkLst>
            <pc:docMk/>
            <pc:sldMk cId="832831956" sldId="683"/>
            <ac:spMk id="12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8:32.796" v="815" actId="403"/>
          <ac:spMkLst>
            <pc:docMk/>
            <pc:sldMk cId="832831956" sldId="683"/>
            <ac:spMk id="13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8:32.796" v="815" actId="403"/>
          <ac:spMkLst>
            <pc:docMk/>
            <pc:sldMk cId="832831956" sldId="683"/>
            <ac:spMk id="14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8:32.796" v="815" actId="403"/>
          <ac:spMkLst>
            <pc:docMk/>
            <pc:sldMk cId="832831956" sldId="683"/>
            <ac:spMk id="15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8:32.796" v="815" actId="403"/>
          <ac:spMkLst>
            <pc:docMk/>
            <pc:sldMk cId="832831956" sldId="683"/>
            <ac:spMk id="16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8:32.796" v="815" actId="403"/>
          <ac:spMkLst>
            <pc:docMk/>
            <pc:sldMk cId="832831956" sldId="683"/>
            <ac:spMk id="17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8:32.796" v="815" actId="403"/>
          <ac:spMkLst>
            <pc:docMk/>
            <pc:sldMk cId="832831956" sldId="683"/>
            <ac:spMk id="18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8:32.796" v="815" actId="403"/>
          <ac:spMkLst>
            <pc:docMk/>
            <pc:sldMk cId="832831956" sldId="683"/>
            <ac:spMk id="19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8:32.796" v="815" actId="403"/>
          <ac:spMkLst>
            <pc:docMk/>
            <pc:sldMk cId="832831956" sldId="683"/>
            <ac:spMk id="20" creationId="{00000000-0000-0000-0000-000000000000}"/>
          </ac:spMkLst>
        </pc:spChg>
        <pc:grpChg chg="del mod">
          <ac:chgData name="Stewart Gale" userId="3647ddd2-6040-41ae-a96d-232c23482af8" providerId="ADAL" clId="{6116C830-B42A-4237-BED7-9D26783725C3}" dt="2023-08-19T08:27:41.392" v="801" actId="478"/>
          <ac:grpSpMkLst>
            <pc:docMk/>
            <pc:sldMk cId="832831956" sldId="683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6116C830-B42A-4237-BED7-9D26783725C3}" dt="2023-08-19T08:28:36.777" v="816" actId="1076"/>
          <ac:grpSpMkLst>
            <pc:docMk/>
            <pc:sldMk cId="832831956" sldId="683"/>
            <ac:grpSpMk id="7" creationId="{00000000-0000-0000-0000-000000000000}"/>
          </ac:grpSpMkLst>
        </pc:grpChg>
        <pc:graphicFrameChg chg="add mod modGraphic">
          <ac:chgData name="Stewart Gale" userId="3647ddd2-6040-41ae-a96d-232c23482af8" providerId="ADAL" clId="{6116C830-B42A-4237-BED7-9D26783725C3}" dt="2023-08-19T08:28:26.956" v="812" actId="1076"/>
          <ac:graphicFrameMkLst>
            <pc:docMk/>
            <pc:sldMk cId="832831956" sldId="683"/>
            <ac:graphicFrameMk id="10" creationId="{DCFB04C9-7E79-82AC-633A-714577DF8526}"/>
          </ac:graphicFrameMkLst>
        </pc:graphicFrameChg>
        <pc:cxnChg chg="mod">
          <ac:chgData name="Stewart Gale" userId="3647ddd2-6040-41ae-a96d-232c23482af8" providerId="ADAL" clId="{6116C830-B42A-4237-BED7-9D26783725C3}" dt="2023-08-18T17:23:05.396" v="0"/>
          <ac:cxnSpMkLst>
            <pc:docMk/>
            <pc:sldMk cId="832831956" sldId="683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6116C830-B42A-4237-BED7-9D26783725C3}" dt="2023-08-19T08:28:32.796" v="815" actId="403"/>
          <ac:cxnSpMkLst>
            <pc:docMk/>
            <pc:sldMk cId="832831956" sldId="683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6116C830-B42A-4237-BED7-9D26783725C3}" dt="2023-08-19T08:28:32.796" v="815" actId="403"/>
          <ac:cxnSpMkLst>
            <pc:docMk/>
            <pc:sldMk cId="832831956" sldId="683"/>
            <ac:cxnSpMk id="9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6116C830-B42A-4237-BED7-9D26783725C3}" dt="2023-08-19T08:37:59.945" v="932"/>
        <pc:sldMkLst>
          <pc:docMk/>
          <pc:sldMk cId="2082911886" sldId="684"/>
        </pc:sldMkLst>
        <pc:spChg chg="mod">
          <ac:chgData name="Stewart Gale" userId="3647ddd2-6040-41ae-a96d-232c23482af8" providerId="ADAL" clId="{6116C830-B42A-4237-BED7-9D26783725C3}" dt="2023-08-18T17:23:05.396" v="0"/>
          <ac:spMkLst>
            <pc:docMk/>
            <pc:sldMk cId="2082911886" sldId="684"/>
            <ac:spMk id="3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9:40.957" v="838" actId="1076"/>
          <ac:spMkLst>
            <pc:docMk/>
            <pc:sldMk cId="2082911886" sldId="684"/>
            <ac:spMk id="5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8:54.091" v="822" actId="1076"/>
          <ac:spMkLst>
            <pc:docMk/>
            <pc:sldMk cId="2082911886" sldId="684"/>
            <ac:spMk id="6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9:34.182" v="835" actId="403"/>
          <ac:spMkLst>
            <pc:docMk/>
            <pc:sldMk cId="2082911886" sldId="684"/>
            <ac:spMk id="12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9:34.182" v="835" actId="403"/>
          <ac:spMkLst>
            <pc:docMk/>
            <pc:sldMk cId="2082911886" sldId="684"/>
            <ac:spMk id="13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9:34.182" v="835" actId="403"/>
          <ac:spMkLst>
            <pc:docMk/>
            <pc:sldMk cId="2082911886" sldId="684"/>
            <ac:spMk id="14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9:34.182" v="835" actId="403"/>
          <ac:spMkLst>
            <pc:docMk/>
            <pc:sldMk cId="2082911886" sldId="684"/>
            <ac:spMk id="15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9:34.182" v="835" actId="403"/>
          <ac:spMkLst>
            <pc:docMk/>
            <pc:sldMk cId="2082911886" sldId="684"/>
            <ac:spMk id="16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9:34.182" v="835" actId="403"/>
          <ac:spMkLst>
            <pc:docMk/>
            <pc:sldMk cId="2082911886" sldId="684"/>
            <ac:spMk id="17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9:34.182" v="835" actId="403"/>
          <ac:spMkLst>
            <pc:docMk/>
            <pc:sldMk cId="2082911886" sldId="684"/>
            <ac:spMk id="18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9:34.182" v="835" actId="403"/>
          <ac:spMkLst>
            <pc:docMk/>
            <pc:sldMk cId="2082911886" sldId="684"/>
            <ac:spMk id="19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9:34.182" v="835" actId="403"/>
          <ac:spMkLst>
            <pc:docMk/>
            <pc:sldMk cId="2082911886" sldId="684"/>
            <ac:spMk id="20" creationId="{00000000-0000-0000-0000-000000000000}"/>
          </ac:spMkLst>
        </pc:spChg>
        <pc:grpChg chg="del mod">
          <ac:chgData name="Stewart Gale" userId="3647ddd2-6040-41ae-a96d-232c23482af8" providerId="ADAL" clId="{6116C830-B42A-4237-BED7-9D26783725C3}" dt="2023-08-19T08:28:51.451" v="821" actId="478"/>
          <ac:grpSpMkLst>
            <pc:docMk/>
            <pc:sldMk cId="2082911886" sldId="684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6116C830-B42A-4237-BED7-9D26783725C3}" dt="2023-08-19T08:29:38.968" v="837" actId="1076"/>
          <ac:grpSpMkLst>
            <pc:docMk/>
            <pc:sldMk cId="2082911886" sldId="684"/>
            <ac:grpSpMk id="7" creationId="{00000000-0000-0000-0000-000000000000}"/>
          </ac:grpSpMkLst>
        </pc:grpChg>
        <pc:graphicFrameChg chg="add mod modGraphic">
          <ac:chgData name="Stewart Gale" userId="3647ddd2-6040-41ae-a96d-232c23482af8" providerId="ADAL" clId="{6116C830-B42A-4237-BED7-9D26783725C3}" dt="2023-08-19T08:29:28.710" v="832" actId="1076"/>
          <ac:graphicFrameMkLst>
            <pc:docMk/>
            <pc:sldMk cId="2082911886" sldId="684"/>
            <ac:graphicFrameMk id="10" creationId="{D8031E9C-B762-895F-4583-28DB073BA366}"/>
          </ac:graphicFrameMkLst>
        </pc:graphicFrameChg>
        <pc:cxnChg chg="mod">
          <ac:chgData name="Stewart Gale" userId="3647ddd2-6040-41ae-a96d-232c23482af8" providerId="ADAL" clId="{6116C830-B42A-4237-BED7-9D26783725C3}" dt="2023-08-18T17:23:05.396" v="0"/>
          <ac:cxnSpMkLst>
            <pc:docMk/>
            <pc:sldMk cId="2082911886" sldId="684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6116C830-B42A-4237-BED7-9D26783725C3}" dt="2023-08-19T08:29:34.182" v="835" actId="403"/>
          <ac:cxnSpMkLst>
            <pc:docMk/>
            <pc:sldMk cId="2082911886" sldId="684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6116C830-B42A-4237-BED7-9D26783725C3}" dt="2023-08-19T08:29:34.182" v="835" actId="403"/>
          <ac:cxnSpMkLst>
            <pc:docMk/>
            <pc:sldMk cId="2082911886" sldId="684"/>
            <ac:cxnSpMk id="9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6116C830-B42A-4237-BED7-9D26783725C3}" dt="2023-08-19T08:38:13.531" v="934"/>
        <pc:sldMkLst>
          <pc:docMk/>
          <pc:sldMk cId="493244220" sldId="686"/>
        </pc:sldMkLst>
        <pc:spChg chg="mod">
          <ac:chgData name="Stewart Gale" userId="3647ddd2-6040-41ae-a96d-232c23482af8" providerId="ADAL" clId="{6116C830-B42A-4237-BED7-9D26783725C3}" dt="2023-08-18T17:23:05.396" v="0"/>
          <ac:spMkLst>
            <pc:docMk/>
            <pc:sldMk cId="493244220" sldId="686"/>
            <ac:spMk id="3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31:04.226" v="860" actId="1076"/>
          <ac:spMkLst>
            <pc:docMk/>
            <pc:sldMk cId="493244220" sldId="686"/>
            <ac:spMk id="5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9:58.163" v="844" actId="403"/>
          <ac:spMkLst>
            <pc:docMk/>
            <pc:sldMk cId="493244220" sldId="686"/>
            <ac:spMk id="8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9:58.163" v="844" actId="403"/>
          <ac:spMkLst>
            <pc:docMk/>
            <pc:sldMk cId="493244220" sldId="686"/>
            <ac:spMk id="9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9:58.163" v="844" actId="403"/>
          <ac:spMkLst>
            <pc:docMk/>
            <pc:sldMk cId="493244220" sldId="686"/>
            <ac:spMk id="10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9:58.163" v="844" actId="403"/>
          <ac:spMkLst>
            <pc:docMk/>
            <pc:sldMk cId="493244220" sldId="686"/>
            <ac:spMk id="11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9:58.163" v="844" actId="403"/>
          <ac:spMkLst>
            <pc:docMk/>
            <pc:sldMk cId="493244220" sldId="686"/>
            <ac:spMk id="12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9:58.163" v="844" actId="403"/>
          <ac:spMkLst>
            <pc:docMk/>
            <pc:sldMk cId="493244220" sldId="686"/>
            <ac:spMk id="13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9:58.163" v="844" actId="403"/>
          <ac:spMkLst>
            <pc:docMk/>
            <pc:sldMk cId="493244220" sldId="686"/>
            <ac:spMk id="23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9:58.163" v="844" actId="403"/>
          <ac:spMkLst>
            <pc:docMk/>
            <pc:sldMk cId="493244220" sldId="686"/>
            <ac:spMk id="24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29:58.163" v="844" actId="403"/>
          <ac:spMkLst>
            <pc:docMk/>
            <pc:sldMk cId="493244220" sldId="686"/>
            <ac:spMk id="25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9T08:31:38.500" v="863" actId="1076"/>
          <ac:spMkLst>
            <pc:docMk/>
            <pc:sldMk cId="493244220" sldId="686"/>
            <ac:spMk id="26" creationId="{00000000-0000-0000-0000-000000000000}"/>
          </ac:spMkLst>
        </pc:spChg>
        <pc:grpChg chg="del mod">
          <ac:chgData name="Stewart Gale" userId="3647ddd2-6040-41ae-a96d-232c23482af8" providerId="ADAL" clId="{6116C830-B42A-4237-BED7-9D26783725C3}" dt="2023-08-19T08:29:44.528" v="839" actId="478"/>
          <ac:grpSpMkLst>
            <pc:docMk/>
            <pc:sldMk cId="493244220" sldId="686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6116C830-B42A-4237-BED7-9D26783725C3}" dt="2023-08-19T08:31:38.500" v="863" actId="1076"/>
          <ac:grpSpMkLst>
            <pc:docMk/>
            <pc:sldMk cId="493244220" sldId="686"/>
            <ac:grpSpMk id="14" creationId="{00000000-0000-0000-0000-000000000000}"/>
          </ac:grpSpMkLst>
        </pc:grpChg>
        <pc:graphicFrameChg chg="add mod modGraphic">
          <ac:chgData name="Stewart Gale" userId="3647ddd2-6040-41ae-a96d-232c23482af8" providerId="ADAL" clId="{6116C830-B42A-4237-BED7-9D26783725C3}" dt="2023-08-19T08:31:06.942" v="861" actId="1076"/>
          <ac:graphicFrameMkLst>
            <pc:docMk/>
            <pc:sldMk cId="493244220" sldId="686"/>
            <ac:graphicFrameMk id="15" creationId="{146DB7DD-C8D4-7BD1-0AAA-D32B29E87308}"/>
          </ac:graphicFrameMkLst>
        </pc:graphicFrameChg>
        <pc:cxnChg chg="mod">
          <ac:chgData name="Stewart Gale" userId="3647ddd2-6040-41ae-a96d-232c23482af8" providerId="ADAL" clId="{6116C830-B42A-4237-BED7-9D26783725C3}" dt="2023-08-18T17:23:05.396" v="0"/>
          <ac:cxnSpMkLst>
            <pc:docMk/>
            <pc:sldMk cId="493244220" sldId="686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6116C830-B42A-4237-BED7-9D26783725C3}" dt="2023-08-18T17:23:05.396" v="0"/>
          <ac:cxnSpMkLst>
            <pc:docMk/>
            <pc:sldMk cId="493244220" sldId="686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6116C830-B42A-4237-BED7-9D26783725C3}" dt="2023-08-18T17:23:05.396" v="0"/>
          <ac:cxnSpMkLst>
            <pc:docMk/>
            <pc:sldMk cId="493244220" sldId="686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6116C830-B42A-4237-BED7-9D26783725C3}" dt="2023-08-18T17:23:05.396" v="0"/>
          <ac:cxnSpMkLst>
            <pc:docMk/>
            <pc:sldMk cId="493244220" sldId="686"/>
            <ac:cxnSpMk id="21" creationId="{00000000-0000-0000-0000-000000000000}"/>
          </ac:cxnSpMkLst>
        </pc:cxnChg>
        <pc:cxnChg chg="mod">
          <ac:chgData name="Stewart Gale" userId="3647ddd2-6040-41ae-a96d-232c23482af8" providerId="ADAL" clId="{6116C830-B42A-4237-BED7-9D26783725C3}" dt="2023-08-18T17:23:05.396" v="0"/>
          <ac:cxnSpMkLst>
            <pc:docMk/>
            <pc:sldMk cId="493244220" sldId="686"/>
            <ac:cxnSpMk id="22" creationId="{00000000-0000-0000-0000-000000000000}"/>
          </ac:cxnSpMkLst>
        </pc:cxnChg>
      </pc:sldChg>
      <pc:sldChg chg="delSp modSp mod">
        <pc:chgData name="Stewart Gale" userId="3647ddd2-6040-41ae-a96d-232c23482af8" providerId="ADAL" clId="{6116C830-B42A-4237-BED7-9D26783725C3}" dt="2023-08-19T08:30:33.517" v="850" actId="14734"/>
        <pc:sldMkLst>
          <pc:docMk/>
          <pc:sldMk cId="1030804730" sldId="687"/>
        </pc:sldMkLst>
        <pc:spChg chg="mod topLvl">
          <ac:chgData name="Stewart Gale" userId="3647ddd2-6040-41ae-a96d-232c23482af8" providerId="ADAL" clId="{6116C830-B42A-4237-BED7-9D26783725C3}" dt="2023-08-19T08:20:38.714" v="701" actId="1076"/>
          <ac:spMkLst>
            <pc:docMk/>
            <pc:sldMk cId="1030804730" sldId="687"/>
            <ac:spMk id="3" creationId="{00000000-0000-0000-0000-000000000000}"/>
          </ac:spMkLst>
        </pc:spChg>
        <pc:grpChg chg="del mod">
          <ac:chgData name="Stewart Gale" userId="3647ddd2-6040-41ae-a96d-232c23482af8" providerId="ADAL" clId="{6116C830-B42A-4237-BED7-9D26783725C3}" dt="2023-08-19T08:18:47.747" v="671" actId="478"/>
          <ac:grpSpMkLst>
            <pc:docMk/>
            <pc:sldMk cId="1030804730" sldId="687"/>
            <ac:grpSpMk id="2" creationId="{00000000-0000-0000-0000-000000000000}"/>
          </ac:grpSpMkLst>
        </pc:grpChg>
        <pc:graphicFrameChg chg="mod modGraphic">
          <ac:chgData name="Stewart Gale" userId="3647ddd2-6040-41ae-a96d-232c23482af8" providerId="ADAL" clId="{6116C830-B42A-4237-BED7-9D26783725C3}" dt="2023-08-19T08:23:43.989" v="738" actId="207"/>
          <ac:graphicFrameMkLst>
            <pc:docMk/>
            <pc:sldMk cId="1030804730" sldId="687"/>
            <ac:graphicFrameMk id="23" creationId="{00000000-0000-0000-0000-000000000000}"/>
          </ac:graphicFrameMkLst>
        </pc:graphicFrameChg>
        <pc:graphicFrameChg chg="mod modGraphic">
          <ac:chgData name="Stewart Gale" userId="3647ddd2-6040-41ae-a96d-232c23482af8" providerId="ADAL" clId="{6116C830-B42A-4237-BED7-9D26783725C3}" dt="2023-08-19T08:20:56.835" v="703" actId="1076"/>
          <ac:graphicFrameMkLst>
            <pc:docMk/>
            <pc:sldMk cId="1030804730" sldId="687"/>
            <ac:graphicFrameMk id="28" creationId="{00000000-0000-0000-0000-000000000000}"/>
          </ac:graphicFrameMkLst>
        </pc:graphicFrameChg>
        <pc:graphicFrameChg chg="mod modGraphic">
          <ac:chgData name="Stewart Gale" userId="3647ddd2-6040-41ae-a96d-232c23482af8" providerId="ADAL" clId="{6116C830-B42A-4237-BED7-9D26783725C3}" dt="2023-08-19T08:20:56.835" v="703" actId="1076"/>
          <ac:graphicFrameMkLst>
            <pc:docMk/>
            <pc:sldMk cId="1030804730" sldId="687"/>
            <ac:graphicFrameMk id="29" creationId="{00000000-0000-0000-0000-000000000000}"/>
          </ac:graphicFrameMkLst>
        </pc:graphicFrameChg>
        <pc:graphicFrameChg chg="mod modGraphic">
          <ac:chgData name="Stewart Gale" userId="3647ddd2-6040-41ae-a96d-232c23482af8" providerId="ADAL" clId="{6116C830-B42A-4237-BED7-9D26783725C3}" dt="2023-08-19T08:30:33.517" v="850" actId="14734"/>
          <ac:graphicFrameMkLst>
            <pc:docMk/>
            <pc:sldMk cId="1030804730" sldId="687"/>
            <ac:graphicFrameMk id="30" creationId="{00000000-0000-0000-0000-000000000000}"/>
          </ac:graphicFrameMkLst>
        </pc:graphicFrameChg>
        <pc:cxnChg chg="del mod topLvl">
          <ac:chgData name="Stewart Gale" userId="3647ddd2-6040-41ae-a96d-232c23482af8" providerId="ADAL" clId="{6116C830-B42A-4237-BED7-9D26783725C3}" dt="2023-08-19T08:18:47.747" v="671" actId="478"/>
          <ac:cxnSpMkLst>
            <pc:docMk/>
            <pc:sldMk cId="1030804730" sldId="687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6116C830-B42A-4237-BED7-9D26783725C3}" dt="2023-08-18T17:23:32.841" v="7" actId="1076"/>
        <pc:sldMkLst>
          <pc:docMk/>
          <pc:sldMk cId="1636273991" sldId="688"/>
        </pc:sldMkLst>
        <pc:spChg chg="mod">
          <ac:chgData name="Stewart Gale" userId="3647ddd2-6040-41ae-a96d-232c23482af8" providerId="ADAL" clId="{6116C830-B42A-4237-BED7-9D26783725C3}" dt="2023-08-18T17:23:05.396" v="0"/>
          <ac:spMkLst>
            <pc:docMk/>
            <pc:sldMk cId="1636273991" sldId="688"/>
            <ac:spMk id="3" creationId="{1DCD659B-9B0F-4736-B272-47379BEFFD3A}"/>
          </ac:spMkLst>
        </pc:spChg>
        <pc:spChg chg="mod">
          <ac:chgData name="Stewart Gale" userId="3647ddd2-6040-41ae-a96d-232c23482af8" providerId="ADAL" clId="{6116C830-B42A-4237-BED7-9D26783725C3}" dt="2023-08-18T17:23:32.841" v="7" actId="1076"/>
          <ac:spMkLst>
            <pc:docMk/>
            <pc:sldMk cId="1636273991" sldId="688"/>
            <ac:spMk id="5" creationId="{00000000-0000-0000-0000-000000000000}"/>
          </ac:spMkLst>
        </pc:spChg>
        <pc:grpChg chg="del mod">
          <ac:chgData name="Stewart Gale" userId="3647ddd2-6040-41ae-a96d-232c23482af8" providerId="ADAL" clId="{6116C830-B42A-4237-BED7-9D26783725C3}" dt="2023-08-18T17:23:06.663" v="1" actId="478"/>
          <ac:grpSpMkLst>
            <pc:docMk/>
            <pc:sldMk cId="1636273991" sldId="688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6116C830-B42A-4237-BED7-9D26783725C3}" dt="2023-08-18T17:23:05.396" v="0"/>
          <ac:cxnSpMkLst>
            <pc:docMk/>
            <pc:sldMk cId="1636273991" sldId="688"/>
            <ac:cxnSpMk id="4" creationId="{694170A7-F542-433D-AE47-C7A950C348C9}"/>
          </ac:cxnSpMkLst>
        </pc:cxnChg>
      </pc:sldChg>
      <pc:sldChg chg="addSp delSp modSp new mod ord">
        <pc:chgData name="Stewart Gale" userId="3647ddd2-6040-41ae-a96d-232c23482af8" providerId="ADAL" clId="{6116C830-B42A-4237-BED7-9D26783725C3}" dt="2023-08-18T17:44:11.681" v="477" actId="1076"/>
        <pc:sldMkLst>
          <pc:docMk/>
          <pc:sldMk cId="2802930564" sldId="689"/>
        </pc:sldMkLst>
        <pc:spChg chg="add del mod">
          <ac:chgData name="Stewart Gale" userId="3647ddd2-6040-41ae-a96d-232c23482af8" providerId="ADAL" clId="{6116C830-B42A-4237-BED7-9D26783725C3}" dt="2023-08-18T17:24:09.893" v="26" actId="478"/>
          <ac:spMkLst>
            <pc:docMk/>
            <pc:sldMk cId="2802930564" sldId="689"/>
            <ac:spMk id="2" creationId="{756FC2BE-54BA-D152-74B3-22E61E2A4F65}"/>
          </ac:spMkLst>
        </pc:spChg>
        <pc:spChg chg="add mod">
          <ac:chgData name="Stewart Gale" userId="3647ddd2-6040-41ae-a96d-232c23482af8" providerId="ADAL" clId="{6116C830-B42A-4237-BED7-9D26783725C3}" dt="2023-08-18T17:27:36.167" v="128" actId="20577"/>
          <ac:spMkLst>
            <pc:docMk/>
            <pc:sldMk cId="2802930564" sldId="689"/>
            <ac:spMk id="3" creationId="{E37234FF-93F9-E4EC-8211-7C1395FDEC2F}"/>
          </ac:spMkLst>
        </pc:spChg>
        <pc:spChg chg="add mod">
          <ac:chgData name="Stewart Gale" userId="3647ddd2-6040-41ae-a96d-232c23482af8" providerId="ADAL" clId="{6116C830-B42A-4237-BED7-9D26783725C3}" dt="2023-08-18T17:44:11.681" v="477" actId="1076"/>
          <ac:spMkLst>
            <pc:docMk/>
            <pc:sldMk cId="2802930564" sldId="689"/>
            <ac:spMk id="5" creationId="{0896FD26-C0D6-E329-A77D-C14557C869B6}"/>
          </ac:spMkLst>
        </pc:spChg>
        <pc:spChg chg="add del mod">
          <ac:chgData name="Stewart Gale" userId="3647ddd2-6040-41ae-a96d-232c23482af8" providerId="ADAL" clId="{6116C830-B42A-4237-BED7-9D26783725C3}" dt="2023-08-18T17:27:18.017" v="121" actId="478"/>
          <ac:spMkLst>
            <pc:docMk/>
            <pc:sldMk cId="2802930564" sldId="689"/>
            <ac:spMk id="7" creationId="{CA72963C-D165-8BD0-8A81-069954237079}"/>
          </ac:spMkLst>
        </pc:spChg>
      </pc:sldChg>
      <pc:sldChg chg="modSp add mod">
        <pc:chgData name="Stewart Gale" userId="3647ddd2-6040-41ae-a96d-232c23482af8" providerId="ADAL" clId="{6116C830-B42A-4237-BED7-9D26783725C3}" dt="2023-08-18T17:29:36.498" v="167" actId="20577"/>
        <pc:sldMkLst>
          <pc:docMk/>
          <pc:sldMk cId="1753579091" sldId="690"/>
        </pc:sldMkLst>
        <pc:spChg chg="mod">
          <ac:chgData name="Stewart Gale" userId="3647ddd2-6040-41ae-a96d-232c23482af8" providerId="ADAL" clId="{6116C830-B42A-4237-BED7-9D26783725C3}" dt="2023-08-18T17:29:36.498" v="167" actId="20577"/>
          <ac:spMkLst>
            <pc:docMk/>
            <pc:sldMk cId="1753579091" sldId="690"/>
            <ac:spMk id="3" creationId="{E37234FF-93F9-E4EC-8211-7C1395FDEC2F}"/>
          </ac:spMkLst>
        </pc:spChg>
        <pc:spChg chg="mod">
          <ac:chgData name="Stewart Gale" userId="3647ddd2-6040-41ae-a96d-232c23482af8" providerId="ADAL" clId="{6116C830-B42A-4237-BED7-9D26783725C3}" dt="2023-08-18T17:29:28.287" v="162" actId="20577"/>
          <ac:spMkLst>
            <pc:docMk/>
            <pc:sldMk cId="1753579091" sldId="690"/>
            <ac:spMk id="5" creationId="{0896FD26-C0D6-E329-A77D-C14557C869B6}"/>
          </ac:spMkLst>
        </pc:spChg>
      </pc:sldChg>
      <pc:sldChg chg="add del">
        <pc:chgData name="Stewart Gale" userId="3647ddd2-6040-41ae-a96d-232c23482af8" providerId="ADAL" clId="{6116C830-B42A-4237-BED7-9D26783725C3}" dt="2023-08-18T17:36:46.916" v="338" actId="47"/>
        <pc:sldMkLst>
          <pc:docMk/>
          <pc:sldMk cId="1948682778" sldId="691"/>
        </pc:sldMkLst>
      </pc:sldChg>
      <pc:sldChg chg="add del">
        <pc:chgData name="Stewart Gale" userId="3647ddd2-6040-41ae-a96d-232c23482af8" providerId="ADAL" clId="{6116C830-B42A-4237-BED7-9D26783725C3}" dt="2023-08-18T17:36:45.456" v="337" actId="47"/>
        <pc:sldMkLst>
          <pc:docMk/>
          <pc:sldMk cId="1078905153" sldId="692"/>
        </pc:sldMkLst>
      </pc:sldChg>
      <pc:sldChg chg="addSp delSp modSp add mod">
        <pc:chgData name="Stewart Gale" userId="3647ddd2-6040-41ae-a96d-232c23482af8" providerId="ADAL" clId="{6116C830-B42A-4237-BED7-9D26783725C3}" dt="2024-01-04T07:20:34.233" v="948"/>
        <pc:sldMkLst>
          <pc:docMk/>
          <pc:sldMk cId="1863558464" sldId="693"/>
        </pc:sldMkLst>
        <pc:spChg chg="add mod">
          <ac:chgData name="Stewart Gale" userId="3647ddd2-6040-41ae-a96d-232c23482af8" providerId="ADAL" clId="{6116C830-B42A-4237-BED7-9D26783725C3}" dt="2024-01-04T07:20:34.233" v="948"/>
          <ac:spMkLst>
            <pc:docMk/>
            <pc:sldMk cId="1863558464" sldId="693"/>
            <ac:spMk id="2" creationId="{CD90A624-4300-76F7-6A87-FEA6E5F684A9}"/>
          </ac:spMkLst>
        </pc:spChg>
        <pc:spChg chg="add mod">
          <ac:chgData name="Stewart Gale" userId="3647ddd2-6040-41ae-a96d-232c23482af8" providerId="ADAL" clId="{6116C830-B42A-4237-BED7-9D26783725C3}" dt="2024-01-04T07:20:34.233" v="948"/>
          <ac:spMkLst>
            <pc:docMk/>
            <pc:sldMk cId="1863558464" sldId="693"/>
            <ac:spMk id="3" creationId="{015A2BA5-2CF0-5A87-C03A-A188EBFC9EE8}"/>
          </ac:spMkLst>
        </pc:spChg>
        <pc:spChg chg="add mod">
          <ac:chgData name="Stewart Gale" userId="3647ddd2-6040-41ae-a96d-232c23482af8" providerId="ADAL" clId="{6116C830-B42A-4237-BED7-9D26783725C3}" dt="2024-01-04T07:20:34.233" v="948"/>
          <ac:spMkLst>
            <pc:docMk/>
            <pc:sldMk cId="1863558464" sldId="693"/>
            <ac:spMk id="4" creationId="{59D9CCD8-79FE-83C8-6791-51D2D74F2C13}"/>
          </ac:spMkLst>
        </pc:spChg>
        <pc:spChg chg="mod">
          <ac:chgData name="Stewart Gale" userId="3647ddd2-6040-41ae-a96d-232c23482af8" providerId="ADAL" clId="{6116C830-B42A-4237-BED7-9D26783725C3}" dt="2023-08-18T17:44:41.109" v="480" actId="20577"/>
          <ac:spMkLst>
            <pc:docMk/>
            <pc:sldMk cId="1863558464" sldId="693"/>
            <ac:spMk id="5" creationId="{00000000-0000-0000-0000-000000000000}"/>
          </ac:spMkLst>
        </pc:spChg>
        <pc:spChg chg="add mod">
          <ac:chgData name="Stewart Gale" userId="3647ddd2-6040-41ae-a96d-232c23482af8" providerId="ADAL" clId="{6116C830-B42A-4237-BED7-9D26783725C3}" dt="2024-01-04T07:20:34.233" v="948"/>
          <ac:spMkLst>
            <pc:docMk/>
            <pc:sldMk cId="1863558464" sldId="693"/>
            <ac:spMk id="6" creationId="{20261A9B-F2FC-E146-F124-8D2928C32CC5}"/>
          </ac:spMkLst>
        </pc:spChg>
        <pc:spChg chg="add mod">
          <ac:chgData name="Stewart Gale" userId="3647ddd2-6040-41ae-a96d-232c23482af8" providerId="ADAL" clId="{6116C830-B42A-4237-BED7-9D26783725C3}" dt="2024-01-04T07:20:34.233" v="948"/>
          <ac:spMkLst>
            <pc:docMk/>
            <pc:sldMk cId="1863558464" sldId="693"/>
            <ac:spMk id="7" creationId="{AFE00A4C-3BDB-B96B-6F0D-6936265B4ED4}"/>
          </ac:spMkLst>
        </pc:spChg>
        <pc:spChg chg="add mod">
          <ac:chgData name="Stewart Gale" userId="3647ddd2-6040-41ae-a96d-232c23482af8" providerId="ADAL" clId="{6116C830-B42A-4237-BED7-9D26783725C3}" dt="2024-01-04T07:20:34.233" v="948"/>
          <ac:spMkLst>
            <pc:docMk/>
            <pc:sldMk cId="1863558464" sldId="693"/>
            <ac:spMk id="8" creationId="{A6E51D87-00CC-4C89-E985-AAA208CBB811}"/>
          </ac:spMkLst>
        </pc:spChg>
        <pc:spChg chg="add mod">
          <ac:chgData name="Stewart Gale" userId="3647ddd2-6040-41ae-a96d-232c23482af8" providerId="ADAL" clId="{6116C830-B42A-4237-BED7-9D26783725C3}" dt="2024-01-04T07:20:34.233" v="948"/>
          <ac:spMkLst>
            <pc:docMk/>
            <pc:sldMk cId="1863558464" sldId="693"/>
            <ac:spMk id="9" creationId="{E7745F73-4DE9-99BF-1E20-307ED7110364}"/>
          </ac:spMkLst>
        </pc:spChg>
        <pc:spChg chg="add mod">
          <ac:chgData name="Stewart Gale" userId="3647ddd2-6040-41ae-a96d-232c23482af8" providerId="ADAL" clId="{6116C830-B42A-4237-BED7-9D26783725C3}" dt="2024-01-04T07:20:34.233" v="948"/>
          <ac:spMkLst>
            <pc:docMk/>
            <pc:sldMk cId="1863558464" sldId="693"/>
            <ac:spMk id="10" creationId="{197330BB-00D9-1CFA-9AF5-9715B7F77B95}"/>
          </ac:spMkLst>
        </pc:spChg>
        <pc:spChg chg="add mod">
          <ac:chgData name="Stewart Gale" userId="3647ddd2-6040-41ae-a96d-232c23482af8" providerId="ADAL" clId="{6116C830-B42A-4237-BED7-9D26783725C3}" dt="2024-01-04T07:20:34.233" v="948"/>
          <ac:spMkLst>
            <pc:docMk/>
            <pc:sldMk cId="1863558464" sldId="693"/>
            <ac:spMk id="11" creationId="{F4610421-16E3-6C05-D9BF-9313880298EA}"/>
          </ac:spMkLst>
        </pc:spChg>
        <pc:spChg chg="mod">
          <ac:chgData name="Stewart Gale" userId="3647ddd2-6040-41ae-a96d-232c23482af8" providerId="ADAL" clId="{6116C830-B42A-4237-BED7-9D26783725C3}" dt="2023-08-18T17:35:53.425" v="313" actId="20577"/>
          <ac:spMkLst>
            <pc:docMk/>
            <pc:sldMk cId="1863558464" sldId="693"/>
            <ac:spMk id="15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8T17:36:05.173" v="321" actId="6549"/>
          <ac:spMkLst>
            <pc:docMk/>
            <pc:sldMk cId="1863558464" sldId="693"/>
            <ac:spMk id="17" creationId="{00000000-0000-0000-0000-000000000000}"/>
          </ac:spMkLst>
        </pc:spChg>
        <pc:spChg chg="del">
          <ac:chgData name="Stewart Gale" userId="3647ddd2-6040-41ae-a96d-232c23482af8" providerId="ADAL" clId="{6116C830-B42A-4237-BED7-9D26783725C3}" dt="2024-01-04T07:20:32.159" v="947" actId="478"/>
          <ac:spMkLst>
            <pc:docMk/>
            <pc:sldMk cId="1863558464" sldId="693"/>
            <ac:spMk id="64" creationId="{00000000-0000-0000-0000-000000000000}"/>
          </ac:spMkLst>
        </pc:spChg>
        <pc:spChg chg="del">
          <ac:chgData name="Stewart Gale" userId="3647ddd2-6040-41ae-a96d-232c23482af8" providerId="ADAL" clId="{6116C830-B42A-4237-BED7-9D26783725C3}" dt="2024-01-04T07:20:32.159" v="947" actId="478"/>
          <ac:spMkLst>
            <pc:docMk/>
            <pc:sldMk cId="1863558464" sldId="693"/>
            <ac:spMk id="65" creationId="{00000000-0000-0000-0000-000000000000}"/>
          </ac:spMkLst>
        </pc:spChg>
        <pc:spChg chg="del">
          <ac:chgData name="Stewart Gale" userId="3647ddd2-6040-41ae-a96d-232c23482af8" providerId="ADAL" clId="{6116C830-B42A-4237-BED7-9D26783725C3}" dt="2024-01-04T07:20:32.159" v="947" actId="478"/>
          <ac:spMkLst>
            <pc:docMk/>
            <pc:sldMk cId="1863558464" sldId="693"/>
            <ac:spMk id="66" creationId="{00000000-0000-0000-0000-000000000000}"/>
          </ac:spMkLst>
        </pc:spChg>
        <pc:spChg chg="del">
          <ac:chgData name="Stewart Gale" userId="3647ddd2-6040-41ae-a96d-232c23482af8" providerId="ADAL" clId="{6116C830-B42A-4237-BED7-9D26783725C3}" dt="2024-01-04T07:20:32.159" v="947" actId="478"/>
          <ac:spMkLst>
            <pc:docMk/>
            <pc:sldMk cId="1863558464" sldId="693"/>
            <ac:spMk id="67" creationId="{00000000-0000-0000-0000-000000000000}"/>
          </ac:spMkLst>
        </pc:spChg>
        <pc:spChg chg="del">
          <ac:chgData name="Stewart Gale" userId="3647ddd2-6040-41ae-a96d-232c23482af8" providerId="ADAL" clId="{6116C830-B42A-4237-BED7-9D26783725C3}" dt="2024-01-04T07:20:32.159" v="947" actId="478"/>
          <ac:spMkLst>
            <pc:docMk/>
            <pc:sldMk cId="1863558464" sldId="693"/>
            <ac:spMk id="68" creationId="{00000000-0000-0000-0000-000000000000}"/>
          </ac:spMkLst>
        </pc:spChg>
        <pc:spChg chg="del">
          <ac:chgData name="Stewart Gale" userId="3647ddd2-6040-41ae-a96d-232c23482af8" providerId="ADAL" clId="{6116C830-B42A-4237-BED7-9D26783725C3}" dt="2024-01-04T07:20:32.159" v="947" actId="478"/>
          <ac:spMkLst>
            <pc:docMk/>
            <pc:sldMk cId="1863558464" sldId="693"/>
            <ac:spMk id="69" creationId="{00000000-0000-0000-0000-000000000000}"/>
          </ac:spMkLst>
        </pc:spChg>
        <pc:spChg chg="del">
          <ac:chgData name="Stewart Gale" userId="3647ddd2-6040-41ae-a96d-232c23482af8" providerId="ADAL" clId="{6116C830-B42A-4237-BED7-9D26783725C3}" dt="2024-01-04T07:20:32.159" v="947" actId="478"/>
          <ac:spMkLst>
            <pc:docMk/>
            <pc:sldMk cId="1863558464" sldId="693"/>
            <ac:spMk id="70" creationId="{00000000-0000-0000-0000-000000000000}"/>
          </ac:spMkLst>
        </pc:spChg>
        <pc:spChg chg="del">
          <ac:chgData name="Stewart Gale" userId="3647ddd2-6040-41ae-a96d-232c23482af8" providerId="ADAL" clId="{6116C830-B42A-4237-BED7-9D26783725C3}" dt="2024-01-04T07:20:32.159" v="947" actId="478"/>
          <ac:spMkLst>
            <pc:docMk/>
            <pc:sldMk cId="1863558464" sldId="693"/>
            <ac:spMk id="71" creationId="{00000000-0000-0000-0000-000000000000}"/>
          </ac:spMkLst>
        </pc:spChg>
      </pc:sldChg>
      <pc:sldChg chg="addSp delSp modSp add mod">
        <pc:chgData name="Stewart Gale" userId="3647ddd2-6040-41ae-a96d-232c23482af8" providerId="ADAL" clId="{6116C830-B42A-4237-BED7-9D26783725C3}" dt="2024-01-04T07:20:40.980" v="950"/>
        <pc:sldMkLst>
          <pc:docMk/>
          <pc:sldMk cId="2241407196" sldId="694"/>
        </pc:sldMkLst>
        <pc:spChg chg="add mod">
          <ac:chgData name="Stewart Gale" userId="3647ddd2-6040-41ae-a96d-232c23482af8" providerId="ADAL" clId="{6116C830-B42A-4237-BED7-9D26783725C3}" dt="2024-01-04T07:20:40.980" v="950"/>
          <ac:spMkLst>
            <pc:docMk/>
            <pc:sldMk cId="2241407196" sldId="694"/>
            <ac:spMk id="2" creationId="{0A49B83B-390B-B7F6-59FD-0143C96AFD61}"/>
          </ac:spMkLst>
        </pc:spChg>
        <pc:spChg chg="add mod">
          <ac:chgData name="Stewart Gale" userId="3647ddd2-6040-41ae-a96d-232c23482af8" providerId="ADAL" clId="{6116C830-B42A-4237-BED7-9D26783725C3}" dt="2024-01-04T07:20:40.980" v="950"/>
          <ac:spMkLst>
            <pc:docMk/>
            <pc:sldMk cId="2241407196" sldId="694"/>
            <ac:spMk id="3" creationId="{0BAEF98C-EDF1-3479-80C1-E41DB9805B15}"/>
          </ac:spMkLst>
        </pc:spChg>
        <pc:spChg chg="add mod">
          <ac:chgData name="Stewart Gale" userId="3647ddd2-6040-41ae-a96d-232c23482af8" providerId="ADAL" clId="{6116C830-B42A-4237-BED7-9D26783725C3}" dt="2024-01-04T07:20:40.980" v="950"/>
          <ac:spMkLst>
            <pc:docMk/>
            <pc:sldMk cId="2241407196" sldId="694"/>
            <ac:spMk id="4" creationId="{7A92EA57-6303-4A82-F454-213757BEE23F}"/>
          </ac:spMkLst>
        </pc:spChg>
        <pc:spChg chg="mod">
          <ac:chgData name="Stewart Gale" userId="3647ddd2-6040-41ae-a96d-232c23482af8" providerId="ADAL" clId="{6116C830-B42A-4237-BED7-9D26783725C3}" dt="2023-08-18T17:36:36.380" v="332" actId="14100"/>
          <ac:spMkLst>
            <pc:docMk/>
            <pc:sldMk cId="2241407196" sldId="694"/>
            <ac:spMk id="5" creationId="{00000000-0000-0000-0000-000000000000}"/>
          </ac:spMkLst>
        </pc:spChg>
        <pc:spChg chg="add mod">
          <ac:chgData name="Stewart Gale" userId="3647ddd2-6040-41ae-a96d-232c23482af8" providerId="ADAL" clId="{6116C830-B42A-4237-BED7-9D26783725C3}" dt="2024-01-04T07:20:40.980" v="950"/>
          <ac:spMkLst>
            <pc:docMk/>
            <pc:sldMk cId="2241407196" sldId="694"/>
            <ac:spMk id="6" creationId="{A6C33B75-A8FD-0138-CA60-8C0D042A4130}"/>
          </ac:spMkLst>
        </pc:spChg>
        <pc:spChg chg="add mod">
          <ac:chgData name="Stewart Gale" userId="3647ddd2-6040-41ae-a96d-232c23482af8" providerId="ADAL" clId="{6116C830-B42A-4237-BED7-9D26783725C3}" dt="2024-01-04T07:20:40.980" v="950"/>
          <ac:spMkLst>
            <pc:docMk/>
            <pc:sldMk cId="2241407196" sldId="694"/>
            <ac:spMk id="7" creationId="{53F78341-18A2-8C2A-0D90-7FE6B4408C60}"/>
          </ac:spMkLst>
        </pc:spChg>
        <pc:spChg chg="add mod">
          <ac:chgData name="Stewart Gale" userId="3647ddd2-6040-41ae-a96d-232c23482af8" providerId="ADAL" clId="{6116C830-B42A-4237-BED7-9D26783725C3}" dt="2024-01-04T07:20:40.980" v="950"/>
          <ac:spMkLst>
            <pc:docMk/>
            <pc:sldMk cId="2241407196" sldId="694"/>
            <ac:spMk id="8" creationId="{E4F2EA42-4223-8226-8155-B9E2E87C6E64}"/>
          </ac:spMkLst>
        </pc:spChg>
        <pc:spChg chg="add mod">
          <ac:chgData name="Stewart Gale" userId="3647ddd2-6040-41ae-a96d-232c23482af8" providerId="ADAL" clId="{6116C830-B42A-4237-BED7-9D26783725C3}" dt="2024-01-04T07:20:40.980" v="950"/>
          <ac:spMkLst>
            <pc:docMk/>
            <pc:sldMk cId="2241407196" sldId="694"/>
            <ac:spMk id="9" creationId="{F75415FA-F24F-075A-540F-D7F5D9294E47}"/>
          </ac:spMkLst>
        </pc:spChg>
        <pc:spChg chg="add mod">
          <ac:chgData name="Stewart Gale" userId="3647ddd2-6040-41ae-a96d-232c23482af8" providerId="ADAL" clId="{6116C830-B42A-4237-BED7-9D26783725C3}" dt="2024-01-04T07:20:40.980" v="950"/>
          <ac:spMkLst>
            <pc:docMk/>
            <pc:sldMk cId="2241407196" sldId="694"/>
            <ac:spMk id="10" creationId="{FEF197F8-5F3D-851D-1DE9-51BD622BC123}"/>
          </ac:spMkLst>
        </pc:spChg>
        <pc:spChg chg="add mod">
          <ac:chgData name="Stewart Gale" userId="3647ddd2-6040-41ae-a96d-232c23482af8" providerId="ADAL" clId="{6116C830-B42A-4237-BED7-9D26783725C3}" dt="2024-01-04T07:20:40.980" v="950"/>
          <ac:spMkLst>
            <pc:docMk/>
            <pc:sldMk cId="2241407196" sldId="694"/>
            <ac:spMk id="11" creationId="{CE3ADDCB-9FFF-E05D-5DF0-4A0C31B23710}"/>
          </ac:spMkLst>
        </pc:spChg>
        <pc:spChg chg="mod">
          <ac:chgData name="Stewart Gale" userId="3647ddd2-6040-41ae-a96d-232c23482af8" providerId="ADAL" clId="{6116C830-B42A-4237-BED7-9D26783725C3}" dt="2023-08-18T17:36:41.695" v="336" actId="20577"/>
          <ac:spMkLst>
            <pc:docMk/>
            <pc:sldMk cId="2241407196" sldId="694"/>
            <ac:spMk id="15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8T17:36:29.812" v="330" actId="20577"/>
          <ac:spMkLst>
            <pc:docMk/>
            <pc:sldMk cId="2241407196" sldId="694"/>
            <ac:spMk id="17" creationId="{00000000-0000-0000-0000-000000000000}"/>
          </ac:spMkLst>
        </pc:spChg>
        <pc:spChg chg="del">
          <ac:chgData name="Stewart Gale" userId="3647ddd2-6040-41ae-a96d-232c23482af8" providerId="ADAL" clId="{6116C830-B42A-4237-BED7-9D26783725C3}" dt="2024-01-04T07:20:38.820" v="949" actId="478"/>
          <ac:spMkLst>
            <pc:docMk/>
            <pc:sldMk cId="2241407196" sldId="694"/>
            <ac:spMk id="64" creationId="{00000000-0000-0000-0000-000000000000}"/>
          </ac:spMkLst>
        </pc:spChg>
        <pc:spChg chg="del">
          <ac:chgData name="Stewart Gale" userId="3647ddd2-6040-41ae-a96d-232c23482af8" providerId="ADAL" clId="{6116C830-B42A-4237-BED7-9D26783725C3}" dt="2024-01-04T07:20:38.820" v="949" actId="478"/>
          <ac:spMkLst>
            <pc:docMk/>
            <pc:sldMk cId="2241407196" sldId="694"/>
            <ac:spMk id="65" creationId="{00000000-0000-0000-0000-000000000000}"/>
          </ac:spMkLst>
        </pc:spChg>
        <pc:spChg chg="del">
          <ac:chgData name="Stewart Gale" userId="3647ddd2-6040-41ae-a96d-232c23482af8" providerId="ADAL" clId="{6116C830-B42A-4237-BED7-9D26783725C3}" dt="2024-01-04T07:20:38.820" v="949" actId="478"/>
          <ac:spMkLst>
            <pc:docMk/>
            <pc:sldMk cId="2241407196" sldId="694"/>
            <ac:spMk id="66" creationId="{00000000-0000-0000-0000-000000000000}"/>
          </ac:spMkLst>
        </pc:spChg>
        <pc:spChg chg="del">
          <ac:chgData name="Stewart Gale" userId="3647ddd2-6040-41ae-a96d-232c23482af8" providerId="ADAL" clId="{6116C830-B42A-4237-BED7-9D26783725C3}" dt="2024-01-04T07:20:38.820" v="949" actId="478"/>
          <ac:spMkLst>
            <pc:docMk/>
            <pc:sldMk cId="2241407196" sldId="694"/>
            <ac:spMk id="67" creationId="{00000000-0000-0000-0000-000000000000}"/>
          </ac:spMkLst>
        </pc:spChg>
        <pc:spChg chg="del">
          <ac:chgData name="Stewart Gale" userId="3647ddd2-6040-41ae-a96d-232c23482af8" providerId="ADAL" clId="{6116C830-B42A-4237-BED7-9D26783725C3}" dt="2024-01-04T07:20:38.820" v="949" actId="478"/>
          <ac:spMkLst>
            <pc:docMk/>
            <pc:sldMk cId="2241407196" sldId="694"/>
            <ac:spMk id="68" creationId="{00000000-0000-0000-0000-000000000000}"/>
          </ac:spMkLst>
        </pc:spChg>
        <pc:spChg chg="del">
          <ac:chgData name="Stewart Gale" userId="3647ddd2-6040-41ae-a96d-232c23482af8" providerId="ADAL" clId="{6116C830-B42A-4237-BED7-9D26783725C3}" dt="2024-01-04T07:20:38.820" v="949" actId="478"/>
          <ac:spMkLst>
            <pc:docMk/>
            <pc:sldMk cId="2241407196" sldId="694"/>
            <ac:spMk id="69" creationId="{00000000-0000-0000-0000-000000000000}"/>
          </ac:spMkLst>
        </pc:spChg>
        <pc:spChg chg="del">
          <ac:chgData name="Stewart Gale" userId="3647ddd2-6040-41ae-a96d-232c23482af8" providerId="ADAL" clId="{6116C830-B42A-4237-BED7-9D26783725C3}" dt="2024-01-04T07:20:38.820" v="949" actId="478"/>
          <ac:spMkLst>
            <pc:docMk/>
            <pc:sldMk cId="2241407196" sldId="694"/>
            <ac:spMk id="70" creationId="{00000000-0000-0000-0000-000000000000}"/>
          </ac:spMkLst>
        </pc:spChg>
        <pc:spChg chg="del">
          <ac:chgData name="Stewart Gale" userId="3647ddd2-6040-41ae-a96d-232c23482af8" providerId="ADAL" clId="{6116C830-B42A-4237-BED7-9D26783725C3}" dt="2024-01-04T07:20:38.820" v="949" actId="478"/>
          <ac:spMkLst>
            <pc:docMk/>
            <pc:sldMk cId="2241407196" sldId="694"/>
            <ac:spMk id="71" creationId="{00000000-0000-0000-0000-000000000000}"/>
          </ac:spMkLst>
        </pc:spChg>
      </pc:sldChg>
      <pc:sldChg chg="addSp delSp modSp add mod delAnim">
        <pc:chgData name="Stewart Gale" userId="3647ddd2-6040-41ae-a96d-232c23482af8" providerId="ADAL" clId="{6116C830-B42A-4237-BED7-9D26783725C3}" dt="2024-01-04T07:22:48.874" v="986" actId="1038"/>
        <pc:sldMkLst>
          <pc:docMk/>
          <pc:sldMk cId="3548340432" sldId="695"/>
        </pc:sldMkLst>
        <pc:spChg chg="add mod">
          <ac:chgData name="Stewart Gale" userId="3647ddd2-6040-41ae-a96d-232c23482af8" providerId="ADAL" clId="{6116C830-B42A-4237-BED7-9D26783725C3}" dt="2024-01-04T07:22:31.050" v="979"/>
          <ac:spMkLst>
            <pc:docMk/>
            <pc:sldMk cId="3548340432" sldId="695"/>
            <ac:spMk id="2" creationId="{800AA2D5-AC9E-8DD5-FE5B-A52CBA98D09D}"/>
          </ac:spMkLst>
        </pc:spChg>
        <pc:spChg chg="add mod">
          <ac:chgData name="Stewart Gale" userId="3647ddd2-6040-41ae-a96d-232c23482af8" providerId="ADAL" clId="{6116C830-B42A-4237-BED7-9D26783725C3}" dt="2024-01-04T07:22:31.050" v="979"/>
          <ac:spMkLst>
            <pc:docMk/>
            <pc:sldMk cId="3548340432" sldId="695"/>
            <ac:spMk id="3" creationId="{209ED2C4-A0DA-A074-8720-9BD34B078CAB}"/>
          </ac:spMkLst>
        </pc:spChg>
        <pc:spChg chg="add mod">
          <ac:chgData name="Stewart Gale" userId="3647ddd2-6040-41ae-a96d-232c23482af8" providerId="ADAL" clId="{6116C830-B42A-4237-BED7-9D26783725C3}" dt="2024-01-04T07:22:31.050" v="979"/>
          <ac:spMkLst>
            <pc:docMk/>
            <pc:sldMk cId="3548340432" sldId="695"/>
            <ac:spMk id="4" creationId="{682D29F6-1D66-ACC2-92F6-23B681E97FB7}"/>
          </ac:spMkLst>
        </pc:spChg>
        <pc:spChg chg="del">
          <ac:chgData name="Stewart Gale" userId="3647ddd2-6040-41ae-a96d-232c23482af8" providerId="ADAL" clId="{6116C830-B42A-4237-BED7-9D26783725C3}" dt="2023-08-18T17:43:15.867" v="469" actId="478"/>
          <ac:spMkLst>
            <pc:docMk/>
            <pc:sldMk cId="3548340432" sldId="695"/>
            <ac:spMk id="5" creationId="{00000000-0000-0000-0000-000000000000}"/>
          </ac:spMkLst>
        </pc:spChg>
        <pc:spChg chg="add mod">
          <ac:chgData name="Stewart Gale" userId="3647ddd2-6040-41ae-a96d-232c23482af8" providerId="ADAL" clId="{6116C830-B42A-4237-BED7-9D26783725C3}" dt="2024-01-04T07:22:48.874" v="986" actId="1038"/>
          <ac:spMkLst>
            <pc:docMk/>
            <pc:sldMk cId="3548340432" sldId="695"/>
            <ac:spMk id="5" creationId="{87CA94C2-0EC3-CE88-1D8B-7F322A509188}"/>
          </ac:spMkLst>
        </pc:spChg>
        <pc:spChg chg="mod">
          <ac:chgData name="Stewart Gale" userId="3647ddd2-6040-41ae-a96d-232c23482af8" providerId="ADAL" clId="{6116C830-B42A-4237-BED7-9D26783725C3}" dt="2023-08-18T17:42:26.598" v="429" actId="20577"/>
          <ac:spMkLst>
            <pc:docMk/>
            <pc:sldMk cId="3548340432" sldId="695"/>
            <ac:spMk id="6" creationId="{554D4316-104A-C150-7F31-9C545D90033A}"/>
          </ac:spMkLst>
        </pc:spChg>
        <pc:spChg chg="del">
          <ac:chgData name="Stewart Gale" userId="3647ddd2-6040-41ae-a96d-232c23482af8" providerId="ADAL" clId="{6116C830-B42A-4237-BED7-9D26783725C3}" dt="2023-08-18T17:43:15.867" v="469" actId="478"/>
          <ac:spMkLst>
            <pc:docMk/>
            <pc:sldMk cId="3548340432" sldId="695"/>
            <ac:spMk id="7" creationId="{00000000-0000-0000-0000-000000000000}"/>
          </ac:spMkLst>
        </pc:spChg>
        <pc:spChg chg="add mod">
          <ac:chgData name="Stewart Gale" userId="3647ddd2-6040-41ae-a96d-232c23482af8" providerId="ADAL" clId="{6116C830-B42A-4237-BED7-9D26783725C3}" dt="2024-01-04T07:22:31.050" v="979"/>
          <ac:spMkLst>
            <pc:docMk/>
            <pc:sldMk cId="3548340432" sldId="695"/>
            <ac:spMk id="7" creationId="{6E1F4970-7B71-BC69-F011-7FEE83EA85CD}"/>
          </ac:spMkLst>
        </pc:spChg>
        <pc:spChg chg="del">
          <ac:chgData name="Stewart Gale" userId="3647ddd2-6040-41ae-a96d-232c23482af8" providerId="ADAL" clId="{6116C830-B42A-4237-BED7-9D26783725C3}" dt="2023-08-18T17:46:04.241" v="499" actId="478"/>
          <ac:spMkLst>
            <pc:docMk/>
            <pc:sldMk cId="3548340432" sldId="695"/>
            <ac:spMk id="8" creationId="{00000000-0000-0000-0000-000000000000}"/>
          </ac:spMkLst>
        </pc:spChg>
        <pc:spChg chg="add mod">
          <ac:chgData name="Stewart Gale" userId="3647ddd2-6040-41ae-a96d-232c23482af8" providerId="ADAL" clId="{6116C830-B42A-4237-BED7-9D26783725C3}" dt="2024-01-04T07:22:31.050" v="979"/>
          <ac:spMkLst>
            <pc:docMk/>
            <pc:sldMk cId="3548340432" sldId="695"/>
            <ac:spMk id="8" creationId="{9D0FF570-D07D-E335-076F-B5B0D1C230E9}"/>
          </ac:spMkLst>
        </pc:spChg>
        <pc:spChg chg="mod">
          <ac:chgData name="Stewart Gale" userId="3647ddd2-6040-41ae-a96d-232c23482af8" providerId="ADAL" clId="{6116C830-B42A-4237-BED7-9D26783725C3}" dt="2023-08-18T17:45:52.551" v="498" actId="20577"/>
          <ac:spMkLst>
            <pc:docMk/>
            <pc:sldMk cId="3548340432" sldId="695"/>
            <ac:spMk id="9" creationId="{87BC2156-563F-CB0A-DF8B-F8E06E166F43}"/>
          </ac:spMkLst>
        </pc:spChg>
        <pc:spChg chg="mod">
          <ac:chgData name="Stewart Gale" userId="3647ddd2-6040-41ae-a96d-232c23482af8" providerId="ADAL" clId="{6116C830-B42A-4237-BED7-9D26783725C3}" dt="2023-08-18T17:43:10.761" v="468" actId="14100"/>
          <ac:spMkLst>
            <pc:docMk/>
            <pc:sldMk cId="3548340432" sldId="695"/>
            <ac:spMk id="10" creationId="{4E9BAC59-6BA1-CA20-7FC6-16016D22EF96}"/>
          </ac:spMkLst>
        </pc:spChg>
        <pc:spChg chg="add mod">
          <ac:chgData name="Stewart Gale" userId="3647ddd2-6040-41ae-a96d-232c23482af8" providerId="ADAL" clId="{6116C830-B42A-4237-BED7-9D26783725C3}" dt="2024-01-04T07:22:31.050" v="979"/>
          <ac:spMkLst>
            <pc:docMk/>
            <pc:sldMk cId="3548340432" sldId="695"/>
            <ac:spMk id="11" creationId="{A99444CB-BF7C-2C13-1F48-CB4DF1948AFF}"/>
          </ac:spMkLst>
        </pc:spChg>
        <pc:spChg chg="add mod">
          <ac:chgData name="Stewart Gale" userId="3647ddd2-6040-41ae-a96d-232c23482af8" providerId="ADAL" clId="{6116C830-B42A-4237-BED7-9D26783725C3}" dt="2024-01-04T07:22:31.050" v="979"/>
          <ac:spMkLst>
            <pc:docMk/>
            <pc:sldMk cId="3548340432" sldId="695"/>
            <ac:spMk id="12" creationId="{375BE542-6934-D733-BB34-C6AE52D40685}"/>
          </ac:spMkLst>
        </pc:spChg>
        <pc:spChg chg="add mod">
          <ac:chgData name="Stewart Gale" userId="3647ddd2-6040-41ae-a96d-232c23482af8" providerId="ADAL" clId="{6116C830-B42A-4237-BED7-9D26783725C3}" dt="2024-01-04T07:22:31.050" v="979"/>
          <ac:spMkLst>
            <pc:docMk/>
            <pc:sldMk cId="3548340432" sldId="695"/>
            <ac:spMk id="13" creationId="{F6C00884-3270-6131-3A42-8340D4ADCC39}"/>
          </ac:spMkLst>
        </pc:spChg>
        <pc:spChg chg="del">
          <ac:chgData name="Stewart Gale" userId="3647ddd2-6040-41ae-a96d-232c23482af8" providerId="ADAL" clId="{6116C830-B42A-4237-BED7-9D26783725C3}" dt="2023-08-18T17:43:15.867" v="469" actId="478"/>
          <ac:spMkLst>
            <pc:docMk/>
            <pc:sldMk cId="3548340432" sldId="695"/>
            <ac:spMk id="16" creationId="{00000000-0000-0000-0000-000000000000}"/>
          </ac:spMkLst>
        </pc:spChg>
        <pc:spChg chg="del">
          <ac:chgData name="Stewart Gale" userId="3647ddd2-6040-41ae-a96d-232c23482af8" providerId="ADAL" clId="{6116C830-B42A-4237-BED7-9D26783725C3}" dt="2023-08-18T17:43:15.867" v="469" actId="478"/>
          <ac:spMkLst>
            <pc:docMk/>
            <pc:sldMk cId="3548340432" sldId="695"/>
            <ac:spMk id="17" creationId="{00000000-0000-0000-0000-000000000000}"/>
          </ac:spMkLst>
        </pc:spChg>
        <pc:spChg chg="del">
          <ac:chgData name="Stewart Gale" userId="3647ddd2-6040-41ae-a96d-232c23482af8" providerId="ADAL" clId="{6116C830-B42A-4237-BED7-9D26783725C3}" dt="2023-08-18T17:46:04.241" v="499" actId="478"/>
          <ac:spMkLst>
            <pc:docMk/>
            <pc:sldMk cId="3548340432" sldId="695"/>
            <ac:spMk id="18" creationId="{00000000-0000-0000-0000-000000000000}"/>
          </ac:spMkLst>
        </pc:spChg>
        <pc:spChg chg="del">
          <ac:chgData name="Stewart Gale" userId="3647ddd2-6040-41ae-a96d-232c23482af8" providerId="ADAL" clId="{6116C830-B42A-4237-BED7-9D26783725C3}" dt="2024-01-04T07:22:28.263" v="978" actId="478"/>
          <ac:spMkLst>
            <pc:docMk/>
            <pc:sldMk cId="3548340432" sldId="695"/>
            <ac:spMk id="64" creationId="{00000000-0000-0000-0000-000000000000}"/>
          </ac:spMkLst>
        </pc:spChg>
        <pc:spChg chg="del">
          <ac:chgData name="Stewart Gale" userId="3647ddd2-6040-41ae-a96d-232c23482af8" providerId="ADAL" clId="{6116C830-B42A-4237-BED7-9D26783725C3}" dt="2024-01-04T07:22:28.263" v="978" actId="478"/>
          <ac:spMkLst>
            <pc:docMk/>
            <pc:sldMk cId="3548340432" sldId="695"/>
            <ac:spMk id="65" creationId="{00000000-0000-0000-0000-000000000000}"/>
          </ac:spMkLst>
        </pc:spChg>
        <pc:spChg chg="del">
          <ac:chgData name="Stewart Gale" userId="3647ddd2-6040-41ae-a96d-232c23482af8" providerId="ADAL" clId="{6116C830-B42A-4237-BED7-9D26783725C3}" dt="2024-01-04T07:22:28.263" v="978" actId="478"/>
          <ac:spMkLst>
            <pc:docMk/>
            <pc:sldMk cId="3548340432" sldId="695"/>
            <ac:spMk id="66" creationId="{00000000-0000-0000-0000-000000000000}"/>
          </ac:spMkLst>
        </pc:spChg>
        <pc:spChg chg="del">
          <ac:chgData name="Stewart Gale" userId="3647ddd2-6040-41ae-a96d-232c23482af8" providerId="ADAL" clId="{6116C830-B42A-4237-BED7-9D26783725C3}" dt="2024-01-04T07:22:28.263" v="978" actId="478"/>
          <ac:spMkLst>
            <pc:docMk/>
            <pc:sldMk cId="3548340432" sldId="695"/>
            <ac:spMk id="67" creationId="{00000000-0000-0000-0000-000000000000}"/>
          </ac:spMkLst>
        </pc:spChg>
        <pc:spChg chg="del">
          <ac:chgData name="Stewart Gale" userId="3647ddd2-6040-41ae-a96d-232c23482af8" providerId="ADAL" clId="{6116C830-B42A-4237-BED7-9D26783725C3}" dt="2024-01-04T07:22:28.263" v="978" actId="478"/>
          <ac:spMkLst>
            <pc:docMk/>
            <pc:sldMk cId="3548340432" sldId="695"/>
            <ac:spMk id="68" creationId="{00000000-0000-0000-0000-000000000000}"/>
          </ac:spMkLst>
        </pc:spChg>
        <pc:spChg chg="del">
          <ac:chgData name="Stewart Gale" userId="3647ddd2-6040-41ae-a96d-232c23482af8" providerId="ADAL" clId="{6116C830-B42A-4237-BED7-9D26783725C3}" dt="2024-01-04T07:22:28.263" v="978" actId="478"/>
          <ac:spMkLst>
            <pc:docMk/>
            <pc:sldMk cId="3548340432" sldId="695"/>
            <ac:spMk id="69" creationId="{00000000-0000-0000-0000-000000000000}"/>
          </ac:spMkLst>
        </pc:spChg>
        <pc:spChg chg="del">
          <ac:chgData name="Stewart Gale" userId="3647ddd2-6040-41ae-a96d-232c23482af8" providerId="ADAL" clId="{6116C830-B42A-4237-BED7-9D26783725C3}" dt="2024-01-04T07:22:28.263" v="978" actId="478"/>
          <ac:spMkLst>
            <pc:docMk/>
            <pc:sldMk cId="3548340432" sldId="695"/>
            <ac:spMk id="70" creationId="{00000000-0000-0000-0000-000000000000}"/>
          </ac:spMkLst>
        </pc:spChg>
        <pc:spChg chg="del">
          <ac:chgData name="Stewart Gale" userId="3647ddd2-6040-41ae-a96d-232c23482af8" providerId="ADAL" clId="{6116C830-B42A-4237-BED7-9D26783725C3}" dt="2024-01-04T07:22:28.263" v="978" actId="478"/>
          <ac:spMkLst>
            <pc:docMk/>
            <pc:sldMk cId="3548340432" sldId="695"/>
            <ac:spMk id="71" creationId="{00000000-0000-0000-0000-000000000000}"/>
          </ac:spMkLst>
        </pc:spChg>
        <pc:picChg chg="mod">
          <ac:chgData name="Stewart Gale" userId="3647ddd2-6040-41ae-a96d-232c23482af8" providerId="ADAL" clId="{6116C830-B42A-4237-BED7-9D26783725C3}" dt="2023-08-18T17:42:55.721" v="463" actId="1076"/>
          <ac:picMkLst>
            <pc:docMk/>
            <pc:sldMk cId="3548340432" sldId="695"/>
            <ac:picMk id="29698" creationId="{00000000-0000-0000-0000-000000000000}"/>
          </ac:picMkLst>
        </pc:picChg>
      </pc:sldChg>
      <pc:sldChg chg="addSp delSp modSp add mod modAnim">
        <pc:chgData name="Stewart Gale" userId="3647ddd2-6040-41ae-a96d-232c23482af8" providerId="ADAL" clId="{6116C830-B42A-4237-BED7-9D26783725C3}" dt="2024-01-04T07:22:43.822" v="984" actId="1038"/>
        <pc:sldMkLst>
          <pc:docMk/>
          <pc:sldMk cId="2462400922" sldId="696"/>
        </pc:sldMkLst>
        <pc:spChg chg="add mod">
          <ac:chgData name="Stewart Gale" userId="3647ddd2-6040-41ae-a96d-232c23482af8" providerId="ADAL" clId="{6116C830-B42A-4237-BED7-9D26783725C3}" dt="2024-01-04T07:22:36.427" v="981"/>
          <ac:spMkLst>
            <pc:docMk/>
            <pc:sldMk cId="2462400922" sldId="696"/>
            <ac:spMk id="2" creationId="{2D575D39-DA7C-31AC-7CB6-459CA76A15B4}"/>
          </ac:spMkLst>
        </pc:spChg>
        <pc:spChg chg="add mod">
          <ac:chgData name="Stewart Gale" userId="3647ddd2-6040-41ae-a96d-232c23482af8" providerId="ADAL" clId="{6116C830-B42A-4237-BED7-9D26783725C3}" dt="2024-01-04T07:22:36.427" v="981"/>
          <ac:spMkLst>
            <pc:docMk/>
            <pc:sldMk cId="2462400922" sldId="696"/>
            <ac:spMk id="3" creationId="{D9EE8E25-9A3F-D339-E2AF-E2BC71B28BCE}"/>
          </ac:spMkLst>
        </pc:spChg>
        <pc:spChg chg="add mod">
          <ac:chgData name="Stewart Gale" userId="3647ddd2-6040-41ae-a96d-232c23482af8" providerId="ADAL" clId="{6116C830-B42A-4237-BED7-9D26783725C3}" dt="2024-01-04T07:22:36.427" v="981"/>
          <ac:spMkLst>
            <pc:docMk/>
            <pc:sldMk cId="2462400922" sldId="696"/>
            <ac:spMk id="4" creationId="{9E0F29E1-673F-BBA7-9665-E5E042953475}"/>
          </ac:spMkLst>
        </pc:spChg>
        <pc:spChg chg="add mod">
          <ac:chgData name="Stewart Gale" userId="3647ddd2-6040-41ae-a96d-232c23482af8" providerId="ADAL" clId="{6116C830-B42A-4237-BED7-9D26783725C3}" dt="2024-01-04T07:22:40.731" v="983" actId="1076"/>
          <ac:spMkLst>
            <pc:docMk/>
            <pc:sldMk cId="2462400922" sldId="696"/>
            <ac:spMk id="5" creationId="{60AAF207-EFA9-1F17-6C00-406A5CCD4E0B}"/>
          </ac:spMkLst>
        </pc:spChg>
        <pc:spChg chg="mod">
          <ac:chgData name="Stewart Gale" userId="3647ddd2-6040-41ae-a96d-232c23482af8" providerId="ADAL" clId="{6116C830-B42A-4237-BED7-9D26783725C3}" dt="2023-08-18T17:43:49.297" v="474" actId="20577"/>
          <ac:spMkLst>
            <pc:docMk/>
            <pc:sldMk cId="2462400922" sldId="696"/>
            <ac:spMk id="6" creationId="{554D4316-104A-C150-7F31-9C545D90033A}"/>
          </ac:spMkLst>
        </pc:spChg>
        <pc:spChg chg="add mod">
          <ac:chgData name="Stewart Gale" userId="3647ddd2-6040-41ae-a96d-232c23482af8" providerId="ADAL" clId="{6116C830-B42A-4237-BED7-9D26783725C3}" dt="2024-01-04T07:22:36.427" v="981"/>
          <ac:spMkLst>
            <pc:docMk/>
            <pc:sldMk cId="2462400922" sldId="696"/>
            <ac:spMk id="7" creationId="{DBD4D836-695C-E671-65F6-5F21D03CE3E0}"/>
          </ac:spMkLst>
        </pc:spChg>
        <pc:spChg chg="mod">
          <ac:chgData name="Stewart Gale" userId="3647ddd2-6040-41ae-a96d-232c23482af8" providerId="ADAL" clId="{6116C830-B42A-4237-BED7-9D26783725C3}" dt="2023-08-18T17:43:44.543" v="472" actId="20577"/>
          <ac:spMkLst>
            <pc:docMk/>
            <pc:sldMk cId="2462400922" sldId="696"/>
            <ac:spMk id="9" creationId="{87BC2156-563F-CB0A-DF8B-F8E06E166F43}"/>
          </ac:spMkLst>
        </pc:spChg>
        <pc:spChg chg="mod">
          <ac:chgData name="Stewart Gale" userId="3647ddd2-6040-41ae-a96d-232c23482af8" providerId="ADAL" clId="{6116C830-B42A-4237-BED7-9D26783725C3}" dt="2023-08-18T17:47:13.031" v="506" actId="20577"/>
          <ac:spMkLst>
            <pc:docMk/>
            <pc:sldMk cId="2462400922" sldId="696"/>
            <ac:spMk id="10" creationId="{4E9BAC59-6BA1-CA20-7FC6-16016D22EF96}"/>
          </ac:spMkLst>
        </pc:spChg>
        <pc:spChg chg="add mod">
          <ac:chgData name="Stewart Gale" userId="3647ddd2-6040-41ae-a96d-232c23482af8" providerId="ADAL" clId="{6116C830-B42A-4237-BED7-9D26783725C3}" dt="2024-01-04T07:22:36.427" v="981"/>
          <ac:spMkLst>
            <pc:docMk/>
            <pc:sldMk cId="2462400922" sldId="696"/>
            <ac:spMk id="11" creationId="{99A86B1A-A5AA-AA48-A43F-DF32375EAA27}"/>
          </ac:spMkLst>
        </pc:spChg>
        <pc:spChg chg="add mod">
          <ac:chgData name="Stewart Gale" userId="3647ddd2-6040-41ae-a96d-232c23482af8" providerId="ADAL" clId="{6116C830-B42A-4237-BED7-9D26783725C3}" dt="2024-01-04T07:22:36.427" v="981"/>
          <ac:spMkLst>
            <pc:docMk/>
            <pc:sldMk cId="2462400922" sldId="696"/>
            <ac:spMk id="12" creationId="{56063795-6E8D-6097-5819-905194985556}"/>
          </ac:spMkLst>
        </pc:spChg>
        <pc:spChg chg="add mod">
          <ac:chgData name="Stewart Gale" userId="3647ddd2-6040-41ae-a96d-232c23482af8" providerId="ADAL" clId="{6116C830-B42A-4237-BED7-9D26783725C3}" dt="2024-01-04T07:22:36.427" v="981"/>
          <ac:spMkLst>
            <pc:docMk/>
            <pc:sldMk cId="2462400922" sldId="696"/>
            <ac:spMk id="13" creationId="{7F440AB7-DCA7-6A81-E746-2268D3A692CE}"/>
          </ac:spMkLst>
        </pc:spChg>
        <pc:spChg chg="add mod">
          <ac:chgData name="Stewart Gale" userId="3647ddd2-6040-41ae-a96d-232c23482af8" providerId="ADAL" clId="{6116C830-B42A-4237-BED7-9D26783725C3}" dt="2024-01-04T07:22:43.822" v="984" actId="1038"/>
          <ac:spMkLst>
            <pc:docMk/>
            <pc:sldMk cId="2462400922" sldId="696"/>
            <ac:spMk id="14" creationId="{0D0354A4-54D8-5235-033E-D94C2377A373}"/>
          </ac:spMkLst>
        </pc:spChg>
        <pc:spChg chg="del">
          <ac:chgData name="Stewart Gale" userId="3647ddd2-6040-41ae-a96d-232c23482af8" providerId="ADAL" clId="{6116C830-B42A-4237-BED7-9D26783725C3}" dt="2023-08-18T17:43:55.729" v="476" actId="478"/>
          <ac:spMkLst>
            <pc:docMk/>
            <pc:sldMk cId="2462400922" sldId="696"/>
            <ac:spMk id="18" creationId="{00000000-0000-0000-0000-000000000000}"/>
          </ac:spMkLst>
        </pc:spChg>
        <pc:spChg chg="del">
          <ac:chgData name="Stewart Gale" userId="3647ddd2-6040-41ae-a96d-232c23482af8" providerId="ADAL" clId="{6116C830-B42A-4237-BED7-9D26783725C3}" dt="2024-01-04T07:22:34.329" v="980" actId="478"/>
          <ac:spMkLst>
            <pc:docMk/>
            <pc:sldMk cId="2462400922" sldId="696"/>
            <ac:spMk id="64" creationId="{00000000-0000-0000-0000-000000000000}"/>
          </ac:spMkLst>
        </pc:spChg>
        <pc:spChg chg="del">
          <ac:chgData name="Stewart Gale" userId="3647ddd2-6040-41ae-a96d-232c23482af8" providerId="ADAL" clId="{6116C830-B42A-4237-BED7-9D26783725C3}" dt="2024-01-04T07:22:34.329" v="980" actId="478"/>
          <ac:spMkLst>
            <pc:docMk/>
            <pc:sldMk cId="2462400922" sldId="696"/>
            <ac:spMk id="65" creationId="{00000000-0000-0000-0000-000000000000}"/>
          </ac:spMkLst>
        </pc:spChg>
        <pc:spChg chg="del">
          <ac:chgData name="Stewart Gale" userId="3647ddd2-6040-41ae-a96d-232c23482af8" providerId="ADAL" clId="{6116C830-B42A-4237-BED7-9D26783725C3}" dt="2024-01-04T07:22:34.329" v="980" actId="478"/>
          <ac:spMkLst>
            <pc:docMk/>
            <pc:sldMk cId="2462400922" sldId="696"/>
            <ac:spMk id="66" creationId="{00000000-0000-0000-0000-000000000000}"/>
          </ac:spMkLst>
        </pc:spChg>
        <pc:spChg chg="del">
          <ac:chgData name="Stewart Gale" userId="3647ddd2-6040-41ae-a96d-232c23482af8" providerId="ADAL" clId="{6116C830-B42A-4237-BED7-9D26783725C3}" dt="2024-01-04T07:22:34.329" v="980" actId="478"/>
          <ac:spMkLst>
            <pc:docMk/>
            <pc:sldMk cId="2462400922" sldId="696"/>
            <ac:spMk id="67" creationId="{00000000-0000-0000-0000-000000000000}"/>
          </ac:spMkLst>
        </pc:spChg>
        <pc:spChg chg="del">
          <ac:chgData name="Stewart Gale" userId="3647ddd2-6040-41ae-a96d-232c23482af8" providerId="ADAL" clId="{6116C830-B42A-4237-BED7-9D26783725C3}" dt="2024-01-04T07:22:34.329" v="980" actId="478"/>
          <ac:spMkLst>
            <pc:docMk/>
            <pc:sldMk cId="2462400922" sldId="696"/>
            <ac:spMk id="68" creationId="{00000000-0000-0000-0000-000000000000}"/>
          </ac:spMkLst>
        </pc:spChg>
        <pc:spChg chg="del">
          <ac:chgData name="Stewart Gale" userId="3647ddd2-6040-41ae-a96d-232c23482af8" providerId="ADAL" clId="{6116C830-B42A-4237-BED7-9D26783725C3}" dt="2024-01-04T07:22:34.329" v="980" actId="478"/>
          <ac:spMkLst>
            <pc:docMk/>
            <pc:sldMk cId="2462400922" sldId="696"/>
            <ac:spMk id="69" creationId="{00000000-0000-0000-0000-000000000000}"/>
          </ac:spMkLst>
        </pc:spChg>
        <pc:spChg chg="del">
          <ac:chgData name="Stewart Gale" userId="3647ddd2-6040-41ae-a96d-232c23482af8" providerId="ADAL" clId="{6116C830-B42A-4237-BED7-9D26783725C3}" dt="2024-01-04T07:22:34.329" v="980" actId="478"/>
          <ac:spMkLst>
            <pc:docMk/>
            <pc:sldMk cId="2462400922" sldId="696"/>
            <ac:spMk id="70" creationId="{00000000-0000-0000-0000-000000000000}"/>
          </ac:spMkLst>
        </pc:spChg>
        <pc:spChg chg="del">
          <ac:chgData name="Stewart Gale" userId="3647ddd2-6040-41ae-a96d-232c23482af8" providerId="ADAL" clId="{6116C830-B42A-4237-BED7-9D26783725C3}" dt="2024-01-04T07:22:34.329" v="980" actId="478"/>
          <ac:spMkLst>
            <pc:docMk/>
            <pc:sldMk cId="2462400922" sldId="696"/>
            <ac:spMk id="71" creationId="{00000000-0000-0000-0000-000000000000}"/>
          </ac:spMkLst>
        </pc:spChg>
      </pc:sldChg>
      <pc:sldChg chg="addSp delSp modSp add del mod">
        <pc:chgData name="Stewart Gale" userId="3647ddd2-6040-41ae-a96d-232c23482af8" providerId="ADAL" clId="{6116C830-B42A-4237-BED7-9D26783725C3}" dt="2023-08-19T08:11:43.031" v="558" actId="47"/>
        <pc:sldMkLst>
          <pc:docMk/>
          <pc:sldMk cId="1617114582" sldId="697"/>
        </pc:sldMkLst>
        <pc:spChg chg="add del mod topLvl">
          <ac:chgData name="Stewart Gale" userId="3647ddd2-6040-41ae-a96d-232c23482af8" providerId="ADAL" clId="{6116C830-B42A-4237-BED7-9D26783725C3}" dt="2023-08-18T17:48:15.420" v="512" actId="478"/>
          <ac:spMkLst>
            <pc:docMk/>
            <pc:sldMk cId="1617114582" sldId="697"/>
            <ac:spMk id="3" creationId="{00000000-0000-0000-0000-000000000000}"/>
          </ac:spMkLst>
        </pc:spChg>
        <pc:spChg chg="del">
          <ac:chgData name="Stewart Gale" userId="3647ddd2-6040-41ae-a96d-232c23482af8" providerId="ADAL" clId="{6116C830-B42A-4237-BED7-9D26783725C3}" dt="2023-08-18T17:48:18.758" v="513" actId="478"/>
          <ac:spMkLst>
            <pc:docMk/>
            <pc:sldMk cId="1617114582" sldId="697"/>
            <ac:spMk id="5" creationId="{00000000-0000-0000-0000-000000000000}"/>
          </ac:spMkLst>
        </pc:spChg>
        <pc:grpChg chg="add del mod">
          <ac:chgData name="Stewart Gale" userId="3647ddd2-6040-41ae-a96d-232c23482af8" providerId="ADAL" clId="{6116C830-B42A-4237-BED7-9D26783725C3}" dt="2023-08-18T17:48:15.420" v="512" actId="478"/>
          <ac:grpSpMkLst>
            <pc:docMk/>
            <pc:sldMk cId="1617114582" sldId="697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6116C830-B42A-4237-BED7-9D26783725C3}" dt="2023-08-18T17:48:15.420" v="512" actId="478"/>
          <ac:cxnSpMkLst>
            <pc:docMk/>
            <pc:sldMk cId="1617114582" sldId="697"/>
            <ac:cxnSpMk id="4" creationId="{00000000-0000-0000-0000-000000000000}"/>
          </ac:cxnSpMkLst>
        </pc:cxnChg>
      </pc:sldChg>
      <pc:sldChg chg="modSp add mod">
        <pc:chgData name="Stewart Gale" userId="3647ddd2-6040-41ae-a96d-232c23482af8" providerId="ADAL" clId="{6116C830-B42A-4237-BED7-9D26783725C3}" dt="2023-08-19T08:08:51.683" v="528" actId="20577"/>
        <pc:sldMkLst>
          <pc:docMk/>
          <pc:sldMk cId="358317771" sldId="698"/>
        </pc:sldMkLst>
        <pc:spChg chg="mod">
          <ac:chgData name="Stewart Gale" userId="3647ddd2-6040-41ae-a96d-232c23482af8" providerId="ADAL" clId="{6116C830-B42A-4237-BED7-9D26783725C3}" dt="2023-08-19T08:08:51.683" v="528" actId="20577"/>
          <ac:spMkLst>
            <pc:docMk/>
            <pc:sldMk cId="358317771" sldId="698"/>
            <ac:spMk id="3" creationId="{E37234FF-93F9-E4EC-8211-7C1395FDEC2F}"/>
          </ac:spMkLst>
        </pc:spChg>
        <pc:spChg chg="mod">
          <ac:chgData name="Stewart Gale" userId="3647ddd2-6040-41ae-a96d-232c23482af8" providerId="ADAL" clId="{6116C830-B42A-4237-BED7-9D26783725C3}" dt="2023-08-19T08:08:47.533" v="525" actId="1076"/>
          <ac:spMkLst>
            <pc:docMk/>
            <pc:sldMk cId="358317771" sldId="698"/>
            <ac:spMk id="5" creationId="{0896FD26-C0D6-E329-A77D-C14557C869B6}"/>
          </ac:spMkLst>
        </pc:spChg>
      </pc:sldChg>
      <pc:sldChg chg="add del">
        <pc:chgData name="Stewart Gale" userId="3647ddd2-6040-41ae-a96d-232c23482af8" providerId="ADAL" clId="{6116C830-B42A-4237-BED7-9D26783725C3}" dt="2023-08-19T08:16:17.740" v="613" actId="47"/>
        <pc:sldMkLst>
          <pc:docMk/>
          <pc:sldMk cId="1495875405" sldId="699"/>
        </pc:sldMkLst>
      </pc:sldChg>
      <pc:sldChg chg="modSp add">
        <pc:chgData name="Stewart Gale" userId="3647ddd2-6040-41ae-a96d-232c23482af8" providerId="ADAL" clId="{6116C830-B42A-4237-BED7-9D26783725C3}" dt="2023-08-19T08:16:12.490" v="612" actId="20577"/>
        <pc:sldMkLst>
          <pc:docMk/>
          <pc:sldMk cId="2252902513" sldId="700"/>
        </pc:sldMkLst>
        <pc:spChg chg="mod">
          <ac:chgData name="Stewart Gale" userId="3647ddd2-6040-41ae-a96d-232c23482af8" providerId="ADAL" clId="{6116C830-B42A-4237-BED7-9D26783725C3}" dt="2023-08-19T08:16:06.506" v="608" actId="20577"/>
          <ac:spMkLst>
            <pc:docMk/>
            <pc:sldMk cId="2252902513" sldId="700"/>
            <ac:spMk id="5" creationId="{715968AA-56AC-A49F-7CEC-B76846A2B0B1}"/>
          </ac:spMkLst>
        </pc:spChg>
        <pc:spChg chg="mod">
          <ac:chgData name="Stewart Gale" userId="3647ddd2-6040-41ae-a96d-232c23482af8" providerId="ADAL" clId="{6116C830-B42A-4237-BED7-9D26783725C3}" dt="2023-08-19T08:16:12.490" v="612" actId="20577"/>
          <ac:spMkLst>
            <pc:docMk/>
            <pc:sldMk cId="2252902513" sldId="700"/>
            <ac:spMk id="16" creationId="{00000000-0000-0000-0000-000000000000}"/>
          </ac:spMkLst>
        </pc:spChg>
      </pc:sldChg>
      <pc:sldChg chg="addSp modSp new mod modAnim">
        <pc:chgData name="Stewart Gale" userId="3647ddd2-6040-41ae-a96d-232c23482af8" providerId="ADAL" clId="{6116C830-B42A-4237-BED7-9D26783725C3}" dt="2023-08-19T08:37:19.741" v="923"/>
        <pc:sldMkLst>
          <pc:docMk/>
          <pc:sldMk cId="121089421" sldId="701"/>
        </pc:sldMkLst>
        <pc:spChg chg="add mod">
          <ac:chgData name="Stewart Gale" userId="3647ddd2-6040-41ae-a96d-232c23482af8" providerId="ADAL" clId="{6116C830-B42A-4237-BED7-9D26783725C3}" dt="2023-08-19T08:37:07.548" v="918" actId="1076"/>
          <ac:spMkLst>
            <pc:docMk/>
            <pc:sldMk cId="121089421" sldId="701"/>
            <ac:spMk id="2" creationId="{4B6CDEA6-733B-85F3-2F5C-4CBCAA47827B}"/>
          </ac:spMkLst>
        </pc:spChg>
        <pc:spChg chg="add mod">
          <ac:chgData name="Stewart Gale" userId="3647ddd2-6040-41ae-a96d-232c23482af8" providerId="ADAL" clId="{6116C830-B42A-4237-BED7-9D26783725C3}" dt="2023-08-19T08:35:06.694" v="909" actId="404"/>
          <ac:spMkLst>
            <pc:docMk/>
            <pc:sldMk cId="121089421" sldId="701"/>
            <ac:spMk id="5" creationId="{755676CD-D5BA-4E86-B00B-DC0C3FFF96C6}"/>
          </ac:spMkLst>
        </pc:spChg>
        <pc:spChg chg="add mod">
          <ac:chgData name="Stewart Gale" userId="3647ddd2-6040-41ae-a96d-232c23482af8" providerId="ADAL" clId="{6116C830-B42A-4237-BED7-9D26783725C3}" dt="2023-08-19T08:35:06.694" v="909" actId="404"/>
          <ac:spMkLst>
            <pc:docMk/>
            <pc:sldMk cId="121089421" sldId="701"/>
            <ac:spMk id="6" creationId="{0F38FB0B-9095-4AB9-9C07-F9CFB2E5A072}"/>
          </ac:spMkLst>
        </pc:spChg>
        <pc:spChg chg="add mod">
          <ac:chgData name="Stewart Gale" userId="3647ddd2-6040-41ae-a96d-232c23482af8" providerId="ADAL" clId="{6116C830-B42A-4237-BED7-9D26783725C3}" dt="2023-08-19T08:35:06.694" v="909" actId="404"/>
          <ac:spMkLst>
            <pc:docMk/>
            <pc:sldMk cId="121089421" sldId="701"/>
            <ac:spMk id="7" creationId="{9E209BCB-7096-D74F-B989-7EF68EF8DF6B}"/>
          </ac:spMkLst>
        </pc:spChg>
        <pc:spChg chg="add mod">
          <ac:chgData name="Stewart Gale" userId="3647ddd2-6040-41ae-a96d-232c23482af8" providerId="ADAL" clId="{6116C830-B42A-4237-BED7-9D26783725C3}" dt="2023-08-19T08:35:06.694" v="909" actId="404"/>
          <ac:spMkLst>
            <pc:docMk/>
            <pc:sldMk cId="121089421" sldId="701"/>
            <ac:spMk id="8" creationId="{3CC0B8EB-7648-1BF3-5EE0-4479FC02BA24}"/>
          </ac:spMkLst>
        </pc:spChg>
        <pc:spChg chg="add mod">
          <ac:chgData name="Stewart Gale" userId="3647ddd2-6040-41ae-a96d-232c23482af8" providerId="ADAL" clId="{6116C830-B42A-4237-BED7-9D26783725C3}" dt="2023-08-19T08:35:06.694" v="909" actId="404"/>
          <ac:spMkLst>
            <pc:docMk/>
            <pc:sldMk cId="121089421" sldId="701"/>
            <ac:spMk id="9" creationId="{520C2685-7B78-B236-6C98-4CE008E2D028}"/>
          </ac:spMkLst>
        </pc:spChg>
        <pc:spChg chg="add mod">
          <ac:chgData name="Stewart Gale" userId="3647ddd2-6040-41ae-a96d-232c23482af8" providerId="ADAL" clId="{6116C830-B42A-4237-BED7-9D26783725C3}" dt="2023-08-19T08:35:06.694" v="909" actId="404"/>
          <ac:spMkLst>
            <pc:docMk/>
            <pc:sldMk cId="121089421" sldId="701"/>
            <ac:spMk id="10" creationId="{EB12497C-05E8-AB31-4F6A-B59CC8F112F8}"/>
          </ac:spMkLst>
        </pc:spChg>
        <pc:spChg chg="add mod">
          <ac:chgData name="Stewart Gale" userId="3647ddd2-6040-41ae-a96d-232c23482af8" providerId="ADAL" clId="{6116C830-B42A-4237-BED7-9D26783725C3}" dt="2023-08-19T08:35:06.694" v="909" actId="404"/>
          <ac:spMkLst>
            <pc:docMk/>
            <pc:sldMk cId="121089421" sldId="701"/>
            <ac:spMk id="11" creationId="{91D4220E-0EDA-E2EC-3368-A70808BD45C5}"/>
          </ac:spMkLst>
        </pc:spChg>
        <pc:spChg chg="add mod">
          <ac:chgData name="Stewart Gale" userId="3647ddd2-6040-41ae-a96d-232c23482af8" providerId="ADAL" clId="{6116C830-B42A-4237-BED7-9D26783725C3}" dt="2023-08-19T08:35:06.694" v="909" actId="404"/>
          <ac:spMkLst>
            <pc:docMk/>
            <pc:sldMk cId="121089421" sldId="701"/>
            <ac:spMk id="12" creationId="{0CB30515-F9D7-EED1-1590-2D56CC8F352B}"/>
          </ac:spMkLst>
        </pc:spChg>
        <pc:spChg chg="add mod">
          <ac:chgData name="Stewart Gale" userId="3647ddd2-6040-41ae-a96d-232c23482af8" providerId="ADAL" clId="{6116C830-B42A-4237-BED7-9D26783725C3}" dt="2023-08-19T08:35:06.694" v="909" actId="404"/>
          <ac:spMkLst>
            <pc:docMk/>
            <pc:sldMk cId="121089421" sldId="701"/>
            <ac:spMk id="13" creationId="{3F301A10-CC7B-DD5A-B1F9-67B66F282FDE}"/>
          </ac:spMkLst>
        </pc:spChg>
        <pc:spChg chg="add mod">
          <ac:chgData name="Stewart Gale" userId="3647ddd2-6040-41ae-a96d-232c23482af8" providerId="ADAL" clId="{6116C830-B42A-4237-BED7-9D26783725C3}" dt="2023-08-19T08:35:06.694" v="909" actId="404"/>
          <ac:spMkLst>
            <pc:docMk/>
            <pc:sldMk cId="121089421" sldId="701"/>
            <ac:spMk id="14" creationId="{84FE2C61-BC59-E208-8EB2-621205D16F1A}"/>
          </ac:spMkLst>
        </pc:spChg>
        <pc:spChg chg="add mod">
          <ac:chgData name="Stewart Gale" userId="3647ddd2-6040-41ae-a96d-232c23482af8" providerId="ADAL" clId="{6116C830-B42A-4237-BED7-9D26783725C3}" dt="2023-08-19T08:35:06.694" v="909" actId="404"/>
          <ac:spMkLst>
            <pc:docMk/>
            <pc:sldMk cId="121089421" sldId="701"/>
            <ac:spMk id="15" creationId="{CB49F905-28DB-8461-4E55-8C9A1BD1570E}"/>
          </ac:spMkLst>
        </pc:spChg>
        <pc:grpChg chg="add mod">
          <ac:chgData name="Stewart Gale" userId="3647ddd2-6040-41ae-a96d-232c23482af8" providerId="ADAL" clId="{6116C830-B42A-4237-BED7-9D26783725C3}" dt="2023-08-19T08:35:12.799" v="910" actId="1076"/>
          <ac:grpSpMkLst>
            <pc:docMk/>
            <pc:sldMk cId="121089421" sldId="701"/>
            <ac:grpSpMk id="17" creationId="{48B249E7-8721-3F36-0643-2C7422E41432}"/>
          </ac:grpSpMkLst>
        </pc:grpChg>
        <pc:graphicFrameChg chg="add mod modGraphic">
          <ac:chgData name="Stewart Gale" userId="3647ddd2-6040-41ae-a96d-232c23482af8" providerId="ADAL" clId="{6116C830-B42A-4237-BED7-9D26783725C3}" dt="2023-08-19T08:37:11.018" v="920" actId="1076"/>
          <ac:graphicFrameMkLst>
            <pc:docMk/>
            <pc:sldMk cId="121089421" sldId="701"/>
            <ac:graphicFrameMk id="16" creationId="{646EB569-23F5-602E-98B5-11BB62BBC048}"/>
          </ac:graphicFrameMkLst>
        </pc:graphicFrameChg>
        <pc:cxnChg chg="add mod">
          <ac:chgData name="Stewart Gale" userId="3647ddd2-6040-41ae-a96d-232c23482af8" providerId="ADAL" clId="{6116C830-B42A-4237-BED7-9D26783725C3}" dt="2023-08-19T08:35:06.694" v="909" actId="404"/>
          <ac:cxnSpMkLst>
            <pc:docMk/>
            <pc:sldMk cId="121089421" sldId="701"/>
            <ac:cxnSpMk id="3" creationId="{4F58FFBF-AADC-8EA1-15AD-512D4C0958B2}"/>
          </ac:cxnSpMkLst>
        </pc:cxnChg>
        <pc:cxnChg chg="add mod">
          <ac:chgData name="Stewart Gale" userId="3647ddd2-6040-41ae-a96d-232c23482af8" providerId="ADAL" clId="{6116C830-B42A-4237-BED7-9D26783725C3}" dt="2023-08-19T08:35:06.694" v="909" actId="404"/>
          <ac:cxnSpMkLst>
            <pc:docMk/>
            <pc:sldMk cId="121089421" sldId="701"/>
            <ac:cxnSpMk id="4" creationId="{628898B0-C236-AC1B-FE25-26EE18467D67}"/>
          </ac:cxnSpMkLst>
        </pc:cxnChg>
      </pc:sldChg>
      <pc:sldChg chg="new del">
        <pc:chgData name="Stewart Gale" userId="3647ddd2-6040-41ae-a96d-232c23482af8" providerId="ADAL" clId="{6116C830-B42A-4237-BED7-9D26783725C3}" dt="2023-08-19T08:18:41.889" v="670" actId="47"/>
        <pc:sldMkLst>
          <pc:docMk/>
          <pc:sldMk cId="3488318233" sldId="701"/>
        </pc:sldMkLst>
      </pc:sldChg>
      <pc:sldChg chg="add del">
        <pc:chgData name="Stewart Gale" userId="3647ddd2-6040-41ae-a96d-232c23482af8" providerId="ADAL" clId="{6116C830-B42A-4237-BED7-9D26783725C3}" dt="2023-08-19T08:18:39.714" v="669" actId="47"/>
        <pc:sldMkLst>
          <pc:docMk/>
          <pc:sldMk cId="775029217" sldId="702"/>
        </pc:sldMkLst>
      </pc:sldChg>
      <pc:sldMasterChg chg="modSp modSldLayout">
        <pc:chgData name="Stewart Gale" userId="3647ddd2-6040-41ae-a96d-232c23482af8" providerId="ADAL" clId="{6116C830-B42A-4237-BED7-9D26783725C3}" dt="2023-08-18T17:23:05.396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6116C830-B42A-4237-BED7-9D26783725C3}" dt="2023-08-18T17:23:05.396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8T17:23:05.396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8T17:23:05.396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8T17:23:05.396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6116C830-B42A-4237-BED7-9D26783725C3}" dt="2023-08-18T17:23:05.396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6116C830-B42A-4237-BED7-9D26783725C3}" dt="2023-08-18T17:23:05.396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6116C830-B42A-4237-BED7-9D26783725C3}" dt="2023-08-18T17:23:05.396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6116C830-B42A-4237-BED7-9D26783725C3}" dt="2023-08-18T17:23:05.396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6116C830-B42A-4237-BED7-9D26783725C3}" dt="2023-08-18T17:23:05.396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6116C830-B42A-4237-BED7-9D26783725C3}" dt="2023-08-18T17:23:05.396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6116C830-B42A-4237-BED7-9D26783725C3}" dt="2023-08-18T17:23:05.396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6116C830-B42A-4237-BED7-9D26783725C3}" dt="2023-08-18T17:23:05.396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6116C830-B42A-4237-BED7-9D26783725C3}" dt="2023-08-18T17:23:05.396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6116C830-B42A-4237-BED7-9D26783725C3}" dt="2023-08-18T17:23:05.396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6116C830-B42A-4237-BED7-9D26783725C3}" dt="2023-08-18T17:23:05.396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6116C830-B42A-4237-BED7-9D26783725C3}" dt="2023-08-18T17:23:05.396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6116C830-B42A-4237-BED7-9D26783725C3}" dt="2023-08-18T17:23:05.396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6116C830-B42A-4237-BED7-9D26783725C3}" dt="2023-08-18T17:23:05.396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6116C830-B42A-4237-BED7-9D26783725C3}" dt="2023-08-18T17:23:05.396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6116C830-B42A-4237-BED7-9D26783725C3}" dt="2023-08-18T17:23:05.396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6116C830-B42A-4237-BED7-9D26783725C3}" dt="2023-08-18T17:23:05.396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6116C830-B42A-4237-BED7-9D26783725C3}" dt="2023-08-18T17:23:05.396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6116C830-B42A-4237-BED7-9D26783725C3}" dt="2023-08-18T17:23:05.396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6116C830-B42A-4237-BED7-9D26783725C3}" dt="2023-08-18T17:23:05.396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6116C830-B42A-4237-BED7-9D26783725C3}" dt="2023-08-18T17:23:05.396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6116C830-B42A-4237-BED7-9D26783725C3}" dt="2023-08-18T17:23:05.396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6116C830-B42A-4237-BED7-9D26783725C3}" dt="2023-08-18T17:23:05.396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6116C830-B42A-4237-BED7-9D26783725C3}" dt="2023-08-18T17:23:05.396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6116C830-B42A-4237-BED7-9D26783725C3}" dt="2023-08-18T17:23:05.396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6116C830-B42A-4237-BED7-9D26783725C3}" dt="2023-08-18T17:23:05.396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Stewart Gale" userId="3647ddd2-6040-41ae-a96d-232c23482af8" providerId="ADAL" clId="{145EEC56-73BD-40B8-925B-C6B386A210E6}"/>
    <pc:docChg chg="undo custSel modSld">
      <pc:chgData name="Stewart Gale" userId="3647ddd2-6040-41ae-a96d-232c23482af8" providerId="ADAL" clId="{145EEC56-73BD-40B8-925B-C6B386A210E6}" dt="2021-02-24T04:42:09.187" v="133"/>
      <pc:docMkLst>
        <pc:docMk/>
      </pc:docMkLst>
      <pc:sldChg chg="modSp mod modAnim">
        <pc:chgData name="Stewart Gale" userId="3647ddd2-6040-41ae-a96d-232c23482af8" providerId="ADAL" clId="{145EEC56-73BD-40B8-925B-C6B386A210E6}" dt="2021-02-09T11:18:50.744" v="15"/>
        <pc:sldMkLst>
          <pc:docMk/>
          <pc:sldMk cId="2687729018" sldId="671"/>
        </pc:sldMkLst>
        <pc:spChg chg="mod">
          <ac:chgData name="Stewart Gale" userId="3647ddd2-6040-41ae-a96d-232c23482af8" providerId="ADAL" clId="{145EEC56-73BD-40B8-925B-C6B386A210E6}" dt="2021-02-09T11:18:05.858" v="9" actId="114"/>
          <ac:spMkLst>
            <pc:docMk/>
            <pc:sldMk cId="2687729018" sldId="671"/>
            <ac:spMk id="5" creationId="{00000000-0000-0000-0000-000000000000}"/>
          </ac:spMkLst>
        </pc:spChg>
      </pc:sldChg>
      <pc:sldChg chg="modSp mod">
        <pc:chgData name="Stewart Gale" userId="3647ddd2-6040-41ae-a96d-232c23482af8" providerId="ADAL" clId="{145EEC56-73BD-40B8-925B-C6B386A210E6}" dt="2021-02-09T11:22:52.594" v="66" actId="1076"/>
        <pc:sldMkLst>
          <pc:docMk/>
          <pc:sldMk cId="1684092063" sldId="672"/>
        </pc:sldMkLst>
        <pc:spChg chg="mod">
          <ac:chgData name="Stewart Gale" userId="3647ddd2-6040-41ae-a96d-232c23482af8" providerId="ADAL" clId="{145EEC56-73BD-40B8-925B-C6B386A210E6}" dt="2021-02-09T11:19:17.840" v="18" actId="1076"/>
          <ac:spMkLst>
            <pc:docMk/>
            <pc:sldMk cId="1684092063" sldId="672"/>
            <ac:spMk id="5" creationId="{00000000-0000-0000-0000-000000000000}"/>
          </ac:spMkLst>
        </pc:spChg>
        <pc:spChg chg="mod">
          <ac:chgData name="Stewart Gale" userId="3647ddd2-6040-41ae-a96d-232c23482af8" providerId="ADAL" clId="{145EEC56-73BD-40B8-925B-C6B386A210E6}" dt="2021-02-09T11:19:17.840" v="18" actId="1076"/>
          <ac:spMkLst>
            <pc:docMk/>
            <pc:sldMk cId="1684092063" sldId="672"/>
            <ac:spMk id="7" creationId="{00000000-0000-0000-0000-000000000000}"/>
          </ac:spMkLst>
        </pc:spChg>
        <pc:spChg chg="mod">
          <ac:chgData name="Stewart Gale" userId="3647ddd2-6040-41ae-a96d-232c23482af8" providerId="ADAL" clId="{145EEC56-73BD-40B8-925B-C6B386A210E6}" dt="2021-02-09T11:19:17.840" v="18" actId="1076"/>
          <ac:spMkLst>
            <pc:docMk/>
            <pc:sldMk cId="1684092063" sldId="672"/>
            <ac:spMk id="8" creationId="{00000000-0000-0000-0000-000000000000}"/>
          </ac:spMkLst>
        </pc:spChg>
        <pc:spChg chg="mod">
          <ac:chgData name="Stewart Gale" userId="3647ddd2-6040-41ae-a96d-232c23482af8" providerId="ADAL" clId="{145EEC56-73BD-40B8-925B-C6B386A210E6}" dt="2021-02-09T11:22:52.594" v="66" actId="1076"/>
          <ac:spMkLst>
            <pc:docMk/>
            <pc:sldMk cId="1684092063" sldId="672"/>
            <ac:spMk id="15" creationId="{00000000-0000-0000-0000-000000000000}"/>
          </ac:spMkLst>
        </pc:spChg>
        <pc:spChg chg="mod">
          <ac:chgData name="Stewart Gale" userId="3647ddd2-6040-41ae-a96d-232c23482af8" providerId="ADAL" clId="{145EEC56-73BD-40B8-925B-C6B386A210E6}" dt="2021-02-09T11:19:17.840" v="18" actId="1076"/>
          <ac:spMkLst>
            <pc:docMk/>
            <pc:sldMk cId="1684092063" sldId="672"/>
            <ac:spMk id="16" creationId="{00000000-0000-0000-0000-000000000000}"/>
          </ac:spMkLst>
        </pc:spChg>
        <pc:spChg chg="mod">
          <ac:chgData name="Stewart Gale" userId="3647ddd2-6040-41ae-a96d-232c23482af8" providerId="ADAL" clId="{145EEC56-73BD-40B8-925B-C6B386A210E6}" dt="2021-02-09T11:19:17.840" v="18" actId="1076"/>
          <ac:spMkLst>
            <pc:docMk/>
            <pc:sldMk cId="1684092063" sldId="672"/>
            <ac:spMk id="17" creationId="{00000000-0000-0000-0000-000000000000}"/>
          </ac:spMkLst>
        </pc:spChg>
        <pc:spChg chg="mod">
          <ac:chgData name="Stewart Gale" userId="3647ddd2-6040-41ae-a96d-232c23482af8" providerId="ADAL" clId="{145EEC56-73BD-40B8-925B-C6B386A210E6}" dt="2021-02-09T11:19:17.840" v="18" actId="1076"/>
          <ac:spMkLst>
            <pc:docMk/>
            <pc:sldMk cId="1684092063" sldId="672"/>
            <ac:spMk id="18" creationId="{00000000-0000-0000-0000-000000000000}"/>
          </ac:spMkLst>
        </pc:spChg>
        <pc:spChg chg="mod">
          <ac:chgData name="Stewart Gale" userId="3647ddd2-6040-41ae-a96d-232c23482af8" providerId="ADAL" clId="{145EEC56-73BD-40B8-925B-C6B386A210E6}" dt="2021-02-09T11:19:17.840" v="18" actId="1076"/>
          <ac:spMkLst>
            <pc:docMk/>
            <pc:sldMk cId="1684092063" sldId="672"/>
            <ac:spMk id="64" creationId="{00000000-0000-0000-0000-000000000000}"/>
          </ac:spMkLst>
        </pc:spChg>
        <pc:spChg chg="mod">
          <ac:chgData name="Stewart Gale" userId="3647ddd2-6040-41ae-a96d-232c23482af8" providerId="ADAL" clId="{145EEC56-73BD-40B8-925B-C6B386A210E6}" dt="2021-02-09T11:19:17.840" v="18" actId="1076"/>
          <ac:spMkLst>
            <pc:docMk/>
            <pc:sldMk cId="1684092063" sldId="672"/>
            <ac:spMk id="65" creationId="{00000000-0000-0000-0000-000000000000}"/>
          </ac:spMkLst>
        </pc:spChg>
        <pc:spChg chg="mod">
          <ac:chgData name="Stewart Gale" userId="3647ddd2-6040-41ae-a96d-232c23482af8" providerId="ADAL" clId="{145EEC56-73BD-40B8-925B-C6B386A210E6}" dt="2021-02-09T11:19:17.840" v="18" actId="1076"/>
          <ac:spMkLst>
            <pc:docMk/>
            <pc:sldMk cId="1684092063" sldId="672"/>
            <ac:spMk id="66" creationId="{00000000-0000-0000-0000-000000000000}"/>
          </ac:spMkLst>
        </pc:spChg>
        <pc:spChg chg="mod">
          <ac:chgData name="Stewart Gale" userId="3647ddd2-6040-41ae-a96d-232c23482af8" providerId="ADAL" clId="{145EEC56-73BD-40B8-925B-C6B386A210E6}" dt="2021-02-09T11:19:17.840" v="18" actId="1076"/>
          <ac:spMkLst>
            <pc:docMk/>
            <pc:sldMk cId="1684092063" sldId="672"/>
            <ac:spMk id="67" creationId="{00000000-0000-0000-0000-000000000000}"/>
          </ac:spMkLst>
        </pc:spChg>
        <pc:spChg chg="mod">
          <ac:chgData name="Stewart Gale" userId="3647ddd2-6040-41ae-a96d-232c23482af8" providerId="ADAL" clId="{145EEC56-73BD-40B8-925B-C6B386A210E6}" dt="2021-02-09T11:19:17.840" v="18" actId="1076"/>
          <ac:spMkLst>
            <pc:docMk/>
            <pc:sldMk cId="1684092063" sldId="672"/>
            <ac:spMk id="68" creationId="{00000000-0000-0000-0000-000000000000}"/>
          </ac:spMkLst>
        </pc:spChg>
        <pc:spChg chg="mod">
          <ac:chgData name="Stewart Gale" userId="3647ddd2-6040-41ae-a96d-232c23482af8" providerId="ADAL" clId="{145EEC56-73BD-40B8-925B-C6B386A210E6}" dt="2021-02-09T11:19:17.840" v="18" actId="1076"/>
          <ac:spMkLst>
            <pc:docMk/>
            <pc:sldMk cId="1684092063" sldId="672"/>
            <ac:spMk id="69" creationId="{00000000-0000-0000-0000-000000000000}"/>
          </ac:spMkLst>
        </pc:spChg>
        <pc:spChg chg="mod">
          <ac:chgData name="Stewart Gale" userId="3647ddd2-6040-41ae-a96d-232c23482af8" providerId="ADAL" clId="{145EEC56-73BD-40B8-925B-C6B386A210E6}" dt="2021-02-09T11:19:17.840" v="18" actId="1076"/>
          <ac:spMkLst>
            <pc:docMk/>
            <pc:sldMk cId="1684092063" sldId="672"/>
            <ac:spMk id="70" creationId="{00000000-0000-0000-0000-000000000000}"/>
          </ac:spMkLst>
        </pc:spChg>
        <pc:spChg chg="mod">
          <ac:chgData name="Stewart Gale" userId="3647ddd2-6040-41ae-a96d-232c23482af8" providerId="ADAL" clId="{145EEC56-73BD-40B8-925B-C6B386A210E6}" dt="2021-02-09T11:19:17.840" v="18" actId="1076"/>
          <ac:spMkLst>
            <pc:docMk/>
            <pc:sldMk cId="1684092063" sldId="672"/>
            <ac:spMk id="71" creationId="{00000000-0000-0000-0000-000000000000}"/>
          </ac:spMkLst>
        </pc:spChg>
        <pc:picChg chg="mod">
          <ac:chgData name="Stewart Gale" userId="3647ddd2-6040-41ae-a96d-232c23482af8" providerId="ADAL" clId="{145EEC56-73BD-40B8-925B-C6B386A210E6}" dt="2021-02-09T11:19:17.840" v="18" actId="1076"/>
          <ac:picMkLst>
            <pc:docMk/>
            <pc:sldMk cId="1684092063" sldId="672"/>
            <ac:picMk id="15362" creationId="{00000000-0000-0000-0000-000000000000}"/>
          </ac:picMkLst>
        </pc:picChg>
      </pc:sldChg>
      <pc:sldChg chg="modSp mod modAnim">
        <pc:chgData name="Stewart Gale" userId="3647ddd2-6040-41ae-a96d-232c23482af8" providerId="ADAL" clId="{145EEC56-73BD-40B8-925B-C6B386A210E6}" dt="2021-02-24T04:17:05.951" v="119" actId="20577"/>
        <pc:sldMkLst>
          <pc:docMk/>
          <pc:sldMk cId="1954770179" sldId="673"/>
        </pc:sldMkLst>
        <pc:spChg chg="mod">
          <ac:chgData name="Stewart Gale" userId="3647ddd2-6040-41ae-a96d-232c23482af8" providerId="ADAL" clId="{145EEC56-73BD-40B8-925B-C6B386A210E6}" dt="2021-02-09T11:21:14.809" v="39" actId="2711"/>
          <ac:spMkLst>
            <pc:docMk/>
            <pc:sldMk cId="1954770179" sldId="673"/>
            <ac:spMk id="5" creationId="{00000000-0000-0000-0000-000000000000}"/>
          </ac:spMkLst>
        </pc:spChg>
        <pc:spChg chg="mod">
          <ac:chgData name="Stewart Gale" userId="3647ddd2-6040-41ae-a96d-232c23482af8" providerId="ADAL" clId="{145EEC56-73BD-40B8-925B-C6B386A210E6}" dt="2021-02-24T04:17:05.951" v="119" actId="20577"/>
          <ac:spMkLst>
            <pc:docMk/>
            <pc:sldMk cId="1954770179" sldId="673"/>
            <ac:spMk id="16" creationId="{00000000-0000-0000-0000-000000000000}"/>
          </ac:spMkLst>
        </pc:spChg>
      </pc:sldChg>
      <pc:sldChg chg="addSp delSp modSp mod">
        <pc:chgData name="Stewart Gale" userId="3647ddd2-6040-41ae-a96d-232c23482af8" providerId="ADAL" clId="{145EEC56-73BD-40B8-925B-C6B386A210E6}" dt="2021-02-09T11:21:47.788" v="53" actId="20577"/>
        <pc:sldMkLst>
          <pc:docMk/>
          <pc:sldMk cId="3967829650" sldId="674"/>
        </pc:sldMkLst>
        <pc:spChg chg="mod">
          <ac:chgData name="Stewart Gale" userId="3647ddd2-6040-41ae-a96d-232c23482af8" providerId="ADAL" clId="{145EEC56-73BD-40B8-925B-C6B386A210E6}" dt="2021-02-09T11:21:40.109" v="44" actId="1036"/>
          <ac:spMkLst>
            <pc:docMk/>
            <pc:sldMk cId="3967829650" sldId="674"/>
            <ac:spMk id="5" creationId="{00000000-0000-0000-0000-000000000000}"/>
          </ac:spMkLst>
        </pc:spChg>
        <pc:spChg chg="mod">
          <ac:chgData name="Stewart Gale" userId="3647ddd2-6040-41ae-a96d-232c23482af8" providerId="ADAL" clId="{145EEC56-73BD-40B8-925B-C6B386A210E6}" dt="2021-02-09T11:21:40.109" v="44" actId="1036"/>
          <ac:spMkLst>
            <pc:docMk/>
            <pc:sldMk cId="3967829650" sldId="674"/>
            <ac:spMk id="7" creationId="{00000000-0000-0000-0000-000000000000}"/>
          </ac:spMkLst>
        </pc:spChg>
        <pc:spChg chg="mod">
          <ac:chgData name="Stewart Gale" userId="3647ddd2-6040-41ae-a96d-232c23482af8" providerId="ADAL" clId="{145EEC56-73BD-40B8-925B-C6B386A210E6}" dt="2021-02-09T11:21:40.109" v="44" actId="1036"/>
          <ac:spMkLst>
            <pc:docMk/>
            <pc:sldMk cId="3967829650" sldId="674"/>
            <ac:spMk id="8" creationId="{00000000-0000-0000-0000-000000000000}"/>
          </ac:spMkLst>
        </pc:spChg>
        <pc:spChg chg="del">
          <ac:chgData name="Stewart Gale" userId="3647ddd2-6040-41ae-a96d-232c23482af8" providerId="ADAL" clId="{145EEC56-73BD-40B8-925B-C6B386A210E6}" dt="2021-02-09T11:21:21.389" v="40" actId="478"/>
          <ac:spMkLst>
            <pc:docMk/>
            <pc:sldMk cId="3967829650" sldId="674"/>
            <ac:spMk id="15" creationId="{00000000-0000-0000-0000-000000000000}"/>
          </ac:spMkLst>
        </pc:spChg>
        <pc:spChg chg="mod">
          <ac:chgData name="Stewart Gale" userId="3647ddd2-6040-41ae-a96d-232c23482af8" providerId="ADAL" clId="{145EEC56-73BD-40B8-925B-C6B386A210E6}" dt="2021-02-09T11:21:40.109" v="44" actId="1036"/>
          <ac:spMkLst>
            <pc:docMk/>
            <pc:sldMk cId="3967829650" sldId="674"/>
            <ac:spMk id="16" creationId="{00000000-0000-0000-0000-000000000000}"/>
          </ac:spMkLst>
        </pc:spChg>
        <pc:spChg chg="mod">
          <ac:chgData name="Stewart Gale" userId="3647ddd2-6040-41ae-a96d-232c23482af8" providerId="ADAL" clId="{145EEC56-73BD-40B8-925B-C6B386A210E6}" dt="2021-02-09T11:21:40.109" v="44" actId="1036"/>
          <ac:spMkLst>
            <pc:docMk/>
            <pc:sldMk cId="3967829650" sldId="674"/>
            <ac:spMk id="17" creationId="{00000000-0000-0000-0000-000000000000}"/>
          </ac:spMkLst>
        </pc:spChg>
        <pc:spChg chg="mod">
          <ac:chgData name="Stewart Gale" userId="3647ddd2-6040-41ae-a96d-232c23482af8" providerId="ADAL" clId="{145EEC56-73BD-40B8-925B-C6B386A210E6}" dt="2021-02-09T11:21:40.109" v="44" actId="1036"/>
          <ac:spMkLst>
            <pc:docMk/>
            <pc:sldMk cId="3967829650" sldId="674"/>
            <ac:spMk id="18" creationId="{00000000-0000-0000-0000-000000000000}"/>
          </ac:spMkLst>
        </pc:spChg>
        <pc:spChg chg="add mod">
          <ac:chgData name="Stewart Gale" userId="3647ddd2-6040-41ae-a96d-232c23482af8" providerId="ADAL" clId="{145EEC56-73BD-40B8-925B-C6B386A210E6}" dt="2021-02-09T11:21:47.788" v="53" actId="20577"/>
          <ac:spMkLst>
            <pc:docMk/>
            <pc:sldMk cId="3967829650" sldId="674"/>
            <ac:spMk id="21" creationId="{2391E30A-48AA-46F2-9F4C-C9D892678D17}"/>
          </ac:spMkLst>
        </pc:spChg>
        <pc:spChg chg="mod">
          <ac:chgData name="Stewart Gale" userId="3647ddd2-6040-41ae-a96d-232c23482af8" providerId="ADAL" clId="{145EEC56-73BD-40B8-925B-C6B386A210E6}" dt="2021-02-09T11:21:40.109" v="44" actId="1036"/>
          <ac:spMkLst>
            <pc:docMk/>
            <pc:sldMk cId="3967829650" sldId="674"/>
            <ac:spMk id="64" creationId="{00000000-0000-0000-0000-000000000000}"/>
          </ac:spMkLst>
        </pc:spChg>
        <pc:spChg chg="mod">
          <ac:chgData name="Stewart Gale" userId="3647ddd2-6040-41ae-a96d-232c23482af8" providerId="ADAL" clId="{145EEC56-73BD-40B8-925B-C6B386A210E6}" dt="2021-02-09T11:21:40.109" v="44" actId="1036"/>
          <ac:spMkLst>
            <pc:docMk/>
            <pc:sldMk cId="3967829650" sldId="674"/>
            <ac:spMk id="65" creationId="{00000000-0000-0000-0000-000000000000}"/>
          </ac:spMkLst>
        </pc:spChg>
        <pc:spChg chg="mod">
          <ac:chgData name="Stewart Gale" userId="3647ddd2-6040-41ae-a96d-232c23482af8" providerId="ADAL" clId="{145EEC56-73BD-40B8-925B-C6B386A210E6}" dt="2021-02-09T11:21:40.109" v="44" actId="1036"/>
          <ac:spMkLst>
            <pc:docMk/>
            <pc:sldMk cId="3967829650" sldId="674"/>
            <ac:spMk id="66" creationId="{00000000-0000-0000-0000-000000000000}"/>
          </ac:spMkLst>
        </pc:spChg>
        <pc:spChg chg="mod">
          <ac:chgData name="Stewart Gale" userId="3647ddd2-6040-41ae-a96d-232c23482af8" providerId="ADAL" clId="{145EEC56-73BD-40B8-925B-C6B386A210E6}" dt="2021-02-09T11:21:40.109" v="44" actId="1036"/>
          <ac:spMkLst>
            <pc:docMk/>
            <pc:sldMk cId="3967829650" sldId="674"/>
            <ac:spMk id="67" creationId="{00000000-0000-0000-0000-000000000000}"/>
          </ac:spMkLst>
        </pc:spChg>
        <pc:spChg chg="mod">
          <ac:chgData name="Stewart Gale" userId="3647ddd2-6040-41ae-a96d-232c23482af8" providerId="ADAL" clId="{145EEC56-73BD-40B8-925B-C6B386A210E6}" dt="2021-02-09T11:21:40.109" v="44" actId="1036"/>
          <ac:spMkLst>
            <pc:docMk/>
            <pc:sldMk cId="3967829650" sldId="674"/>
            <ac:spMk id="68" creationId="{00000000-0000-0000-0000-000000000000}"/>
          </ac:spMkLst>
        </pc:spChg>
        <pc:spChg chg="mod">
          <ac:chgData name="Stewart Gale" userId="3647ddd2-6040-41ae-a96d-232c23482af8" providerId="ADAL" clId="{145EEC56-73BD-40B8-925B-C6B386A210E6}" dt="2021-02-09T11:21:40.109" v="44" actId="1036"/>
          <ac:spMkLst>
            <pc:docMk/>
            <pc:sldMk cId="3967829650" sldId="674"/>
            <ac:spMk id="69" creationId="{00000000-0000-0000-0000-000000000000}"/>
          </ac:spMkLst>
        </pc:spChg>
        <pc:spChg chg="mod">
          <ac:chgData name="Stewart Gale" userId="3647ddd2-6040-41ae-a96d-232c23482af8" providerId="ADAL" clId="{145EEC56-73BD-40B8-925B-C6B386A210E6}" dt="2021-02-09T11:21:40.109" v="44" actId="1036"/>
          <ac:spMkLst>
            <pc:docMk/>
            <pc:sldMk cId="3967829650" sldId="674"/>
            <ac:spMk id="70" creationId="{00000000-0000-0000-0000-000000000000}"/>
          </ac:spMkLst>
        </pc:spChg>
        <pc:spChg chg="mod">
          <ac:chgData name="Stewart Gale" userId="3647ddd2-6040-41ae-a96d-232c23482af8" providerId="ADAL" clId="{145EEC56-73BD-40B8-925B-C6B386A210E6}" dt="2021-02-09T11:21:40.109" v="44" actId="1036"/>
          <ac:spMkLst>
            <pc:docMk/>
            <pc:sldMk cId="3967829650" sldId="674"/>
            <ac:spMk id="71" creationId="{00000000-0000-0000-0000-000000000000}"/>
          </ac:spMkLst>
        </pc:spChg>
        <pc:picChg chg="mod">
          <ac:chgData name="Stewart Gale" userId="3647ddd2-6040-41ae-a96d-232c23482af8" providerId="ADAL" clId="{145EEC56-73BD-40B8-925B-C6B386A210E6}" dt="2021-02-09T11:21:40.109" v="44" actId="1036"/>
          <ac:picMkLst>
            <pc:docMk/>
            <pc:sldMk cId="3967829650" sldId="674"/>
            <ac:picMk id="29698" creationId="{00000000-0000-0000-0000-000000000000}"/>
          </ac:picMkLst>
        </pc:picChg>
      </pc:sldChg>
      <pc:sldChg chg="modSp mod modAnim">
        <pc:chgData name="Stewart Gale" userId="3647ddd2-6040-41ae-a96d-232c23482af8" providerId="ADAL" clId="{145EEC56-73BD-40B8-925B-C6B386A210E6}" dt="2021-02-09T11:22:21.598" v="61"/>
        <pc:sldMkLst>
          <pc:docMk/>
          <pc:sldMk cId="3654310652" sldId="675"/>
        </pc:sldMkLst>
        <pc:spChg chg="mod">
          <ac:chgData name="Stewart Gale" userId="3647ddd2-6040-41ae-a96d-232c23482af8" providerId="ADAL" clId="{145EEC56-73BD-40B8-925B-C6B386A210E6}" dt="2021-02-09T11:22:10.289" v="59" actId="2711"/>
          <ac:spMkLst>
            <pc:docMk/>
            <pc:sldMk cId="3654310652" sldId="675"/>
            <ac:spMk id="5" creationId="{00000000-0000-0000-0000-000000000000}"/>
          </ac:spMkLst>
        </pc:spChg>
      </pc:sldChg>
      <pc:sldChg chg="addSp delSp modSp mod">
        <pc:chgData name="Stewart Gale" userId="3647ddd2-6040-41ae-a96d-232c23482af8" providerId="ADAL" clId="{145EEC56-73BD-40B8-925B-C6B386A210E6}" dt="2021-02-09T11:23:37.907" v="89" actId="1076"/>
        <pc:sldMkLst>
          <pc:docMk/>
          <pc:sldMk cId="1417164862" sldId="676"/>
        </pc:sldMkLst>
        <pc:spChg chg="del mod">
          <ac:chgData name="Stewart Gale" userId="3647ddd2-6040-41ae-a96d-232c23482af8" providerId="ADAL" clId="{145EEC56-73BD-40B8-925B-C6B386A210E6}" dt="2021-02-09T11:23:30.357" v="87" actId="478"/>
          <ac:spMkLst>
            <pc:docMk/>
            <pc:sldMk cId="1417164862" sldId="676"/>
            <ac:spMk id="15" creationId="{00000000-0000-0000-0000-000000000000}"/>
          </ac:spMkLst>
        </pc:spChg>
        <pc:spChg chg="mod">
          <ac:chgData name="Stewart Gale" userId="3647ddd2-6040-41ae-a96d-232c23482af8" providerId="ADAL" clId="{145EEC56-73BD-40B8-925B-C6B386A210E6}" dt="2021-02-09T11:22:42.508" v="64" actId="1076"/>
          <ac:spMkLst>
            <pc:docMk/>
            <pc:sldMk cId="1417164862" sldId="676"/>
            <ac:spMk id="17" creationId="{00000000-0000-0000-0000-000000000000}"/>
          </ac:spMkLst>
        </pc:spChg>
        <pc:spChg chg="add mod">
          <ac:chgData name="Stewart Gale" userId="3647ddd2-6040-41ae-a96d-232c23482af8" providerId="ADAL" clId="{145EEC56-73BD-40B8-925B-C6B386A210E6}" dt="2021-02-09T11:23:37.907" v="89" actId="1076"/>
          <ac:spMkLst>
            <pc:docMk/>
            <pc:sldMk cId="1417164862" sldId="676"/>
            <ac:spMk id="23" creationId="{86BD11DE-CC4A-4D5C-8006-88A0A4C955E3}"/>
          </ac:spMkLst>
        </pc:spChg>
        <pc:spChg chg="mod">
          <ac:chgData name="Stewart Gale" userId="3647ddd2-6040-41ae-a96d-232c23482af8" providerId="ADAL" clId="{145EEC56-73BD-40B8-925B-C6B386A210E6}" dt="2021-02-09T11:22:48.118" v="65" actId="1076"/>
          <ac:spMkLst>
            <pc:docMk/>
            <pc:sldMk cId="1417164862" sldId="676"/>
            <ac:spMk id="64" creationId="{00000000-0000-0000-0000-000000000000}"/>
          </ac:spMkLst>
        </pc:spChg>
        <pc:spChg chg="mod">
          <ac:chgData name="Stewart Gale" userId="3647ddd2-6040-41ae-a96d-232c23482af8" providerId="ADAL" clId="{145EEC56-73BD-40B8-925B-C6B386A210E6}" dt="2021-02-09T11:22:48.118" v="65" actId="1076"/>
          <ac:spMkLst>
            <pc:docMk/>
            <pc:sldMk cId="1417164862" sldId="676"/>
            <ac:spMk id="65" creationId="{00000000-0000-0000-0000-000000000000}"/>
          </ac:spMkLst>
        </pc:spChg>
        <pc:spChg chg="mod">
          <ac:chgData name="Stewart Gale" userId="3647ddd2-6040-41ae-a96d-232c23482af8" providerId="ADAL" clId="{145EEC56-73BD-40B8-925B-C6B386A210E6}" dt="2021-02-09T11:22:48.118" v="65" actId="1076"/>
          <ac:spMkLst>
            <pc:docMk/>
            <pc:sldMk cId="1417164862" sldId="676"/>
            <ac:spMk id="66" creationId="{00000000-0000-0000-0000-000000000000}"/>
          </ac:spMkLst>
        </pc:spChg>
        <pc:spChg chg="mod">
          <ac:chgData name="Stewart Gale" userId="3647ddd2-6040-41ae-a96d-232c23482af8" providerId="ADAL" clId="{145EEC56-73BD-40B8-925B-C6B386A210E6}" dt="2021-02-09T11:22:48.118" v="65" actId="1076"/>
          <ac:spMkLst>
            <pc:docMk/>
            <pc:sldMk cId="1417164862" sldId="676"/>
            <ac:spMk id="67" creationId="{00000000-0000-0000-0000-000000000000}"/>
          </ac:spMkLst>
        </pc:spChg>
        <pc:spChg chg="mod">
          <ac:chgData name="Stewart Gale" userId="3647ddd2-6040-41ae-a96d-232c23482af8" providerId="ADAL" clId="{145EEC56-73BD-40B8-925B-C6B386A210E6}" dt="2021-02-09T11:22:48.118" v="65" actId="1076"/>
          <ac:spMkLst>
            <pc:docMk/>
            <pc:sldMk cId="1417164862" sldId="676"/>
            <ac:spMk id="68" creationId="{00000000-0000-0000-0000-000000000000}"/>
          </ac:spMkLst>
        </pc:spChg>
        <pc:spChg chg="mod">
          <ac:chgData name="Stewart Gale" userId="3647ddd2-6040-41ae-a96d-232c23482af8" providerId="ADAL" clId="{145EEC56-73BD-40B8-925B-C6B386A210E6}" dt="2021-02-09T11:22:48.118" v="65" actId="1076"/>
          <ac:spMkLst>
            <pc:docMk/>
            <pc:sldMk cId="1417164862" sldId="676"/>
            <ac:spMk id="69" creationId="{00000000-0000-0000-0000-000000000000}"/>
          </ac:spMkLst>
        </pc:spChg>
        <pc:spChg chg="mod">
          <ac:chgData name="Stewart Gale" userId="3647ddd2-6040-41ae-a96d-232c23482af8" providerId="ADAL" clId="{145EEC56-73BD-40B8-925B-C6B386A210E6}" dt="2021-02-09T11:22:48.118" v="65" actId="1076"/>
          <ac:spMkLst>
            <pc:docMk/>
            <pc:sldMk cId="1417164862" sldId="676"/>
            <ac:spMk id="70" creationId="{00000000-0000-0000-0000-000000000000}"/>
          </ac:spMkLst>
        </pc:spChg>
        <pc:spChg chg="mod">
          <ac:chgData name="Stewart Gale" userId="3647ddd2-6040-41ae-a96d-232c23482af8" providerId="ADAL" clId="{145EEC56-73BD-40B8-925B-C6B386A210E6}" dt="2021-02-09T11:22:48.118" v="65" actId="1076"/>
          <ac:spMkLst>
            <pc:docMk/>
            <pc:sldMk cId="1417164862" sldId="676"/>
            <ac:spMk id="71" creationId="{00000000-0000-0000-0000-000000000000}"/>
          </ac:spMkLst>
        </pc:spChg>
        <pc:picChg chg="mod">
          <ac:chgData name="Stewart Gale" userId="3647ddd2-6040-41ae-a96d-232c23482af8" providerId="ADAL" clId="{145EEC56-73BD-40B8-925B-C6B386A210E6}" dt="2021-02-09T11:22:48.118" v="65" actId="1076"/>
          <ac:picMkLst>
            <pc:docMk/>
            <pc:sldMk cId="1417164862" sldId="676"/>
            <ac:picMk id="31746" creationId="{00000000-0000-0000-0000-000000000000}"/>
          </ac:picMkLst>
        </pc:picChg>
        <pc:cxnChg chg="mod">
          <ac:chgData name="Stewart Gale" userId="3647ddd2-6040-41ae-a96d-232c23482af8" providerId="ADAL" clId="{145EEC56-73BD-40B8-925B-C6B386A210E6}" dt="2021-02-09T11:22:48.118" v="65" actId="1076"/>
          <ac:cxnSpMkLst>
            <pc:docMk/>
            <pc:sldMk cId="1417164862" sldId="676"/>
            <ac:cxnSpMk id="24" creationId="{00000000-0000-0000-0000-000000000000}"/>
          </ac:cxnSpMkLst>
        </pc:cxnChg>
        <pc:cxnChg chg="mod">
          <ac:chgData name="Stewart Gale" userId="3647ddd2-6040-41ae-a96d-232c23482af8" providerId="ADAL" clId="{145EEC56-73BD-40B8-925B-C6B386A210E6}" dt="2021-02-09T11:22:48.118" v="65" actId="1076"/>
          <ac:cxnSpMkLst>
            <pc:docMk/>
            <pc:sldMk cId="1417164862" sldId="676"/>
            <ac:cxnSpMk id="25" creationId="{00000000-0000-0000-0000-000000000000}"/>
          </ac:cxnSpMkLst>
        </pc:cxnChg>
        <pc:cxnChg chg="mod">
          <ac:chgData name="Stewart Gale" userId="3647ddd2-6040-41ae-a96d-232c23482af8" providerId="ADAL" clId="{145EEC56-73BD-40B8-925B-C6B386A210E6}" dt="2021-02-09T11:22:48.118" v="65" actId="1076"/>
          <ac:cxnSpMkLst>
            <pc:docMk/>
            <pc:sldMk cId="1417164862" sldId="676"/>
            <ac:cxnSpMk id="26" creationId="{00000000-0000-0000-0000-000000000000}"/>
          </ac:cxnSpMkLst>
        </pc:cxnChg>
        <pc:cxnChg chg="mod">
          <ac:chgData name="Stewart Gale" userId="3647ddd2-6040-41ae-a96d-232c23482af8" providerId="ADAL" clId="{145EEC56-73BD-40B8-925B-C6B386A210E6}" dt="2021-02-09T11:22:48.118" v="65" actId="1076"/>
          <ac:cxnSpMkLst>
            <pc:docMk/>
            <pc:sldMk cId="1417164862" sldId="676"/>
            <ac:cxnSpMk id="27" creationId="{00000000-0000-0000-0000-000000000000}"/>
          </ac:cxnSpMkLst>
        </pc:cxnChg>
      </pc:sldChg>
      <pc:sldChg chg="modAnim">
        <pc:chgData name="Stewart Gale" userId="3647ddd2-6040-41ae-a96d-232c23482af8" providerId="ADAL" clId="{145EEC56-73BD-40B8-925B-C6B386A210E6}" dt="2021-02-24T04:41:00.976" v="123"/>
        <pc:sldMkLst>
          <pc:docMk/>
          <pc:sldMk cId="4088411525" sldId="677"/>
        </pc:sldMkLst>
      </pc:sldChg>
      <pc:sldChg chg="modSp mod">
        <pc:chgData name="Stewart Gale" userId="3647ddd2-6040-41ae-a96d-232c23482af8" providerId="ADAL" clId="{145EEC56-73BD-40B8-925B-C6B386A210E6}" dt="2021-02-09T11:24:58.827" v="109" actId="1076"/>
        <pc:sldMkLst>
          <pc:docMk/>
          <pc:sldMk cId="3415134850" sldId="679"/>
        </pc:sldMkLst>
        <pc:spChg chg="mod">
          <ac:chgData name="Stewart Gale" userId="3647ddd2-6040-41ae-a96d-232c23482af8" providerId="ADAL" clId="{145EEC56-73BD-40B8-925B-C6B386A210E6}" dt="2021-02-09T11:24:40.837" v="107" actId="20577"/>
          <ac:spMkLst>
            <pc:docMk/>
            <pc:sldMk cId="3415134850" sldId="679"/>
            <ac:spMk id="5" creationId="{00000000-0000-0000-0000-000000000000}"/>
          </ac:spMkLst>
        </pc:spChg>
        <pc:spChg chg="mod">
          <ac:chgData name="Stewart Gale" userId="3647ddd2-6040-41ae-a96d-232c23482af8" providerId="ADAL" clId="{145EEC56-73BD-40B8-925B-C6B386A210E6}" dt="2021-02-09T11:24:51.530" v="108" actId="1076"/>
          <ac:spMkLst>
            <pc:docMk/>
            <pc:sldMk cId="3415134850" sldId="679"/>
            <ac:spMk id="18" creationId="{00000000-0000-0000-0000-000000000000}"/>
          </ac:spMkLst>
        </pc:spChg>
        <pc:spChg chg="mod">
          <ac:chgData name="Stewart Gale" userId="3647ddd2-6040-41ae-a96d-232c23482af8" providerId="ADAL" clId="{145EEC56-73BD-40B8-925B-C6B386A210E6}" dt="2021-02-09T11:24:51.530" v="108" actId="1076"/>
          <ac:spMkLst>
            <pc:docMk/>
            <pc:sldMk cId="3415134850" sldId="679"/>
            <ac:spMk id="21" creationId="{00000000-0000-0000-0000-000000000000}"/>
          </ac:spMkLst>
        </pc:spChg>
        <pc:spChg chg="mod">
          <ac:chgData name="Stewart Gale" userId="3647ddd2-6040-41ae-a96d-232c23482af8" providerId="ADAL" clId="{145EEC56-73BD-40B8-925B-C6B386A210E6}" dt="2021-02-09T11:24:51.530" v="108" actId="1076"/>
          <ac:spMkLst>
            <pc:docMk/>
            <pc:sldMk cId="3415134850" sldId="679"/>
            <ac:spMk id="33" creationId="{00000000-0000-0000-0000-000000000000}"/>
          </ac:spMkLst>
        </pc:spChg>
        <pc:spChg chg="mod">
          <ac:chgData name="Stewart Gale" userId="3647ddd2-6040-41ae-a96d-232c23482af8" providerId="ADAL" clId="{145EEC56-73BD-40B8-925B-C6B386A210E6}" dt="2021-02-09T11:24:58.827" v="109" actId="1076"/>
          <ac:spMkLst>
            <pc:docMk/>
            <pc:sldMk cId="3415134850" sldId="679"/>
            <ac:spMk id="36" creationId="{00000000-0000-0000-0000-000000000000}"/>
          </ac:spMkLst>
        </pc:spChg>
        <pc:spChg chg="mod">
          <ac:chgData name="Stewart Gale" userId="3647ddd2-6040-41ae-a96d-232c23482af8" providerId="ADAL" clId="{145EEC56-73BD-40B8-925B-C6B386A210E6}" dt="2021-02-09T11:24:58.827" v="109" actId="1076"/>
          <ac:spMkLst>
            <pc:docMk/>
            <pc:sldMk cId="3415134850" sldId="679"/>
            <ac:spMk id="37" creationId="{00000000-0000-0000-0000-000000000000}"/>
          </ac:spMkLst>
        </pc:spChg>
        <pc:spChg chg="mod">
          <ac:chgData name="Stewart Gale" userId="3647ddd2-6040-41ae-a96d-232c23482af8" providerId="ADAL" clId="{145EEC56-73BD-40B8-925B-C6B386A210E6}" dt="2021-02-09T11:24:58.827" v="109" actId="1076"/>
          <ac:spMkLst>
            <pc:docMk/>
            <pc:sldMk cId="3415134850" sldId="679"/>
            <ac:spMk id="38" creationId="{00000000-0000-0000-0000-000000000000}"/>
          </ac:spMkLst>
        </pc:spChg>
        <pc:spChg chg="mod">
          <ac:chgData name="Stewart Gale" userId="3647ddd2-6040-41ae-a96d-232c23482af8" providerId="ADAL" clId="{145EEC56-73BD-40B8-925B-C6B386A210E6}" dt="2021-02-09T11:24:58.827" v="109" actId="1076"/>
          <ac:spMkLst>
            <pc:docMk/>
            <pc:sldMk cId="3415134850" sldId="679"/>
            <ac:spMk id="39" creationId="{00000000-0000-0000-0000-000000000000}"/>
          </ac:spMkLst>
        </pc:spChg>
        <pc:spChg chg="mod">
          <ac:chgData name="Stewart Gale" userId="3647ddd2-6040-41ae-a96d-232c23482af8" providerId="ADAL" clId="{145EEC56-73BD-40B8-925B-C6B386A210E6}" dt="2021-02-09T11:24:58.827" v="109" actId="1076"/>
          <ac:spMkLst>
            <pc:docMk/>
            <pc:sldMk cId="3415134850" sldId="679"/>
            <ac:spMk id="41" creationId="{00000000-0000-0000-0000-000000000000}"/>
          </ac:spMkLst>
        </pc:spChg>
        <pc:picChg chg="mod">
          <ac:chgData name="Stewart Gale" userId="3647ddd2-6040-41ae-a96d-232c23482af8" providerId="ADAL" clId="{145EEC56-73BD-40B8-925B-C6B386A210E6}" dt="2021-02-09T11:24:51.530" v="108" actId="1076"/>
          <ac:picMkLst>
            <pc:docMk/>
            <pc:sldMk cId="3415134850" sldId="679"/>
            <ac:picMk id="6" creationId="{00000000-0000-0000-0000-000000000000}"/>
          </ac:picMkLst>
        </pc:picChg>
        <pc:picChg chg="mod">
          <ac:chgData name="Stewart Gale" userId="3647ddd2-6040-41ae-a96d-232c23482af8" providerId="ADAL" clId="{145EEC56-73BD-40B8-925B-C6B386A210E6}" dt="2021-02-09T11:24:58.827" v="109" actId="1076"/>
          <ac:picMkLst>
            <pc:docMk/>
            <pc:sldMk cId="3415134850" sldId="679"/>
            <ac:picMk id="8" creationId="{00000000-0000-0000-0000-000000000000}"/>
          </ac:picMkLst>
        </pc:picChg>
        <pc:cxnChg chg="mod">
          <ac:chgData name="Stewart Gale" userId="3647ddd2-6040-41ae-a96d-232c23482af8" providerId="ADAL" clId="{145EEC56-73BD-40B8-925B-C6B386A210E6}" dt="2021-02-09T11:24:51.530" v="108" actId="1076"/>
          <ac:cxnSpMkLst>
            <pc:docMk/>
            <pc:sldMk cId="3415134850" sldId="679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145EEC56-73BD-40B8-925B-C6B386A210E6}" dt="2021-02-09T11:24:51.530" v="108" actId="1076"/>
          <ac:cxnSpMkLst>
            <pc:docMk/>
            <pc:sldMk cId="3415134850" sldId="679"/>
            <ac:cxnSpMk id="22" creationId="{00000000-0000-0000-0000-000000000000}"/>
          </ac:cxnSpMkLst>
        </pc:cxnChg>
        <pc:cxnChg chg="mod">
          <ac:chgData name="Stewart Gale" userId="3647ddd2-6040-41ae-a96d-232c23482af8" providerId="ADAL" clId="{145EEC56-73BD-40B8-925B-C6B386A210E6}" dt="2021-02-09T11:24:58.827" v="109" actId="1076"/>
          <ac:cxnSpMkLst>
            <pc:docMk/>
            <pc:sldMk cId="3415134850" sldId="679"/>
            <ac:cxnSpMk id="25" creationId="{00000000-0000-0000-0000-000000000000}"/>
          </ac:cxnSpMkLst>
        </pc:cxnChg>
        <pc:cxnChg chg="mod">
          <ac:chgData name="Stewart Gale" userId="3647ddd2-6040-41ae-a96d-232c23482af8" providerId="ADAL" clId="{145EEC56-73BD-40B8-925B-C6B386A210E6}" dt="2021-02-09T11:24:58.827" v="109" actId="1076"/>
          <ac:cxnSpMkLst>
            <pc:docMk/>
            <pc:sldMk cId="3415134850" sldId="679"/>
            <ac:cxnSpMk id="26" creationId="{00000000-0000-0000-0000-000000000000}"/>
          </ac:cxnSpMkLst>
        </pc:cxnChg>
        <pc:cxnChg chg="mod">
          <ac:chgData name="Stewart Gale" userId="3647ddd2-6040-41ae-a96d-232c23482af8" providerId="ADAL" clId="{145EEC56-73BD-40B8-925B-C6B386A210E6}" dt="2021-02-09T11:24:58.827" v="109" actId="1076"/>
          <ac:cxnSpMkLst>
            <pc:docMk/>
            <pc:sldMk cId="3415134850" sldId="679"/>
            <ac:cxnSpMk id="31" creationId="{00000000-0000-0000-0000-000000000000}"/>
          </ac:cxnSpMkLst>
        </pc:cxnChg>
        <pc:cxnChg chg="mod">
          <ac:chgData name="Stewart Gale" userId="3647ddd2-6040-41ae-a96d-232c23482af8" providerId="ADAL" clId="{145EEC56-73BD-40B8-925B-C6B386A210E6}" dt="2021-02-09T11:24:58.827" v="109" actId="1076"/>
          <ac:cxnSpMkLst>
            <pc:docMk/>
            <pc:sldMk cId="3415134850" sldId="679"/>
            <ac:cxnSpMk id="32" creationId="{00000000-0000-0000-0000-000000000000}"/>
          </ac:cxnSpMkLst>
        </pc:cxnChg>
      </pc:sldChg>
      <pc:sldChg chg="modAnim">
        <pc:chgData name="Stewart Gale" userId="3647ddd2-6040-41ae-a96d-232c23482af8" providerId="ADAL" clId="{145EEC56-73BD-40B8-925B-C6B386A210E6}" dt="2021-02-24T04:40:08.480" v="120"/>
        <pc:sldMkLst>
          <pc:docMk/>
          <pc:sldMk cId="1582861882" sldId="680"/>
        </pc:sldMkLst>
      </pc:sldChg>
      <pc:sldChg chg="modAnim">
        <pc:chgData name="Stewart Gale" userId="3647ddd2-6040-41ae-a96d-232c23482af8" providerId="ADAL" clId="{145EEC56-73BD-40B8-925B-C6B386A210E6}" dt="2021-02-24T04:40:25.293" v="121"/>
        <pc:sldMkLst>
          <pc:docMk/>
          <pc:sldMk cId="2069885578" sldId="681"/>
        </pc:sldMkLst>
      </pc:sldChg>
      <pc:sldChg chg="modAnim">
        <pc:chgData name="Stewart Gale" userId="3647ddd2-6040-41ae-a96d-232c23482af8" providerId="ADAL" clId="{145EEC56-73BD-40B8-925B-C6B386A210E6}" dt="2021-02-24T04:41:25.015" v="125"/>
        <pc:sldMkLst>
          <pc:docMk/>
          <pc:sldMk cId="3894460448" sldId="682"/>
        </pc:sldMkLst>
      </pc:sldChg>
      <pc:sldChg chg="modAnim">
        <pc:chgData name="Stewart Gale" userId="3647ddd2-6040-41ae-a96d-232c23482af8" providerId="ADAL" clId="{145EEC56-73BD-40B8-925B-C6B386A210E6}" dt="2021-02-24T04:41:56.973" v="131"/>
        <pc:sldMkLst>
          <pc:docMk/>
          <pc:sldMk cId="832831956" sldId="683"/>
        </pc:sldMkLst>
      </pc:sldChg>
      <pc:sldChg chg="modAnim">
        <pc:chgData name="Stewart Gale" userId="3647ddd2-6040-41ae-a96d-232c23482af8" providerId="ADAL" clId="{145EEC56-73BD-40B8-925B-C6B386A210E6}" dt="2021-02-24T04:41:50.245" v="129"/>
        <pc:sldMkLst>
          <pc:docMk/>
          <pc:sldMk cId="2082911886" sldId="684"/>
        </pc:sldMkLst>
      </pc:sldChg>
      <pc:sldChg chg="modAnim">
        <pc:chgData name="Stewart Gale" userId="3647ddd2-6040-41ae-a96d-232c23482af8" providerId="ADAL" clId="{145EEC56-73BD-40B8-925B-C6B386A210E6}" dt="2021-02-24T04:42:09.187" v="133"/>
        <pc:sldMkLst>
          <pc:docMk/>
          <pc:sldMk cId="493244220" sldId="686"/>
        </pc:sldMkLst>
      </pc:sldChg>
      <pc:sldChg chg="modSp mod">
        <pc:chgData name="Stewart Gale" userId="3647ddd2-6040-41ae-a96d-232c23482af8" providerId="ADAL" clId="{145EEC56-73BD-40B8-925B-C6B386A210E6}" dt="2021-02-09T11:25:30.537" v="111" actId="1076"/>
        <pc:sldMkLst>
          <pc:docMk/>
          <pc:sldMk cId="1636273991" sldId="688"/>
        </pc:sldMkLst>
        <pc:spChg chg="mod">
          <ac:chgData name="Stewart Gale" userId="3647ddd2-6040-41ae-a96d-232c23482af8" providerId="ADAL" clId="{145EEC56-73BD-40B8-925B-C6B386A210E6}" dt="2021-02-09T11:25:30.537" v="111" actId="1076"/>
          <ac:spMkLst>
            <pc:docMk/>
            <pc:sldMk cId="1636273991" sldId="688"/>
            <ac:spMk id="5" creationId="{00000000-0000-0000-0000-000000000000}"/>
          </ac:spMkLst>
        </pc:spChg>
      </pc:sldChg>
    </pc:docChg>
  </pc:docChgLst>
  <pc:docChgLst>
    <pc:chgData name="Stewart Gale" userId="3647ddd2-6040-41ae-a96d-232c23482af8" providerId="ADAL" clId="{7451F425-246D-4932-901B-A5AAAFD7228E}"/>
    <pc:docChg chg="modSld">
      <pc:chgData name="Stewart Gale" userId="3647ddd2-6040-41ae-a96d-232c23482af8" providerId="ADAL" clId="{7451F425-246D-4932-901B-A5AAAFD7228E}" dt="2022-10-26T06:31:05.106" v="8" actId="20577"/>
      <pc:docMkLst>
        <pc:docMk/>
      </pc:docMkLst>
      <pc:sldChg chg="modSp mod">
        <pc:chgData name="Stewart Gale" userId="3647ddd2-6040-41ae-a96d-232c23482af8" providerId="ADAL" clId="{7451F425-246D-4932-901B-A5AAAFD7228E}" dt="2022-10-26T06:27:08.345" v="2" actId="1076"/>
        <pc:sldMkLst>
          <pc:docMk/>
          <pc:sldMk cId="4088411525" sldId="677"/>
        </pc:sldMkLst>
        <pc:spChg chg="mod">
          <ac:chgData name="Stewart Gale" userId="3647ddd2-6040-41ae-a96d-232c23482af8" providerId="ADAL" clId="{7451F425-246D-4932-901B-A5AAAFD7228E}" dt="2022-10-26T06:27:08.345" v="2" actId="1076"/>
          <ac:spMkLst>
            <pc:docMk/>
            <pc:sldMk cId="4088411525" sldId="677"/>
            <ac:spMk id="32" creationId="{00000000-0000-0000-0000-000000000000}"/>
          </ac:spMkLst>
        </pc:spChg>
      </pc:sldChg>
      <pc:sldChg chg="modSp">
        <pc:chgData name="Stewart Gale" userId="3647ddd2-6040-41ae-a96d-232c23482af8" providerId="ADAL" clId="{7451F425-246D-4932-901B-A5AAAFD7228E}" dt="2022-03-07T04:29:51.772" v="1" actId="20577"/>
        <pc:sldMkLst>
          <pc:docMk/>
          <pc:sldMk cId="832831956" sldId="683"/>
        </pc:sldMkLst>
        <pc:spChg chg="mod">
          <ac:chgData name="Stewart Gale" userId="3647ddd2-6040-41ae-a96d-232c23482af8" providerId="ADAL" clId="{7451F425-246D-4932-901B-A5AAAFD7228E}" dt="2022-03-07T04:29:51.772" v="1" actId="20577"/>
          <ac:spMkLst>
            <pc:docMk/>
            <pc:sldMk cId="832831956" sldId="683"/>
            <ac:spMk id="5" creationId="{00000000-0000-0000-0000-000000000000}"/>
          </ac:spMkLst>
        </pc:spChg>
      </pc:sldChg>
      <pc:sldChg chg="modSp mod">
        <pc:chgData name="Stewart Gale" userId="3647ddd2-6040-41ae-a96d-232c23482af8" providerId="ADAL" clId="{7451F425-246D-4932-901B-A5AAAFD7228E}" dt="2022-10-26T06:31:05.106" v="8" actId="20577"/>
        <pc:sldMkLst>
          <pc:docMk/>
          <pc:sldMk cId="2082911886" sldId="684"/>
        </pc:sldMkLst>
        <pc:spChg chg="mod">
          <ac:chgData name="Stewart Gale" userId="3647ddd2-6040-41ae-a96d-232c23482af8" providerId="ADAL" clId="{7451F425-246D-4932-901B-A5AAAFD7228E}" dt="2022-10-26T06:31:05.106" v="8" actId="20577"/>
          <ac:spMkLst>
            <pc:docMk/>
            <pc:sldMk cId="2082911886" sldId="684"/>
            <ac:spMk id="6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04/01/2024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04/01/2024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04/01/2024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04/01/2024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04/01/2024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11" Type="http://schemas.openxmlformats.org/officeDocument/2006/relationships/image" Target="../media/image74.png"/><Relationship Id="rId5" Type="http://schemas.openxmlformats.org/officeDocument/2006/relationships/image" Target="../media/image68.png"/><Relationship Id="rId10" Type="http://schemas.openxmlformats.org/officeDocument/2006/relationships/image" Target="../media/image73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12" Type="http://schemas.openxmlformats.org/officeDocument/2006/relationships/image" Target="../media/image85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11" Type="http://schemas.openxmlformats.org/officeDocument/2006/relationships/image" Target="../media/image84.png"/><Relationship Id="rId5" Type="http://schemas.openxmlformats.org/officeDocument/2006/relationships/image" Target="../media/image78.png"/><Relationship Id="rId10" Type="http://schemas.openxmlformats.org/officeDocument/2006/relationships/image" Target="../media/image83.png"/><Relationship Id="rId4" Type="http://schemas.openxmlformats.org/officeDocument/2006/relationships/image" Target="../media/image77.png"/><Relationship Id="rId9" Type="http://schemas.openxmlformats.org/officeDocument/2006/relationships/image" Target="../media/image8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12" Type="http://schemas.openxmlformats.org/officeDocument/2006/relationships/image" Target="../media/image96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png"/><Relationship Id="rId11" Type="http://schemas.openxmlformats.org/officeDocument/2006/relationships/image" Target="../media/image95.png"/><Relationship Id="rId5" Type="http://schemas.openxmlformats.org/officeDocument/2006/relationships/image" Target="../media/image89.png"/><Relationship Id="rId10" Type="http://schemas.openxmlformats.org/officeDocument/2006/relationships/image" Target="../media/image94.png"/><Relationship Id="rId4" Type="http://schemas.openxmlformats.org/officeDocument/2006/relationships/image" Target="../media/image88.png"/><Relationship Id="rId9" Type="http://schemas.openxmlformats.org/officeDocument/2006/relationships/image" Target="../media/image9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png"/><Relationship Id="rId11" Type="http://schemas.openxmlformats.org/officeDocument/2006/relationships/image" Target="../media/image106.png"/><Relationship Id="rId5" Type="http://schemas.openxmlformats.org/officeDocument/2006/relationships/image" Target="../media/image100.png"/><Relationship Id="rId10" Type="http://schemas.openxmlformats.org/officeDocument/2006/relationships/image" Target="../media/image105.png"/><Relationship Id="rId4" Type="http://schemas.openxmlformats.org/officeDocument/2006/relationships/image" Target="../media/image99.png"/><Relationship Id="rId9" Type="http://schemas.openxmlformats.org/officeDocument/2006/relationships/image" Target="../media/image10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108.png"/><Relationship Id="rId7" Type="http://schemas.openxmlformats.org/officeDocument/2006/relationships/image" Target="../media/image112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1.png"/><Relationship Id="rId11" Type="http://schemas.openxmlformats.org/officeDocument/2006/relationships/image" Target="../media/image116.png"/><Relationship Id="rId5" Type="http://schemas.openxmlformats.org/officeDocument/2006/relationships/image" Target="../media/image110.png"/><Relationship Id="rId10" Type="http://schemas.openxmlformats.org/officeDocument/2006/relationships/image" Target="../media/image115.png"/><Relationship Id="rId4" Type="http://schemas.openxmlformats.org/officeDocument/2006/relationships/image" Target="../media/image109.png"/><Relationship Id="rId9" Type="http://schemas.openxmlformats.org/officeDocument/2006/relationships/image" Target="../media/image11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image" Target="../media/image118.png"/><Relationship Id="rId7" Type="http://schemas.openxmlformats.org/officeDocument/2006/relationships/image" Target="../media/image122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119.png"/><Relationship Id="rId9" Type="http://schemas.openxmlformats.org/officeDocument/2006/relationships/image" Target="../media/image1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9376" y="188640"/>
            <a:ext cx="11233248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Trigonometric Ratios</a:t>
            </a:r>
          </a:p>
          <a:p>
            <a:pPr algn="ctr"/>
            <a:r>
              <a:rPr lang="en-GB" sz="8800" dirty="0"/>
              <a:t>Trigonometric Waves</a:t>
            </a:r>
          </a:p>
          <a:p>
            <a:pPr marL="342900" indent="-342900" algn="ctr">
              <a:buFontTx/>
              <a:buChar char="-"/>
            </a:pPr>
            <a:endParaRPr lang="en-GB" sz="3200" dirty="0"/>
          </a:p>
          <a:p>
            <a:pPr algn="ctr"/>
            <a:r>
              <a:rPr lang="en-GB" sz="9600" dirty="0"/>
              <a:t>Chapter 9</a:t>
            </a:r>
            <a:endParaRPr lang="en-GB" sz="6600" dirty="0"/>
          </a:p>
          <a:p>
            <a:pPr algn="ctr"/>
            <a:r>
              <a:rPr lang="en-GB" sz="9600" dirty="0"/>
              <a:t>(Part 2 of 2)</a:t>
            </a:r>
          </a:p>
        </p:txBody>
      </p:sp>
    </p:spTree>
    <p:extLst>
      <p:ext uri="{BB962C8B-B14F-4D97-AF65-F5344CB8AC3E}">
        <p14:creationId xmlns:p14="http://schemas.microsoft.com/office/powerpoint/2010/main" val="16362739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Graph Plo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23839" y="1370257"/>
            <a:ext cx="8744322" cy="5400905"/>
          </a:xfrm>
          <a:prstGeom prst="rect">
            <a:avLst/>
          </a:prstGeom>
          <a:noFill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54D4316-104A-C150-7F31-9C545D90033A}"/>
                  </a:ext>
                </a:extLst>
              </p:cNvPr>
              <p:cNvSpPr txBox="1"/>
              <p:nvPr/>
            </p:nvSpPr>
            <p:spPr>
              <a:xfrm>
                <a:off x="551384" y="44624"/>
                <a:ext cx="11017224" cy="132343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>
                    <a:solidFill>
                      <a:schemeClr val="tx1"/>
                    </a:solidFill>
                  </a:rPr>
                  <a:t>You are told that </a:t>
                </a:r>
                <a:r>
                  <a:rPr lang="en-GB" sz="4000" b="1" dirty="0">
                    <a:solidFill>
                      <a:schemeClr val="tx1"/>
                    </a:solidFill>
                  </a:rPr>
                  <a:t>cos(60°) = 0.5</a:t>
                </a:r>
                <a:r>
                  <a:rPr lang="en-GB" sz="4000" dirty="0">
                    <a:solidFill>
                      <a:schemeClr val="tx1"/>
                    </a:solidFill>
                  </a:rPr>
                  <a:t> </a:t>
                </a:r>
              </a:p>
              <a:p>
                <a:pPr algn="ctr"/>
                <a:r>
                  <a:rPr lang="en-GB" sz="4000" dirty="0">
                    <a:solidFill>
                      <a:schemeClr val="tx1"/>
                    </a:solidFill>
                  </a:rPr>
                  <a:t>Using symmetry in the graph, work out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40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cos</m:t>
                    </m:r>
                    <m:r>
                      <a:rPr lang="en-GB" sz="40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(120</m:t>
                    </m:r>
                  </m:oMath>
                </a14:m>
                <a:r>
                  <a:rPr lang="en-GB" sz="4000" dirty="0">
                    <a:solidFill>
                      <a:schemeClr val="tx1"/>
                    </a:solidFill>
                  </a:rPr>
                  <a:t>°)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54D4316-104A-C150-7F31-9C545D9003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44624"/>
                <a:ext cx="11017224" cy="1323439"/>
              </a:xfrm>
              <a:prstGeom prst="rect">
                <a:avLst/>
              </a:prstGeom>
              <a:blipFill>
                <a:blip r:embed="rId3"/>
                <a:stretch>
                  <a:fillRect t="-8295" r="-719" b="-1889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7BC2156-563F-CB0A-DF8B-F8E06E166F43}"/>
                  </a:ext>
                </a:extLst>
              </p:cNvPr>
              <p:cNvSpPr txBox="1"/>
              <p:nvPr/>
            </p:nvSpPr>
            <p:spPr>
              <a:xfrm>
                <a:off x="1888182" y="1628800"/>
                <a:ext cx="2551634" cy="646331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3600" i="0" smtClean="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⁡(120</m:t>
                    </m:r>
                  </m:oMath>
                </a14:m>
                <a:r>
                  <a:rPr lang="en-GB" sz="3600" dirty="0"/>
                  <a:t>°) =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7BC2156-563F-CB0A-DF8B-F8E06E166F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8182" y="1628800"/>
                <a:ext cx="2551634" cy="646331"/>
              </a:xfrm>
              <a:prstGeom prst="rect">
                <a:avLst/>
              </a:prstGeom>
              <a:blipFill>
                <a:blip r:embed="rId4"/>
                <a:stretch>
                  <a:fillRect t="-14151" r="-4306" b="-3490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4E9BAC59-6BA1-CA20-7FC6-16016D22EF96}"/>
                  </a:ext>
                </a:extLst>
              </p:cNvPr>
              <p:cNvSpPr/>
              <p:nvPr/>
            </p:nvSpPr>
            <p:spPr>
              <a:xfrm>
                <a:off x="4533773" y="1628800"/>
                <a:ext cx="1078498" cy="646331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6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−0.5</m:t>
                      </m:r>
                    </m:oMath>
                  </m:oMathPara>
                </a14:m>
                <a:endParaRPr lang="en-GB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4E9BAC59-6BA1-CA20-7FC6-16016D22EF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3773" y="1628800"/>
                <a:ext cx="1078498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800AA2D5-AC9E-8DD5-FE5B-A52CBA98D09D}"/>
              </a:ext>
            </a:extLst>
          </p:cNvPr>
          <p:cNvSpPr txBox="1"/>
          <p:nvPr/>
        </p:nvSpPr>
        <p:spPr>
          <a:xfrm>
            <a:off x="6695933" y="4041259"/>
            <a:ext cx="538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90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9ED2C4-A0DA-A074-8720-9BD34B078CAB}"/>
              </a:ext>
            </a:extLst>
          </p:cNvPr>
          <p:cNvSpPr txBox="1"/>
          <p:nvPr/>
        </p:nvSpPr>
        <p:spPr>
          <a:xfrm>
            <a:off x="7734944" y="4005011"/>
            <a:ext cx="615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180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2D29F6-1D66-ACC2-92F6-23B681E97FB7}"/>
              </a:ext>
            </a:extLst>
          </p:cNvPr>
          <p:cNvSpPr txBox="1"/>
          <p:nvPr/>
        </p:nvSpPr>
        <p:spPr>
          <a:xfrm>
            <a:off x="8645755" y="4004962"/>
            <a:ext cx="615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270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CA94C2-0EC3-CE88-1D8B-7F322A509188}"/>
              </a:ext>
            </a:extLst>
          </p:cNvPr>
          <p:cNvSpPr txBox="1"/>
          <p:nvPr/>
        </p:nvSpPr>
        <p:spPr>
          <a:xfrm>
            <a:off x="9656568" y="4004962"/>
            <a:ext cx="615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360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1F4970-7B71-BC69-F011-7FEE83EA85CD}"/>
              </a:ext>
            </a:extLst>
          </p:cNvPr>
          <p:cNvSpPr txBox="1"/>
          <p:nvPr/>
        </p:nvSpPr>
        <p:spPr>
          <a:xfrm>
            <a:off x="4733454" y="4066470"/>
            <a:ext cx="615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-90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0FF570-D07D-E335-076F-B5B0D1C230E9}"/>
              </a:ext>
            </a:extLst>
          </p:cNvPr>
          <p:cNvSpPr txBox="1"/>
          <p:nvPr/>
        </p:nvSpPr>
        <p:spPr>
          <a:xfrm>
            <a:off x="3626957" y="4067780"/>
            <a:ext cx="692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-180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99444CB-BF7C-2C13-1F48-CB4DF1948AFF}"/>
              </a:ext>
            </a:extLst>
          </p:cNvPr>
          <p:cNvSpPr txBox="1"/>
          <p:nvPr/>
        </p:nvSpPr>
        <p:spPr>
          <a:xfrm>
            <a:off x="2665063" y="4066470"/>
            <a:ext cx="692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-270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75BE542-6934-D733-BB34-C6AE52D40685}"/>
              </a:ext>
            </a:extLst>
          </p:cNvPr>
          <p:cNvSpPr txBox="1"/>
          <p:nvPr/>
        </p:nvSpPr>
        <p:spPr>
          <a:xfrm>
            <a:off x="1688575" y="4066470"/>
            <a:ext cx="692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-360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C00884-3270-6131-3A42-8340D4ADCC39}"/>
              </a:ext>
            </a:extLst>
          </p:cNvPr>
          <p:cNvSpPr txBox="1"/>
          <p:nvPr/>
        </p:nvSpPr>
        <p:spPr>
          <a:xfrm>
            <a:off x="5951984" y="4053683"/>
            <a:ext cx="372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548340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Graph Plo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23839" y="1370257"/>
            <a:ext cx="8744322" cy="5400905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8858264" y="6058004"/>
            <a:ext cx="7950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prstClr val="white"/>
                </a:solidFill>
              </a:rPr>
              <a:t>-0.5 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54D4316-104A-C150-7F31-9C545D90033A}"/>
                  </a:ext>
                </a:extLst>
              </p:cNvPr>
              <p:cNvSpPr txBox="1"/>
              <p:nvPr/>
            </p:nvSpPr>
            <p:spPr>
              <a:xfrm>
                <a:off x="551384" y="44624"/>
                <a:ext cx="11017224" cy="132343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>
                    <a:solidFill>
                      <a:schemeClr val="tx1"/>
                    </a:solidFill>
                  </a:rPr>
                  <a:t>You are told that </a:t>
                </a:r>
                <a:r>
                  <a:rPr lang="en-GB" sz="4000" b="1" dirty="0">
                    <a:solidFill>
                      <a:schemeClr val="tx1"/>
                    </a:solidFill>
                  </a:rPr>
                  <a:t>cos(60°) = 0.5</a:t>
                </a:r>
                <a:r>
                  <a:rPr lang="en-GB" sz="4000" dirty="0">
                    <a:solidFill>
                      <a:schemeClr val="tx1"/>
                    </a:solidFill>
                  </a:rPr>
                  <a:t> </a:t>
                </a:r>
              </a:p>
              <a:p>
                <a:pPr algn="ctr"/>
                <a:r>
                  <a:rPr lang="en-GB" sz="4000" dirty="0">
                    <a:solidFill>
                      <a:schemeClr val="tx1"/>
                    </a:solidFill>
                  </a:rPr>
                  <a:t>Using symmetry in the graph, work out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40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cos</m:t>
                    </m:r>
                    <m:r>
                      <a:rPr lang="en-GB" sz="40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(240</m:t>
                    </m:r>
                  </m:oMath>
                </a14:m>
                <a:r>
                  <a:rPr lang="en-GB" sz="4000" dirty="0">
                    <a:solidFill>
                      <a:schemeClr val="tx1"/>
                    </a:solidFill>
                  </a:rPr>
                  <a:t>°)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54D4316-104A-C150-7F31-9C545D9003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44624"/>
                <a:ext cx="11017224" cy="1323439"/>
              </a:xfrm>
              <a:prstGeom prst="rect">
                <a:avLst/>
              </a:prstGeom>
              <a:blipFill>
                <a:blip r:embed="rId3"/>
                <a:stretch>
                  <a:fillRect t="-8295" r="-719" b="-1889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7BC2156-563F-CB0A-DF8B-F8E06E166F43}"/>
                  </a:ext>
                </a:extLst>
              </p:cNvPr>
              <p:cNvSpPr txBox="1"/>
              <p:nvPr/>
            </p:nvSpPr>
            <p:spPr>
              <a:xfrm>
                <a:off x="1888182" y="1628800"/>
                <a:ext cx="2551634" cy="646331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3600" i="0" smtClean="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⁡(240</m:t>
                    </m:r>
                  </m:oMath>
                </a14:m>
                <a:r>
                  <a:rPr lang="en-GB" sz="3600" dirty="0"/>
                  <a:t>°) =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7BC2156-563F-CB0A-DF8B-F8E06E166F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8182" y="1628800"/>
                <a:ext cx="2551634" cy="646331"/>
              </a:xfrm>
              <a:prstGeom prst="rect">
                <a:avLst/>
              </a:prstGeom>
              <a:blipFill>
                <a:blip r:embed="rId4"/>
                <a:stretch>
                  <a:fillRect t="-14151" r="-4306" b="-3490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4E9BAC59-6BA1-CA20-7FC6-16016D22EF96}"/>
                  </a:ext>
                </a:extLst>
              </p:cNvPr>
              <p:cNvSpPr/>
              <p:nvPr/>
            </p:nvSpPr>
            <p:spPr>
              <a:xfrm>
                <a:off x="4533772" y="1628800"/>
                <a:ext cx="1418212" cy="646331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6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lang="en-GB" sz="36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36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6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GB" sz="2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4E9BAC59-6BA1-CA20-7FC6-16016D22EF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3772" y="1628800"/>
                <a:ext cx="1418212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2D575D39-DA7C-31AC-7CB6-459CA76A15B4}"/>
              </a:ext>
            </a:extLst>
          </p:cNvPr>
          <p:cNvSpPr txBox="1"/>
          <p:nvPr/>
        </p:nvSpPr>
        <p:spPr>
          <a:xfrm>
            <a:off x="6695933" y="4041259"/>
            <a:ext cx="538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90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EE8E25-9A3F-D339-E2AF-E2BC71B28BCE}"/>
              </a:ext>
            </a:extLst>
          </p:cNvPr>
          <p:cNvSpPr txBox="1"/>
          <p:nvPr/>
        </p:nvSpPr>
        <p:spPr>
          <a:xfrm>
            <a:off x="7734944" y="4005011"/>
            <a:ext cx="615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180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0F29E1-673F-BBA7-9665-E5E042953475}"/>
              </a:ext>
            </a:extLst>
          </p:cNvPr>
          <p:cNvSpPr txBox="1"/>
          <p:nvPr/>
        </p:nvSpPr>
        <p:spPr>
          <a:xfrm>
            <a:off x="8645755" y="4004962"/>
            <a:ext cx="615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270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AAF207-EFA9-1F17-6C00-406A5CCD4E0B}"/>
              </a:ext>
            </a:extLst>
          </p:cNvPr>
          <p:cNvSpPr txBox="1"/>
          <p:nvPr/>
        </p:nvSpPr>
        <p:spPr>
          <a:xfrm>
            <a:off x="9685368" y="4004962"/>
            <a:ext cx="615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360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D4D836-695C-E671-65F6-5F21D03CE3E0}"/>
              </a:ext>
            </a:extLst>
          </p:cNvPr>
          <p:cNvSpPr txBox="1"/>
          <p:nvPr/>
        </p:nvSpPr>
        <p:spPr>
          <a:xfrm>
            <a:off x="4733454" y="4066470"/>
            <a:ext cx="615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-90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A86B1A-A5AA-AA48-A43F-DF32375EAA27}"/>
              </a:ext>
            </a:extLst>
          </p:cNvPr>
          <p:cNvSpPr txBox="1"/>
          <p:nvPr/>
        </p:nvSpPr>
        <p:spPr>
          <a:xfrm>
            <a:off x="3626957" y="4067780"/>
            <a:ext cx="692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-180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6063795-6E8D-6097-5819-905194985556}"/>
              </a:ext>
            </a:extLst>
          </p:cNvPr>
          <p:cNvSpPr txBox="1"/>
          <p:nvPr/>
        </p:nvSpPr>
        <p:spPr>
          <a:xfrm>
            <a:off x="2665063" y="4066470"/>
            <a:ext cx="692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-270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F440AB7-DCA7-6A81-E746-2268D3A692CE}"/>
              </a:ext>
            </a:extLst>
          </p:cNvPr>
          <p:cNvSpPr txBox="1"/>
          <p:nvPr/>
        </p:nvSpPr>
        <p:spPr>
          <a:xfrm>
            <a:off x="1688575" y="4066470"/>
            <a:ext cx="692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-360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D0354A4-54D8-5235-033E-D94C2377A373}"/>
              </a:ext>
            </a:extLst>
          </p:cNvPr>
          <p:cNvSpPr txBox="1"/>
          <p:nvPr/>
        </p:nvSpPr>
        <p:spPr>
          <a:xfrm>
            <a:off x="6011755" y="4053683"/>
            <a:ext cx="372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462400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37234FF-93F9-E4EC-8211-7C1395FDEC2F}"/>
                  </a:ext>
                </a:extLst>
              </p:cNvPr>
              <p:cNvSpPr txBox="1"/>
              <p:nvPr/>
            </p:nvSpPr>
            <p:spPr>
              <a:xfrm>
                <a:off x="551384" y="2780928"/>
                <a:ext cx="11089232" cy="2800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9600" dirty="0"/>
                  <a:t>Sketch </a:t>
                </a:r>
                <a:r>
                  <a:rPr lang="en-GB" sz="9600" b="1" i="1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y</a:t>
                </a:r>
                <a:r>
                  <a:rPr lang="en-GB" sz="9600" b="1" dirty="0"/>
                  <a:t> = tan </a:t>
                </a:r>
                <a:r>
                  <a:rPr lang="en-GB" sz="96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9600" b="1" dirty="0"/>
                  <a:t> </a:t>
                </a:r>
              </a:p>
              <a:p>
                <a:pPr algn="ctr"/>
                <a:r>
                  <a:rPr lang="en-GB" sz="8000" dirty="0"/>
                  <a:t>from </a:t>
                </a:r>
                <a14:m>
                  <m:oMath xmlns:m="http://schemas.openxmlformats.org/officeDocument/2006/math">
                    <m:r>
                      <a:rPr lang="en-GB" sz="8000" b="0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8000" i="1">
                        <a:latin typeface="Cambria Math" panose="02040503050406030204" pitchFamily="18" charset="0"/>
                      </a:rPr>
                      <m:t>360°</m:t>
                    </m:r>
                    <m:r>
                      <a:rPr lang="en-GB" sz="80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sz="8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8000" b="0" i="1" smtClean="0">
                        <a:latin typeface="Cambria Math" panose="02040503050406030204" pitchFamily="18" charset="0"/>
                      </a:rPr>
                      <m:t> ≤360°</m:t>
                    </m:r>
                  </m:oMath>
                </a14:m>
                <a:endParaRPr lang="en-GB" sz="80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37234FF-93F9-E4EC-8211-7C1395FDEC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2780928"/>
                <a:ext cx="11089232" cy="2800767"/>
              </a:xfrm>
              <a:prstGeom prst="rect">
                <a:avLst/>
              </a:prstGeom>
              <a:blipFill>
                <a:blip r:embed="rId2"/>
                <a:stretch>
                  <a:fillRect l="-3132" t="-12609" b="-193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0896FD26-C0D6-E329-A77D-C14557C869B6}"/>
              </a:ext>
            </a:extLst>
          </p:cNvPr>
          <p:cNvSpPr txBox="1"/>
          <p:nvPr/>
        </p:nvSpPr>
        <p:spPr>
          <a:xfrm>
            <a:off x="1703512" y="620688"/>
            <a:ext cx="9001000" cy="156966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9600" b="1" dirty="0">
                <a:solidFill>
                  <a:schemeClr val="bg1"/>
                </a:solidFill>
              </a:rPr>
              <a:t>Tangent  Graphs</a:t>
            </a:r>
          </a:p>
        </p:txBody>
      </p:sp>
    </p:spTree>
    <p:extLst>
      <p:ext uri="{BB962C8B-B14F-4D97-AF65-F5344CB8AC3E}">
        <p14:creationId xmlns:p14="http://schemas.microsoft.com/office/powerpoint/2010/main" val="3583177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95791C72-0D5D-2A83-5518-6FD682F57791}"/>
              </a:ext>
            </a:extLst>
          </p:cNvPr>
          <p:cNvGrpSpPr/>
          <p:nvPr/>
        </p:nvGrpSpPr>
        <p:grpSpPr>
          <a:xfrm>
            <a:off x="551384" y="260648"/>
            <a:ext cx="11161240" cy="6336704"/>
            <a:chOff x="2081208" y="1300521"/>
            <a:chExt cx="8096250" cy="5000625"/>
          </a:xfrm>
        </p:grpSpPr>
        <p:pic>
          <p:nvPicPr>
            <p:cNvPr id="31746" name="Picture 2" descr="Graph Plot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081208" y="1300521"/>
              <a:ext cx="8096250" cy="5000625"/>
            </a:xfrm>
            <a:prstGeom prst="rect">
              <a:avLst/>
            </a:prstGeom>
            <a:noFill/>
          </p:spPr>
        </p:pic>
        <p:cxnSp>
          <p:nvCxnSpPr>
            <p:cNvPr id="24" name="Straight Connector 23"/>
            <p:cNvCxnSpPr/>
            <p:nvPr/>
          </p:nvCxnSpPr>
          <p:spPr>
            <a:xfrm>
              <a:off x="7002512" y="1310288"/>
              <a:ext cx="0" cy="4896544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8832304" y="1340768"/>
              <a:ext cx="0" cy="4896544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5231904" y="1340768"/>
              <a:ext cx="0" cy="4896544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3359696" y="1340768"/>
              <a:ext cx="0" cy="4896544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TextBox 63"/>
            <p:cNvSpPr txBox="1"/>
            <p:nvPr/>
          </p:nvSpPr>
          <p:spPr>
            <a:xfrm>
              <a:off x="6744072" y="3789040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90</a:t>
              </a: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7608168" y="3789040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180</a:t>
              </a: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8544272" y="3789040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270</a:t>
              </a: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9408368" y="3789040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360</a:t>
              </a: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4871864" y="3717032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-90</a:t>
              </a: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3935760" y="3717032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-180</a:t>
              </a: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2999656" y="3717032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-270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2135560" y="3717032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-360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528138" y="341538"/>
                <a:ext cx="4112477" cy="1323439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000" dirty="0"/>
                  <a:t>Key Features: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2000" dirty="0"/>
                  <a:t>Repeats every </a:t>
                </a:r>
                <a14:m>
                  <m:oMath xmlns:m="http://schemas.openxmlformats.org/officeDocument/2006/math">
                    <m:r>
                      <a:rPr lang="en-GB" sz="2000" b="1" i="1">
                        <a:latin typeface="Cambria Math" panose="02040503050406030204" pitchFamily="18" charset="0"/>
                      </a:rPr>
                      <m:t>𝟏𝟖𝟎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2000" dirty="0"/>
                  <a:t>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2000" dirty="0"/>
                  <a:t>Roots: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0,180°,−180°, …</m:t>
                    </m:r>
                  </m:oMath>
                </a14:m>
                <a:endParaRPr lang="en-GB" sz="20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2000" dirty="0"/>
                  <a:t>Asymptotes: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=±90°, ±270°,…</m:t>
                    </m:r>
                  </m:oMath>
                </a14:m>
                <a:endParaRPr lang="en-GB" sz="20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8138" y="341538"/>
                <a:ext cx="4112477" cy="1323439"/>
              </a:xfrm>
              <a:prstGeom prst="rect">
                <a:avLst/>
              </a:prstGeom>
              <a:blipFill>
                <a:blip r:embed="rId3"/>
                <a:stretch>
                  <a:fillRect l="-1325" t="-1357" b="-63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32">
            <a:extLst>
              <a:ext uri="{FF2B5EF4-FFF2-40B4-BE49-F238E27FC236}">
                <a16:creationId xmlns:a16="http://schemas.microsoft.com/office/drawing/2014/main" id="{3F5F9209-5E49-FEAB-2659-A154B8A7AE6F}"/>
              </a:ext>
            </a:extLst>
          </p:cNvPr>
          <p:cNvSpPr txBox="1"/>
          <p:nvPr/>
        </p:nvSpPr>
        <p:spPr>
          <a:xfrm>
            <a:off x="701269" y="404130"/>
            <a:ext cx="2339180" cy="59912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b="1" dirty="0"/>
              <a:t>Tan Graph</a:t>
            </a:r>
          </a:p>
        </p:txBody>
      </p:sp>
    </p:spTree>
    <p:extLst>
      <p:ext uri="{BB962C8B-B14F-4D97-AF65-F5344CB8AC3E}">
        <p14:creationId xmlns:p14="http://schemas.microsoft.com/office/powerpoint/2010/main" val="3654310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Graph Plo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5560" y="1628801"/>
            <a:ext cx="8096250" cy="5000625"/>
          </a:xfrm>
          <a:prstGeom prst="rect">
            <a:avLst/>
          </a:prstGeom>
          <a:noFill/>
        </p:spPr>
      </p:pic>
      <p:cxnSp>
        <p:nvCxnSpPr>
          <p:cNvPr id="24" name="Straight Connector 23"/>
          <p:cNvCxnSpPr/>
          <p:nvPr/>
        </p:nvCxnSpPr>
        <p:spPr>
          <a:xfrm>
            <a:off x="7056864" y="1638568"/>
            <a:ext cx="0" cy="4896544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8886656" y="1669048"/>
            <a:ext cx="0" cy="4896544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5286256" y="1669048"/>
            <a:ext cx="0" cy="4896544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3414048" y="1669048"/>
            <a:ext cx="0" cy="4896544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6798424" y="411732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90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7662520" y="4117320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180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8598624" y="4117320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270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9462720" y="4117320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360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4926216" y="4045312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-90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990112" y="4045312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-180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3054008" y="4045312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-270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2189912" y="4045312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-360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276527" y="1830530"/>
                <a:ext cx="2649686" cy="584775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d>
                            <m:d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−30°</m:t>
                              </m:r>
                            </m:e>
                          </m:d>
                        </m:e>
                      </m:func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6527" y="1830530"/>
                <a:ext cx="2649686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4968633" y="1718345"/>
                <a:ext cx="906145" cy="855299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8633" y="1718345"/>
                <a:ext cx="906145" cy="85529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15968AA-56AC-A49F-7CEC-B76846A2B0B1}"/>
                  </a:ext>
                </a:extLst>
              </p:cNvPr>
              <p:cNvSpPr txBox="1"/>
              <p:nvPr/>
            </p:nvSpPr>
            <p:spPr>
              <a:xfrm>
                <a:off x="587388" y="-21035"/>
                <a:ext cx="11017224" cy="162518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>
                    <a:solidFill>
                      <a:schemeClr val="tx1"/>
                    </a:solidFill>
                  </a:rPr>
                  <a:t>You are told that </a:t>
                </a:r>
                <a:r>
                  <a:rPr lang="en-GB" sz="4000" b="1" dirty="0">
                    <a:solidFill>
                      <a:schemeClr val="tx1"/>
                    </a:solidFill>
                  </a:rPr>
                  <a:t>tan(30°)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GB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den>
                    </m:f>
                  </m:oMath>
                </a14:m>
                <a:r>
                  <a:rPr lang="en-GB" sz="4000" dirty="0">
                    <a:solidFill>
                      <a:schemeClr val="tx1"/>
                    </a:solidFill>
                  </a:rPr>
                  <a:t> </a:t>
                </a:r>
              </a:p>
              <a:p>
                <a:pPr algn="ctr"/>
                <a:r>
                  <a:rPr lang="en-GB" sz="4000" dirty="0">
                    <a:solidFill>
                      <a:schemeClr val="tx1"/>
                    </a:solidFill>
                  </a:rPr>
                  <a:t>Using symmetry in the graph, work out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4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m:rPr>
                        <m:sty m:val="p"/>
                      </m:rPr>
                      <a:rPr lang="en-GB" sz="40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an</m:t>
                    </m:r>
                    <m:r>
                      <a:rPr lang="en-GB" sz="40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(−30</m:t>
                    </m:r>
                  </m:oMath>
                </a14:m>
                <a:r>
                  <a:rPr lang="en-GB" sz="4000" dirty="0">
                    <a:solidFill>
                      <a:schemeClr val="tx1"/>
                    </a:solidFill>
                  </a:rPr>
                  <a:t>°)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15968AA-56AC-A49F-7CEC-B76846A2B0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388" y="-21035"/>
                <a:ext cx="11017224" cy="1625188"/>
              </a:xfrm>
              <a:prstGeom prst="rect">
                <a:avLst/>
              </a:prstGeom>
              <a:blipFill>
                <a:blip r:embed="rId5"/>
                <a:stretch>
                  <a:fillRect l="-111" r="-1106" b="-1541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17164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Graph Plo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5560" y="1628801"/>
            <a:ext cx="8096250" cy="5000625"/>
          </a:xfrm>
          <a:prstGeom prst="rect">
            <a:avLst/>
          </a:prstGeom>
          <a:noFill/>
        </p:spPr>
      </p:pic>
      <p:cxnSp>
        <p:nvCxnSpPr>
          <p:cNvPr id="24" name="Straight Connector 23"/>
          <p:cNvCxnSpPr/>
          <p:nvPr/>
        </p:nvCxnSpPr>
        <p:spPr>
          <a:xfrm>
            <a:off x="7056864" y="1638568"/>
            <a:ext cx="0" cy="4896544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8886656" y="1669048"/>
            <a:ext cx="0" cy="4896544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5286256" y="1669048"/>
            <a:ext cx="0" cy="4896544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3414048" y="1669048"/>
            <a:ext cx="0" cy="4896544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6798424" y="411732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90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7662520" y="4117320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180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8598624" y="4117320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270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9462720" y="4117320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360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4926216" y="4045312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-90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990112" y="4045312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-180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3054008" y="4045312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-270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2189912" y="4045312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-360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276527" y="1830530"/>
                <a:ext cx="2649686" cy="584775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d>
                            <m:d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15</m:t>
                              </m:r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0°</m:t>
                              </m:r>
                            </m:e>
                          </m:d>
                        </m:e>
                      </m:func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6527" y="1830530"/>
                <a:ext cx="2649686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4968633" y="1718345"/>
                <a:ext cx="906145" cy="855299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8633" y="1718345"/>
                <a:ext cx="906145" cy="85529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15968AA-56AC-A49F-7CEC-B76846A2B0B1}"/>
                  </a:ext>
                </a:extLst>
              </p:cNvPr>
              <p:cNvSpPr txBox="1"/>
              <p:nvPr/>
            </p:nvSpPr>
            <p:spPr>
              <a:xfrm>
                <a:off x="587388" y="-21035"/>
                <a:ext cx="11017224" cy="162518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>
                    <a:solidFill>
                      <a:schemeClr val="tx1"/>
                    </a:solidFill>
                  </a:rPr>
                  <a:t>You are told that </a:t>
                </a:r>
                <a:r>
                  <a:rPr lang="en-GB" sz="4000" b="1" dirty="0">
                    <a:solidFill>
                      <a:schemeClr val="tx1"/>
                    </a:solidFill>
                  </a:rPr>
                  <a:t>tan(30°)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GB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den>
                    </m:f>
                  </m:oMath>
                </a14:m>
                <a:r>
                  <a:rPr lang="en-GB" sz="4000" dirty="0">
                    <a:solidFill>
                      <a:schemeClr val="tx1"/>
                    </a:solidFill>
                  </a:rPr>
                  <a:t> </a:t>
                </a:r>
              </a:p>
              <a:p>
                <a:pPr algn="ctr"/>
                <a:r>
                  <a:rPr lang="en-GB" sz="4000" dirty="0">
                    <a:solidFill>
                      <a:schemeClr val="tx1"/>
                    </a:solidFill>
                  </a:rPr>
                  <a:t>Using symmetry in the graph, work out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4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m:rPr>
                        <m:sty m:val="p"/>
                      </m:rPr>
                      <a:rPr lang="en-GB" sz="40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an</m:t>
                    </m:r>
                    <m:r>
                      <a:rPr lang="en-GB" sz="40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(150</m:t>
                    </m:r>
                  </m:oMath>
                </a14:m>
                <a:r>
                  <a:rPr lang="en-GB" sz="4000" dirty="0">
                    <a:solidFill>
                      <a:schemeClr val="tx1"/>
                    </a:solidFill>
                  </a:rPr>
                  <a:t>°)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15968AA-56AC-A49F-7CEC-B76846A2B0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388" y="-21035"/>
                <a:ext cx="11017224" cy="1625188"/>
              </a:xfrm>
              <a:prstGeom prst="rect">
                <a:avLst/>
              </a:prstGeom>
              <a:blipFill>
                <a:blip r:embed="rId5"/>
                <a:stretch>
                  <a:fillRect r="-664" b="-1541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2902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15480" y="2924944"/>
            <a:ext cx="921702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When transforming graphs </a:t>
            </a:r>
          </a:p>
          <a:p>
            <a:pPr algn="ctr"/>
            <a:r>
              <a:rPr lang="en-GB" sz="5400" dirty="0"/>
              <a:t>always think about </a:t>
            </a:r>
          </a:p>
          <a:p>
            <a:pPr algn="ctr"/>
            <a:r>
              <a:rPr lang="en-GB" sz="5400" dirty="0"/>
              <a:t>the basic </a:t>
            </a:r>
            <a:r>
              <a:rPr lang="en-GB" sz="5400" b="1" dirty="0"/>
              <a:t>sin</a:t>
            </a:r>
            <a:r>
              <a:rPr lang="en-GB" sz="5400" dirty="0"/>
              <a:t>, </a:t>
            </a:r>
            <a:r>
              <a:rPr lang="en-GB" sz="5400" b="1" dirty="0"/>
              <a:t>cos</a:t>
            </a:r>
            <a:r>
              <a:rPr lang="en-GB" sz="5400" dirty="0"/>
              <a:t> and </a:t>
            </a:r>
            <a:r>
              <a:rPr lang="en-GB" sz="5400" b="1" dirty="0"/>
              <a:t>tan</a:t>
            </a:r>
            <a:r>
              <a:rPr lang="en-GB" sz="5400" dirty="0"/>
              <a:t> waves </a:t>
            </a:r>
          </a:p>
          <a:p>
            <a:pPr algn="ctr"/>
            <a:r>
              <a:rPr lang="en-GB" sz="5400" dirty="0"/>
              <a:t>as your starting position.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893911-7462-4A80-7156-885BB8569DF2}"/>
              </a:ext>
            </a:extLst>
          </p:cNvPr>
          <p:cNvSpPr txBox="1"/>
          <p:nvPr/>
        </p:nvSpPr>
        <p:spPr>
          <a:xfrm>
            <a:off x="1631504" y="404664"/>
            <a:ext cx="8640960" cy="2123658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6600" b="1" dirty="0">
                <a:solidFill>
                  <a:schemeClr val="bg1"/>
                </a:solidFill>
              </a:rPr>
              <a:t>Transforming </a:t>
            </a:r>
          </a:p>
          <a:p>
            <a:pPr algn="ctr"/>
            <a:r>
              <a:rPr lang="en-GB" sz="6600" b="1" dirty="0">
                <a:solidFill>
                  <a:schemeClr val="bg1"/>
                </a:solidFill>
              </a:rPr>
              <a:t>Trigonometric Graphs</a:t>
            </a:r>
          </a:p>
        </p:txBody>
      </p:sp>
    </p:spTree>
    <p:extLst>
      <p:ext uri="{BB962C8B-B14F-4D97-AF65-F5344CB8AC3E}">
        <p14:creationId xmlns:p14="http://schemas.microsoft.com/office/powerpoint/2010/main" val="34151348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1523491" y="340599"/>
            <a:ext cx="8784976" cy="76944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400" b="1" dirty="0"/>
              <a:t>Transforming Trigonometric Graphs</a:t>
            </a:r>
          </a:p>
        </p:txBody>
      </p:sp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8445394"/>
              </p:ext>
            </p:extLst>
          </p:nvPr>
        </p:nvGraphicFramePr>
        <p:xfrm>
          <a:off x="2908013" y="1384292"/>
          <a:ext cx="6028175" cy="975360"/>
        </p:xfrm>
        <a:graphic>
          <a:graphicData uri="http://schemas.openxmlformats.org/drawingml/2006/table">
            <a:tbl>
              <a:tblPr/>
              <a:tblGrid>
                <a:gridCol w="1387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410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7588">
                <a:tc>
                  <a:txBody>
                    <a:bodyPr/>
                    <a:lstStyle/>
                    <a:p>
                      <a:pPr algn="l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f(x) </a:t>
                      </a:r>
                      <a:r>
                        <a:rPr lang="en-GB" sz="3200" b="1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+ a</a:t>
                      </a:r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graph moves </a:t>
                      </a:r>
                      <a:r>
                        <a:rPr lang="en-GB" sz="32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up</a:t>
                      </a:r>
                      <a:endParaRPr lang="en-GB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7588">
                <a:tc>
                  <a:txBody>
                    <a:bodyPr/>
                    <a:lstStyle/>
                    <a:p>
                      <a:pPr algn="l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f(x) </a:t>
                      </a:r>
                      <a:r>
                        <a:rPr lang="en-GB" sz="3200" b="1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– a      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graph moves</a:t>
                      </a:r>
                      <a:r>
                        <a:rPr lang="en-GB" sz="32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 down</a:t>
                      </a:r>
                      <a:endParaRPr lang="en-GB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6125922"/>
              </p:ext>
            </p:extLst>
          </p:nvPr>
        </p:nvGraphicFramePr>
        <p:xfrm>
          <a:off x="2836005" y="2705778"/>
          <a:ext cx="5832648" cy="1025272"/>
        </p:xfrm>
        <a:graphic>
          <a:graphicData uri="http://schemas.openxmlformats.org/drawingml/2006/table">
            <a:tbl>
              <a:tblPr/>
              <a:tblGrid>
                <a:gridCol w="751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78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275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01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01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4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3759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f(x</a:t>
                      </a:r>
                      <a:r>
                        <a:rPr lang="en-GB" sz="3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3200" b="1" i="0" u="none" strike="noStrike" baseline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r>
                        <a:rPr lang="en-GB" sz="32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a</a:t>
                      </a:r>
                      <a:r>
                        <a:rPr lang="en-GB" sz="3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graph moves </a:t>
                      </a:r>
                      <a:r>
                        <a:rPr lang="en-GB" sz="3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left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7588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f(x </a:t>
                      </a:r>
                      <a:r>
                        <a:rPr lang="en-GB" sz="32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– a</a:t>
                      </a:r>
                      <a:r>
                        <a:rPr lang="en-GB" sz="3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) </a:t>
                      </a:r>
                      <a:r>
                        <a:rPr lang="en-GB" sz="3200" b="1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     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graph moves</a:t>
                      </a:r>
                      <a:r>
                        <a:rPr lang="en-GB" sz="32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3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right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9" name="Table 2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3030533"/>
                  </p:ext>
                </p:extLst>
              </p:nvPr>
            </p:nvGraphicFramePr>
            <p:xfrm>
              <a:off x="3200171" y="4073930"/>
              <a:ext cx="7120539" cy="1140270"/>
            </p:xfrm>
            <a:graphic>
              <a:graphicData uri="http://schemas.openxmlformats.org/drawingml/2006/table">
                <a:tbl>
                  <a:tblPr/>
                  <a:tblGrid>
                    <a:gridCol w="111526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6005273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33054"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en-GB" sz="3200" b="1" i="0" u="none" strike="noStrike" dirty="0">
                              <a:solidFill>
                                <a:srgbClr val="7030A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a</a:t>
                          </a:r>
                          <a:r>
                            <a:rPr lang="en-GB" sz="32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f(</a:t>
                          </a:r>
                          <a:r>
                            <a:rPr lang="en-GB" sz="3200" b="0" i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32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)</a:t>
                          </a:r>
                          <a:endParaRPr lang="en-GB" sz="3200" b="1" i="0" u="none" strike="noStrike" dirty="0">
                            <a:solidFill>
                              <a:srgbClr val="008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0" marR="0" marT="0" marB="0" anchor="b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GB" sz="3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The</a:t>
                          </a:r>
                          <a:r>
                            <a:rPr lang="en-GB" sz="3200" b="0" i="0" u="none" strike="noStrike" dirty="0">
                              <a:solidFill>
                                <a:srgbClr val="00B05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 </a:t>
                          </a:r>
                          <a:r>
                            <a:rPr lang="en-GB" sz="3200" b="0" i="1" u="none" strike="noStrike" dirty="0">
                              <a:solidFill>
                                <a:srgbClr val="7030A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y</a:t>
                          </a:r>
                          <a:r>
                            <a:rPr lang="en-GB" sz="3200" b="0" i="0" u="none" strike="noStrike" dirty="0">
                              <a:solidFill>
                                <a:srgbClr val="7030A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-coordinates </a:t>
                          </a:r>
                          <a:r>
                            <a:rPr lang="en-GB" sz="3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become (</a:t>
                          </a:r>
                          <a:r>
                            <a:rPr lang="en-GB" sz="3200" b="0" i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3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 , </a:t>
                          </a:r>
                          <a:r>
                            <a:rPr lang="en-GB" sz="3200" b="0" i="0" u="none" strike="noStrike" dirty="0">
                              <a:solidFill>
                                <a:srgbClr val="7030A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a</a:t>
                          </a:r>
                          <a:r>
                            <a:rPr lang="en-GB" sz="3200" b="0" i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GB" sz="3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 )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37588"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en-GB" sz="32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f(</a:t>
                          </a:r>
                          <a:r>
                            <a:rPr lang="en-GB" sz="3200" b="1" i="0" u="none" strike="noStrike" dirty="0">
                              <a:solidFill>
                                <a:srgbClr val="7030A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a</a:t>
                          </a:r>
                          <a:r>
                            <a:rPr lang="en-GB" sz="3200" b="0" i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32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)</a:t>
                          </a:r>
                        </a:p>
                      </a:txBody>
                      <a:tcPr marL="0" marR="0" marT="0" marB="0" anchor="b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GB" sz="3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The </a:t>
                          </a:r>
                          <a:r>
                            <a:rPr lang="en-GB" sz="3200" b="0" i="1" u="none" strike="noStrike" dirty="0">
                              <a:solidFill>
                                <a:srgbClr val="7030A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x</a:t>
                          </a:r>
                          <a:r>
                            <a:rPr lang="en-GB" sz="3200" b="0" i="0" u="none" strike="noStrike" dirty="0">
                              <a:solidFill>
                                <a:srgbClr val="7030A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-coordinates</a:t>
                          </a:r>
                          <a:r>
                            <a:rPr lang="en-GB" sz="3200" b="0" i="0" u="none" strike="noStrike" dirty="0">
                              <a:solidFill>
                                <a:srgbClr val="FF99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 </a:t>
                          </a:r>
                          <a:r>
                            <a:rPr lang="en-GB" sz="3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become (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GB" sz="3200" b="0" i="1" u="none" strike="noStrike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3200" b="0" i="1" u="none" strike="noStrike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GB" sz="3200" b="0" i="1" u="none" strike="noStrike" smtClean="0">
                                      <a:solidFill>
                                        <a:srgbClr val="7030A0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den>
                              </m:f>
                            </m:oMath>
                          </a14:m>
                          <a:r>
                            <a:rPr lang="en-GB" sz="3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 ,</a:t>
                          </a:r>
                          <a:r>
                            <a:rPr lang="en-GB" sz="3200" b="0" i="1" u="none" strike="noStrike" dirty="0">
                              <a:solidFill>
                                <a:srgbClr val="FF99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 </a:t>
                          </a:r>
                          <a:r>
                            <a:rPr lang="en-GB" sz="3200" b="0" i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GB" sz="3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)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9" name="Table 2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3030533"/>
                  </p:ext>
                </p:extLst>
              </p:nvPr>
            </p:nvGraphicFramePr>
            <p:xfrm>
              <a:off x="3200171" y="4073930"/>
              <a:ext cx="7120539" cy="1140270"/>
            </p:xfrm>
            <a:graphic>
              <a:graphicData uri="http://schemas.openxmlformats.org/drawingml/2006/table">
                <a:tbl>
                  <a:tblPr/>
                  <a:tblGrid>
                    <a:gridCol w="111526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6005273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487680"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en-GB" sz="3200" b="1" i="0" u="none" strike="noStrike" dirty="0">
                              <a:solidFill>
                                <a:srgbClr val="7030A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a</a:t>
                          </a:r>
                          <a:r>
                            <a:rPr lang="en-GB" sz="32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f(</a:t>
                          </a:r>
                          <a:r>
                            <a:rPr lang="en-GB" sz="3200" b="0" i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32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)</a:t>
                          </a:r>
                          <a:endParaRPr lang="en-GB" sz="3200" b="1" i="0" u="none" strike="noStrike" dirty="0">
                            <a:solidFill>
                              <a:srgbClr val="008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0" marR="0" marT="0" marB="0" anchor="b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GB" sz="3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The</a:t>
                          </a:r>
                          <a:r>
                            <a:rPr lang="en-GB" sz="3200" b="0" i="0" u="none" strike="noStrike" dirty="0">
                              <a:solidFill>
                                <a:srgbClr val="00B05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 </a:t>
                          </a:r>
                          <a:r>
                            <a:rPr lang="en-GB" sz="3200" b="0" i="1" u="none" strike="noStrike" dirty="0">
                              <a:solidFill>
                                <a:srgbClr val="7030A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y</a:t>
                          </a:r>
                          <a:r>
                            <a:rPr lang="en-GB" sz="3200" b="0" i="0" u="none" strike="noStrike" dirty="0">
                              <a:solidFill>
                                <a:srgbClr val="7030A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-coordinates </a:t>
                          </a:r>
                          <a:r>
                            <a:rPr lang="en-GB" sz="3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become (</a:t>
                          </a:r>
                          <a:r>
                            <a:rPr lang="en-GB" sz="3200" b="0" i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3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 , </a:t>
                          </a:r>
                          <a:r>
                            <a:rPr lang="en-GB" sz="3200" b="0" i="0" u="none" strike="noStrike" dirty="0">
                              <a:solidFill>
                                <a:srgbClr val="7030A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a</a:t>
                          </a:r>
                          <a:r>
                            <a:rPr lang="en-GB" sz="3200" b="0" i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GB" sz="3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 )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52590"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en-GB" sz="32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f(</a:t>
                          </a:r>
                          <a:r>
                            <a:rPr lang="en-GB" sz="3200" b="1" i="0" u="none" strike="noStrike" dirty="0">
                              <a:solidFill>
                                <a:srgbClr val="7030A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a</a:t>
                          </a:r>
                          <a:r>
                            <a:rPr lang="en-GB" sz="3200" b="0" i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32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)</a:t>
                          </a:r>
                        </a:p>
                      </a:txBody>
                      <a:tcPr marL="0" marR="0" marT="0" marB="0" anchor="b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8541" t="-93519" b="-3703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30" name="Tab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8074514"/>
              </p:ext>
            </p:extLst>
          </p:nvPr>
        </p:nvGraphicFramePr>
        <p:xfrm>
          <a:off x="3200171" y="5538899"/>
          <a:ext cx="7108296" cy="975360"/>
        </p:xfrm>
        <a:graphic>
          <a:graphicData uri="http://schemas.openxmlformats.org/drawingml/2006/table">
            <a:tbl>
              <a:tblPr/>
              <a:tblGrid>
                <a:gridCol w="11197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88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7588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32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–</a:t>
                      </a:r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f(</a:t>
                      </a:r>
                      <a:r>
                        <a:rPr lang="en-GB" sz="32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       </a:t>
                      </a:r>
                      <a:endParaRPr lang="en-GB" sz="3200" b="1" i="0" u="none" strike="noStrike" dirty="0">
                        <a:solidFill>
                          <a:srgbClr val="D6009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graph is </a:t>
                      </a:r>
                      <a:r>
                        <a:rPr lang="en-GB" sz="32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reflected</a:t>
                      </a:r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in the </a:t>
                      </a:r>
                      <a:r>
                        <a:rPr lang="en-GB" sz="3200" b="0" i="1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 axis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7588">
                <a:tc>
                  <a:txBody>
                    <a:bodyPr/>
                    <a:lstStyle/>
                    <a:p>
                      <a:pPr algn="l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f(</a:t>
                      </a:r>
                      <a:r>
                        <a:rPr lang="en-GB" sz="32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–</a:t>
                      </a:r>
                      <a:r>
                        <a:rPr lang="en-GB" sz="32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graph is </a:t>
                      </a:r>
                      <a:r>
                        <a:rPr lang="en-GB" sz="32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reflected</a:t>
                      </a:r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in the </a:t>
                      </a:r>
                      <a:r>
                        <a:rPr lang="en-GB" sz="3200" b="0" i="1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3200" b="0" i="1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32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axis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08047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947758" y="199935"/>
                <a:ext cx="5372708" cy="132343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Sketch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000" b="1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func>
                      <m:func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40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 dirty="0">
                          <a:latin typeface="Cambria Math" panose="02040503050406030204" pitchFamily="18" charset="0"/>
                        </a:rPr>
                        <m:t>0≤</m:t>
                      </m:r>
                      <m:r>
                        <a:rPr lang="en-GB" sz="4000" i="1" dirty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 dirty="0">
                          <a:latin typeface="Cambria Math" panose="02040503050406030204" pitchFamily="18" charset="0"/>
                        </a:rPr>
                        <m:t>≤360°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7758" y="199935"/>
                <a:ext cx="5372708" cy="1323439"/>
              </a:xfrm>
              <a:prstGeom prst="rect">
                <a:avLst/>
              </a:prstGeom>
              <a:blipFill>
                <a:blip r:embed="rId2"/>
                <a:stretch>
                  <a:fillRect t="-164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/>
          <p:cNvGrpSpPr/>
          <p:nvPr/>
        </p:nvGrpSpPr>
        <p:grpSpPr>
          <a:xfrm>
            <a:off x="1991544" y="2030368"/>
            <a:ext cx="6984776" cy="4608512"/>
            <a:chOff x="2784500" y="2365048"/>
            <a:chExt cx="3579750" cy="2728208"/>
          </a:xfrm>
        </p:grpSpPr>
        <p:cxnSp>
          <p:nvCxnSpPr>
            <p:cNvPr id="8" name="Straight Arrow Connector 7"/>
            <p:cNvCxnSpPr/>
            <p:nvPr/>
          </p:nvCxnSpPr>
          <p:spPr>
            <a:xfrm flipV="1">
              <a:off x="3170126" y="2716992"/>
              <a:ext cx="0" cy="237626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3170126" y="4004628"/>
              <a:ext cx="288451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6025046" y="3809812"/>
                  <a:ext cx="339204" cy="3826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25046" y="3809812"/>
                  <a:ext cx="339204" cy="382624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3000524" y="2365048"/>
                  <a:ext cx="339204" cy="3826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0524" y="2365048"/>
                  <a:ext cx="339204" cy="382624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3643702" y="3989388"/>
                  <a:ext cx="432048" cy="3097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90°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43702" y="3989388"/>
                  <a:ext cx="432048" cy="3097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4292724" y="3989387"/>
                  <a:ext cx="432048" cy="3097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180°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92724" y="3989387"/>
                  <a:ext cx="432048" cy="3097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4903399" y="3989386"/>
                  <a:ext cx="432048" cy="3097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270°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03399" y="3989386"/>
                  <a:ext cx="432048" cy="3097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/>
                <p:cNvSpPr txBox="1"/>
                <p:nvPr/>
              </p:nvSpPr>
              <p:spPr>
                <a:xfrm>
                  <a:off x="5516571" y="3989386"/>
                  <a:ext cx="432048" cy="3097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360°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17" name="Text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16571" y="3989386"/>
                  <a:ext cx="432048" cy="3097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Freeform: Shape 17"/>
            <p:cNvSpPr/>
            <p:nvPr/>
          </p:nvSpPr>
          <p:spPr>
            <a:xfrm>
              <a:off x="3161310" y="3150806"/>
              <a:ext cx="2606040" cy="1714517"/>
            </a:xfrm>
            <a:custGeom>
              <a:avLst/>
              <a:gdLst>
                <a:gd name="connsiteX0" fmla="*/ 0 w 2606040"/>
                <a:gd name="connsiteY0" fmla="*/ 845831 h 1714513"/>
                <a:gd name="connsiteX1" fmla="*/ 647700 w 2606040"/>
                <a:gd name="connsiteY1" fmla="*/ 11 h 1714513"/>
                <a:gd name="connsiteX2" fmla="*/ 1363980 w 2606040"/>
                <a:gd name="connsiteY2" fmla="*/ 861071 h 1714513"/>
                <a:gd name="connsiteX3" fmla="*/ 1981200 w 2606040"/>
                <a:gd name="connsiteY3" fmla="*/ 1714511 h 1714513"/>
                <a:gd name="connsiteX4" fmla="*/ 2606040 w 2606040"/>
                <a:gd name="connsiteY4" fmla="*/ 853451 h 1714513"/>
                <a:gd name="connsiteX0" fmla="*/ 0 w 2606040"/>
                <a:gd name="connsiteY0" fmla="*/ 845831 h 1714516"/>
                <a:gd name="connsiteX1" fmla="*/ 647700 w 2606040"/>
                <a:gd name="connsiteY1" fmla="*/ 11 h 1714516"/>
                <a:gd name="connsiteX2" fmla="*/ 1363980 w 2606040"/>
                <a:gd name="connsiteY2" fmla="*/ 861071 h 1714516"/>
                <a:gd name="connsiteX3" fmla="*/ 1981200 w 2606040"/>
                <a:gd name="connsiteY3" fmla="*/ 1714511 h 1714516"/>
                <a:gd name="connsiteX4" fmla="*/ 2606040 w 2606040"/>
                <a:gd name="connsiteY4" fmla="*/ 853451 h 1714516"/>
                <a:gd name="connsiteX0" fmla="*/ 0 w 2606040"/>
                <a:gd name="connsiteY0" fmla="*/ 845831 h 1714517"/>
                <a:gd name="connsiteX1" fmla="*/ 647700 w 2606040"/>
                <a:gd name="connsiteY1" fmla="*/ 11 h 1714517"/>
                <a:gd name="connsiteX2" fmla="*/ 1363980 w 2606040"/>
                <a:gd name="connsiteY2" fmla="*/ 861071 h 1714517"/>
                <a:gd name="connsiteX3" fmla="*/ 1981200 w 2606040"/>
                <a:gd name="connsiteY3" fmla="*/ 1714511 h 1714517"/>
                <a:gd name="connsiteX4" fmla="*/ 2606040 w 2606040"/>
                <a:gd name="connsiteY4" fmla="*/ 853451 h 1714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6040" h="1714517">
                  <a:moveTo>
                    <a:pt x="0" y="845831"/>
                  </a:moveTo>
                  <a:cubicBezTo>
                    <a:pt x="210185" y="421651"/>
                    <a:pt x="420370" y="-2529"/>
                    <a:pt x="647700" y="11"/>
                  </a:cubicBezTo>
                  <a:cubicBezTo>
                    <a:pt x="875030" y="2551"/>
                    <a:pt x="1164590" y="186701"/>
                    <a:pt x="1363980" y="861071"/>
                  </a:cubicBezTo>
                  <a:cubicBezTo>
                    <a:pt x="1563370" y="1535441"/>
                    <a:pt x="1774190" y="1715781"/>
                    <a:pt x="1981200" y="1714511"/>
                  </a:cubicBezTo>
                  <a:cubicBezTo>
                    <a:pt x="2188210" y="1713241"/>
                    <a:pt x="2397125" y="1283346"/>
                    <a:pt x="2606040" y="853451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36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2802117" y="3040976"/>
                  <a:ext cx="432048" cy="3097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4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02117" y="3040976"/>
                  <a:ext cx="432048" cy="309743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2784500" y="4562626"/>
                  <a:ext cx="432048" cy="3097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−4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84500" y="4562626"/>
                  <a:ext cx="432048" cy="309743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0" name="Arrow: Up-Down 39"/>
            <p:cNvSpPr/>
            <p:nvPr/>
          </p:nvSpPr>
          <p:spPr>
            <a:xfrm>
              <a:off x="4682398" y="2734380"/>
              <a:ext cx="221001" cy="459383"/>
            </a:xfrm>
            <a:prstGeom prst="upDownArrow">
              <a:avLst/>
            </a:prstGeom>
            <a:solidFill>
              <a:srgbClr val="0000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/>
                <p:cNvSpPr txBox="1"/>
                <p:nvPr/>
              </p:nvSpPr>
              <p:spPr>
                <a:xfrm>
                  <a:off x="4903399" y="2726174"/>
                  <a:ext cx="614521" cy="5466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×4</m:t>
                        </m:r>
                      </m:oMath>
                    </m:oMathPara>
                  </a14:m>
                  <a:endParaRPr lang="en-GB" sz="5400" dirty="0"/>
                </a:p>
              </p:txBody>
            </p:sp>
          </mc:Choice>
          <mc:Fallback xmlns="">
            <p:sp>
              <p:nvSpPr>
                <p:cNvPr id="41" name="TextBox 4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03399" y="2726174"/>
                  <a:ext cx="614521" cy="546605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EAE6FA0-C75D-A7F6-6441-593E9986F8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8399122"/>
              </p:ext>
            </p:extLst>
          </p:nvPr>
        </p:nvGraphicFramePr>
        <p:xfrm>
          <a:off x="2438914" y="1628800"/>
          <a:ext cx="6278488" cy="426720"/>
        </p:xfrm>
        <a:graphic>
          <a:graphicData uri="http://schemas.openxmlformats.org/drawingml/2006/table">
            <a:tbl>
              <a:tblPr/>
              <a:tblGrid>
                <a:gridCol w="983378">
                  <a:extLst>
                    <a:ext uri="{9D8B030D-6E8A-4147-A177-3AD203B41FA5}">
                      <a16:colId xmlns:a16="http://schemas.microsoft.com/office/drawing/2014/main" val="3547921580"/>
                    </a:ext>
                  </a:extLst>
                </a:gridCol>
                <a:gridCol w="5295110">
                  <a:extLst>
                    <a:ext uri="{9D8B030D-6E8A-4147-A177-3AD203B41FA5}">
                      <a16:colId xmlns:a16="http://schemas.microsoft.com/office/drawing/2014/main" val="3514887457"/>
                    </a:ext>
                  </a:extLst>
                </a:gridCol>
              </a:tblGrid>
              <a:tr h="333054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af(</a:t>
                      </a:r>
                      <a:r>
                        <a:rPr lang="en-GB" sz="2800" b="0" i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The </a:t>
                      </a:r>
                      <a:r>
                        <a:rPr lang="en-GB" sz="2800" b="0" i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y</a:t>
                      </a:r>
                      <a:r>
                        <a:rPr lang="en-GB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-coordinates become (</a:t>
                      </a:r>
                      <a:r>
                        <a:rPr lang="en-GB" sz="2800" b="0" i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, a</a:t>
                      </a:r>
                      <a:r>
                        <a:rPr lang="en-GB" sz="2800" b="0" i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56348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5014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071664" y="230423"/>
                <a:ext cx="5616624" cy="132343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Sketch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=1+</m:t>
                    </m:r>
                    <m:func>
                      <m:func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400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GB" sz="40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GB" sz="4000" dirty="0"/>
                  <a:t> </a:t>
                </a:r>
                <a:endParaRPr lang="en-GB" sz="40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 dirty="0">
                          <a:latin typeface="Cambria Math" panose="02040503050406030204" pitchFamily="18" charset="0"/>
                        </a:rPr>
                        <m:t>0≤</m:t>
                      </m:r>
                      <m:r>
                        <a:rPr lang="en-GB" sz="4000" i="1" dirty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 dirty="0">
                          <a:latin typeface="Cambria Math" panose="02040503050406030204" pitchFamily="18" charset="0"/>
                        </a:rPr>
                        <m:t>≤360°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664" y="230423"/>
                <a:ext cx="5616624" cy="1323439"/>
              </a:xfrm>
              <a:prstGeom prst="rect">
                <a:avLst/>
              </a:prstGeom>
              <a:blipFill>
                <a:blip r:embed="rId2"/>
                <a:stretch>
                  <a:fillRect t="-164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/>
          <p:cNvGrpSpPr/>
          <p:nvPr/>
        </p:nvGrpSpPr>
        <p:grpSpPr>
          <a:xfrm>
            <a:off x="3424808" y="2204864"/>
            <a:ext cx="5103930" cy="4479247"/>
            <a:chOff x="2781649" y="1877599"/>
            <a:chExt cx="3582601" cy="3215657"/>
          </a:xfrm>
        </p:grpSpPr>
        <p:cxnSp>
          <p:nvCxnSpPr>
            <p:cNvPr id="8" name="Straight Arrow Connector 7"/>
            <p:cNvCxnSpPr/>
            <p:nvPr/>
          </p:nvCxnSpPr>
          <p:spPr>
            <a:xfrm flipV="1">
              <a:off x="3170126" y="2043273"/>
              <a:ext cx="0" cy="304998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3170126" y="4004628"/>
              <a:ext cx="288451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6025046" y="3809812"/>
                  <a:ext cx="339204" cy="3314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25046" y="3809812"/>
                  <a:ext cx="339204" cy="33143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2875458" y="1877599"/>
                  <a:ext cx="339204" cy="3314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75458" y="1877599"/>
                  <a:ext cx="339204" cy="331430"/>
                </a:xfrm>
                <a:prstGeom prst="rect">
                  <a:avLst/>
                </a:prstGeom>
                <a:blipFill>
                  <a:blip r:embed="rId4"/>
                  <a:stretch>
                    <a:fillRect b="-10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3643702" y="3989388"/>
                  <a:ext cx="432048" cy="2651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>
                            <a:latin typeface="Cambria Math" panose="02040503050406030204" pitchFamily="18" charset="0"/>
                          </a:rPr>
                          <m:t>90°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43702" y="3989388"/>
                  <a:ext cx="432048" cy="26514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4292724" y="3989387"/>
                  <a:ext cx="432048" cy="2651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>
                            <a:latin typeface="Cambria Math" panose="02040503050406030204" pitchFamily="18" charset="0"/>
                          </a:rPr>
                          <m:t>180°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92724" y="3989387"/>
                  <a:ext cx="432048" cy="265144"/>
                </a:xfrm>
                <a:prstGeom prst="rect">
                  <a:avLst/>
                </a:prstGeom>
                <a:blipFill>
                  <a:blip r:embed="rId6"/>
                  <a:stretch>
                    <a:fillRect r="-396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4903399" y="3989386"/>
                  <a:ext cx="432048" cy="2651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>
                            <a:latin typeface="Cambria Math" panose="02040503050406030204" pitchFamily="18" charset="0"/>
                          </a:rPr>
                          <m:t>270°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03399" y="3989386"/>
                  <a:ext cx="432048" cy="265144"/>
                </a:xfrm>
                <a:prstGeom prst="rect">
                  <a:avLst/>
                </a:prstGeom>
                <a:blipFill>
                  <a:blip r:embed="rId7"/>
                  <a:stretch>
                    <a:fillRect r="-396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/>
                <p:cNvSpPr txBox="1"/>
                <p:nvPr/>
              </p:nvSpPr>
              <p:spPr>
                <a:xfrm>
                  <a:off x="5516571" y="3989386"/>
                  <a:ext cx="432048" cy="2651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>
                            <a:latin typeface="Cambria Math" panose="02040503050406030204" pitchFamily="18" charset="0"/>
                          </a:rPr>
                          <m:t>360°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7" name="Text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16571" y="3989386"/>
                  <a:ext cx="432048" cy="265144"/>
                </a:xfrm>
                <a:prstGeom prst="rect">
                  <a:avLst/>
                </a:prstGeom>
                <a:blipFill>
                  <a:blip r:embed="rId8"/>
                  <a:stretch>
                    <a:fillRect r="-396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Freeform: Shape 17"/>
            <p:cNvSpPr/>
            <p:nvPr/>
          </p:nvSpPr>
          <p:spPr>
            <a:xfrm>
              <a:off x="3170126" y="2279960"/>
              <a:ext cx="2606040" cy="1714517"/>
            </a:xfrm>
            <a:custGeom>
              <a:avLst/>
              <a:gdLst>
                <a:gd name="connsiteX0" fmla="*/ 0 w 2606040"/>
                <a:gd name="connsiteY0" fmla="*/ 845831 h 1714513"/>
                <a:gd name="connsiteX1" fmla="*/ 647700 w 2606040"/>
                <a:gd name="connsiteY1" fmla="*/ 11 h 1714513"/>
                <a:gd name="connsiteX2" fmla="*/ 1363980 w 2606040"/>
                <a:gd name="connsiteY2" fmla="*/ 861071 h 1714513"/>
                <a:gd name="connsiteX3" fmla="*/ 1981200 w 2606040"/>
                <a:gd name="connsiteY3" fmla="*/ 1714511 h 1714513"/>
                <a:gd name="connsiteX4" fmla="*/ 2606040 w 2606040"/>
                <a:gd name="connsiteY4" fmla="*/ 853451 h 1714513"/>
                <a:gd name="connsiteX0" fmla="*/ 0 w 2606040"/>
                <a:gd name="connsiteY0" fmla="*/ 845831 h 1714516"/>
                <a:gd name="connsiteX1" fmla="*/ 647700 w 2606040"/>
                <a:gd name="connsiteY1" fmla="*/ 11 h 1714516"/>
                <a:gd name="connsiteX2" fmla="*/ 1363980 w 2606040"/>
                <a:gd name="connsiteY2" fmla="*/ 861071 h 1714516"/>
                <a:gd name="connsiteX3" fmla="*/ 1981200 w 2606040"/>
                <a:gd name="connsiteY3" fmla="*/ 1714511 h 1714516"/>
                <a:gd name="connsiteX4" fmla="*/ 2606040 w 2606040"/>
                <a:gd name="connsiteY4" fmla="*/ 853451 h 1714516"/>
                <a:gd name="connsiteX0" fmla="*/ 0 w 2606040"/>
                <a:gd name="connsiteY0" fmla="*/ 845831 h 1714517"/>
                <a:gd name="connsiteX1" fmla="*/ 647700 w 2606040"/>
                <a:gd name="connsiteY1" fmla="*/ 11 h 1714517"/>
                <a:gd name="connsiteX2" fmla="*/ 1363980 w 2606040"/>
                <a:gd name="connsiteY2" fmla="*/ 861071 h 1714517"/>
                <a:gd name="connsiteX3" fmla="*/ 1981200 w 2606040"/>
                <a:gd name="connsiteY3" fmla="*/ 1714511 h 1714517"/>
                <a:gd name="connsiteX4" fmla="*/ 2606040 w 2606040"/>
                <a:gd name="connsiteY4" fmla="*/ 853451 h 1714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6040" h="1714517">
                  <a:moveTo>
                    <a:pt x="0" y="845831"/>
                  </a:moveTo>
                  <a:cubicBezTo>
                    <a:pt x="210185" y="421651"/>
                    <a:pt x="420370" y="-2529"/>
                    <a:pt x="647700" y="11"/>
                  </a:cubicBezTo>
                  <a:cubicBezTo>
                    <a:pt x="875030" y="2551"/>
                    <a:pt x="1164590" y="186701"/>
                    <a:pt x="1363980" y="861071"/>
                  </a:cubicBezTo>
                  <a:cubicBezTo>
                    <a:pt x="1563370" y="1535441"/>
                    <a:pt x="1774190" y="1715781"/>
                    <a:pt x="1981200" y="1714511"/>
                  </a:cubicBezTo>
                  <a:cubicBezTo>
                    <a:pt x="2188210" y="1713241"/>
                    <a:pt x="2397125" y="1283346"/>
                    <a:pt x="2606040" y="853451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2802117" y="3040976"/>
                  <a:ext cx="432048" cy="3314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02117" y="3040976"/>
                  <a:ext cx="432048" cy="331430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2781649" y="2179417"/>
                  <a:ext cx="432048" cy="3314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81649" y="2179417"/>
                  <a:ext cx="432048" cy="331430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/>
                <p:cNvSpPr txBox="1"/>
                <p:nvPr/>
              </p:nvSpPr>
              <p:spPr>
                <a:xfrm>
                  <a:off x="5101280" y="2477178"/>
                  <a:ext cx="614521" cy="50819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+ 1</m:t>
                        </m:r>
                      </m:oMath>
                    </m:oMathPara>
                  </a14:m>
                  <a:endParaRPr lang="en-GB" sz="4000" dirty="0"/>
                </a:p>
              </p:txBody>
            </p:sp>
          </mc:Choice>
          <mc:Fallback xmlns="">
            <p:sp>
              <p:nvSpPr>
                <p:cNvPr id="41" name="TextBox 4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01280" y="2477178"/>
                  <a:ext cx="614521" cy="50819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1" name="Arrow: Right 37"/>
          <p:cNvSpPr/>
          <p:nvPr/>
        </p:nvSpPr>
        <p:spPr>
          <a:xfrm rot="16200000">
            <a:off x="6158207" y="2998667"/>
            <a:ext cx="602362" cy="563822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386708" y="4968584"/>
                <a:ext cx="6155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6708" y="4968584"/>
                <a:ext cx="615514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4691F36-159D-2733-581A-8E22710B5E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5162391"/>
              </p:ext>
            </p:extLst>
          </p:nvPr>
        </p:nvGraphicFramePr>
        <p:xfrm>
          <a:off x="3424808" y="1701440"/>
          <a:ext cx="4910336" cy="437588"/>
        </p:xfrm>
        <a:graphic>
          <a:graphicData uri="http://schemas.openxmlformats.org/drawingml/2006/table">
            <a:tbl>
              <a:tblPr/>
              <a:tblGrid>
                <a:gridCol w="1129866">
                  <a:extLst>
                    <a:ext uri="{9D8B030D-6E8A-4147-A177-3AD203B41FA5}">
                      <a16:colId xmlns:a16="http://schemas.microsoft.com/office/drawing/2014/main" val="487803525"/>
                    </a:ext>
                  </a:extLst>
                </a:gridCol>
                <a:gridCol w="3780470">
                  <a:extLst>
                    <a:ext uri="{9D8B030D-6E8A-4147-A177-3AD203B41FA5}">
                      <a16:colId xmlns:a16="http://schemas.microsoft.com/office/drawing/2014/main" val="3350495080"/>
                    </a:ext>
                  </a:extLst>
                </a:gridCol>
              </a:tblGrid>
              <a:tr h="437588">
                <a:tc>
                  <a:txBody>
                    <a:bodyPr/>
                    <a:lstStyle/>
                    <a:p>
                      <a:pPr algn="l" fontAlgn="ctr"/>
                      <a:r>
                        <a:rPr lang="en-GB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f(x) – a      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The graph moves down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05574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4460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37234FF-93F9-E4EC-8211-7C1395FDEC2F}"/>
                  </a:ext>
                </a:extLst>
              </p:cNvPr>
              <p:cNvSpPr txBox="1"/>
              <p:nvPr/>
            </p:nvSpPr>
            <p:spPr>
              <a:xfrm>
                <a:off x="551384" y="2780928"/>
                <a:ext cx="11089232" cy="2800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9600" dirty="0"/>
                  <a:t>Sketch </a:t>
                </a:r>
                <a:r>
                  <a:rPr lang="en-GB" sz="9600" b="1" i="1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y</a:t>
                </a:r>
                <a:r>
                  <a:rPr lang="en-GB" sz="9600" b="1" dirty="0"/>
                  <a:t> = sin </a:t>
                </a:r>
                <a:r>
                  <a:rPr lang="en-GB" sz="96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9600" b="1" dirty="0"/>
                  <a:t> </a:t>
                </a:r>
              </a:p>
              <a:p>
                <a:pPr algn="ctr"/>
                <a:r>
                  <a:rPr lang="en-GB" sz="8000" dirty="0"/>
                  <a:t>from </a:t>
                </a:r>
                <a14:m>
                  <m:oMath xmlns:m="http://schemas.openxmlformats.org/officeDocument/2006/math">
                    <m:r>
                      <a:rPr lang="en-GB" sz="8000" b="0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8000" i="1">
                        <a:latin typeface="Cambria Math" panose="02040503050406030204" pitchFamily="18" charset="0"/>
                      </a:rPr>
                      <m:t>360°</m:t>
                    </m:r>
                    <m:r>
                      <a:rPr lang="en-GB" sz="80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sz="8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8000" b="0" i="1" smtClean="0">
                        <a:latin typeface="Cambria Math" panose="02040503050406030204" pitchFamily="18" charset="0"/>
                      </a:rPr>
                      <m:t> ≤360°</m:t>
                    </m:r>
                  </m:oMath>
                </a14:m>
                <a:endParaRPr lang="en-GB" sz="80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37234FF-93F9-E4EC-8211-7C1395FDEC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2780928"/>
                <a:ext cx="11089232" cy="2800767"/>
              </a:xfrm>
              <a:prstGeom prst="rect">
                <a:avLst/>
              </a:prstGeom>
              <a:blipFill>
                <a:blip r:embed="rId2"/>
                <a:stretch>
                  <a:fillRect l="-3132" t="-12609" b="-193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0896FD26-C0D6-E329-A77D-C14557C869B6}"/>
              </a:ext>
            </a:extLst>
          </p:cNvPr>
          <p:cNvSpPr txBox="1"/>
          <p:nvPr/>
        </p:nvSpPr>
        <p:spPr>
          <a:xfrm>
            <a:off x="2999656" y="620688"/>
            <a:ext cx="6096000" cy="156966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9600" b="1" dirty="0">
                <a:solidFill>
                  <a:schemeClr val="bg1"/>
                </a:solidFill>
              </a:rPr>
              <a:t>Sin Graphs</a:t>
            </a:r>
          </a:p>
        </p:txBody>
      </p:sp>
    </p:spTree>
    <p:extLst>
      <p:ext uri="{BB962C8B-B14F-4D97-AF65-F5344CB8AC3E}">
        <p14:creationId xmlns:p14="http://schemas.microsoft.com/office/powerpoint/2010/main" val="28029305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855640" y="205732"/>
                <a:ext cx="5804756" cy="132343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Sketch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400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GB" sz="40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GB" sz="4000" dirty="0"/>
                  <a:t>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 dirty="0">
                          <a:latin typeface="Cambria Math" panose="02040503050406030204" pitchFamily="18" charset="0"/>
                        </a:rPr>
                        <m:t>0≤</m:t>
                      </m:r>
                      <m:r>
                        <a:rPr lang="en-GB" sz="4000" i="1" dirty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 dirty="0">
                          <a:latin typeface="Cambria Math" panose="02040503050406030204" pitchFamily="18" charset="0"/>
                        </a:rPr>
                        <m:t>≤360°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640" y="205732"/>
                <a:ext cx="5804756" cy="1323439"/>
              </a:xfrm>
              <a:prstGeom prst="rect">
                <a:avLst/>
              </a:prstGeom>
              <a:blipFill>
                <a:blip r:embed="rId2"/>
                <a:stretch>
                  <a:fillRect t="-205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/>
          <p:nvPr/>
        </p:nvCxnSpPr>
        <p:spPr>
          <a:xfrm flipV="1">
            <a:off x="3596004" y="2968674"/>
            <a:ext cx="0" cy="33100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596004" y="4762286"/>
            <a:ext cx="410940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663248" y="4490917"/>
                <a:ext cx="4832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3248" y="4490917"/>
                <a:ext cx="483245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354382" y="2478434"/>
                <a:ext cx="4832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4382" y="2478434"/>
                <a:ext cx="483245" cy="461665"/>
              </a:xfrm>
              <a:prstGeom prst="rect">
                <a:avLst/>
              </a:prstGeom>
              <a:blipFill>
                <a:blip r:embed="rId4"/>
                <a:stretch>
                  <a:fillRect b="-1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270681" y="4741059"/>
                <a:ext cx="61551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90°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0681" y="4741059"/>
                <a:ext cx="615514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195306" y="4741057"/>
                <a:ext cx="61551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180°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5306" y="4741057"/>
                <a:ext cx="615514" cy="369332"/>
              </a:xfrm>
              <a:prstGeom prst="rect">
                <a:avLst/>
              </a:prstGeom>
              <a:blipFill>
                <a:blip r:embed="rId6"/>
                <a:stretch>
                  <a:fillRect r="-49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065300" y="4741056"/>
                <a:ext cx="61551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270°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5300" y="4741056"/>
                <a:ext cx="615514" cy="369332"/>
              </a:xfrm>
              <a:prstGeom prst="rect">
                <a:avLst/>
              </a:prstGeom>
              <a:blipFill>
                <a:blip r:embed="rId7"/>
                <a:stretch>
                  <a:fillRect r="-39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938852" y="4741056"/>
                <a:ext cx="61551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360°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8852" y="4741056"/>
                <a:ext cx="615514" cy="369332"/>
              </a:xfrm>
              <a:prstGeom prst="rect">
                <a:avLst/>
              </a:prstGeom>
              <a:blipFill>
                <a:blip r:embed="rId8"/>
                <a:stretch>
                  <a:fillRect r="-49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Freeform: Shape 17"/>
          <p:cNvSpPr/>
          <p:nvPr/>
        </p:nvSpPr>
        <p:spPr>
          <a:xfrm>
            <a:off x="3583445" y="3572955"/>
            <a:ext cx="1931121" cy="2388236"/>
          </a:xfrm>
          <a:custGeom>
            <a:avLst/>
            <a:gdLst>
              <a:gd name="connsiteX0" fmla="*/ 0 w 2606040"/>
              <a:gd name="connsiteY0" fmla="*/ 845831 h 1714513"/>
              <a:gd name="connsiteX1" fmla="*/ 647700 w 2606040"/>
              <a:gd name="connsiteY1" fmla="*/ 11 h 1714513"/>
              <a:gd name="connsiteX2" fmla="*/ 1363980 w 2606040"/>
              <a:gd name="connsiteY2" fmla="*/ 861071 h 1714513"/>
              <a:gd name="connsiteX3" fmla="*/ 1981200 w 2606040"/>
              <a:gd name="connsiteY3" fmla="*/ 1714511 h 1714513"/>
              <a:gd name="connsiteX4" fmla="*/ 2606040 w 2606040"/>
              <a:gd name="connsiteY4" fmla="*/ 853451 h 1714513"/>
              <a:gd name="connsiteX0" fmla="*/ 0 w 2606040"/>
              <a:gd name="connsiteY0" fmla="*/ 845831 h 1714516"/>
              <a:gd name="connsiteX1" fmla="*/ 647700 w 2606040"/>
              <a:gd name="connsiteY1" fmla="*/ 11 h 1714516"/>
              <a:gd name="connsiteX2" fmla="*/ 1363980 w 2606040"/>
              <a:gd name="connsiteY2" fmla="*/ 861071 h 1714516"/>
              <a:gd name="connsiteX3" fmla="*/ 1981200 w 2606040"/>
              <a:gd name="connsiteY3" fmla="*/ 1714511 h 1714516"/>
              <a:gd name="connsiteX4" fmla="*/ 2606040 w 2606040"/>
              <a:gd name="connsiteY4" fmla="*/ 853451 h 1714516"/>
              <a:gd name="connsiteX0" fmla="*/ 0 w 2606040"/>
              <a:gd name="connsiteY0" fmla="*/ 845831 h 1714517"/>
              <a:gd name="connsiteX1" fmla="*/ 647700 w 2606040"/>
              <a:gd name="connsiteY1" fmla="*/ 11 h 1714517"/>
              <a:gd name="connsiteX2" fmla="*/ 1363980 w 2606040"/>
              <a:gd name="connsiteY2" fmla="*/ 861071 h 1714517"/>
              <a:gd name="connsiteX3" fmla="*/ 1981200 w 2606040"/>
              <a:gd name="connsiteY3" fmla="*/ 1714511 h 1714517"/>
              <a:gd name="connsiteX4" fmla="*/ 2606040 w 2606040"/>
              <a:gd name="connsiteY4" fmla="*/ 853451 h 1714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06040" h="1714517">
                <a:moveTo>
                  <a:pt x="0" y="845831"/>
                </a:moveTo>
                <a:cubicBezTo>
                  <a:pt x="210185" y="421651"/>
                  <a:pt x="420370" y="-2529"/>
                  <a:pt x="647700" y="11"/>
                </a:cubicBezTo>
                <a:cubicBezTo>
                  <a:pt x="875030" y="2551"/>
                  <a:pt x="1164590" y="186701"/>
                  <a:pt x="1363980" y="861071"/>
                </a:cubicBezTo>
                <a:cubicBezTo>
                  <a:pt x="1563370" y="1535441"/>
                  <a:pt x="1774190" y="1715781"/>
                  <a:pt x="1981200" y="1714511"/>
                </a:cubicBezTo>
                <a:cubicBezTo>
                  <a:pt x="2188210" y="1713241"/>
                  <a:pt x="2397125" y="1283346"/>
                  <a:pt x="2606040" y="853451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071722" y="3419968"/>
                <a:ext cx="6155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722" y="3419968"/>
                <a:ext cx="615514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046624" y="5539550"/>
                <a:ext cx="61551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6624" y="5539550"/>
                <a:ext cx="615514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Freeform: Shape 17"/>
          <p:cNvSpPr/>
          <p:nvPr/>
        </p:nvSpPr>
        <p:spPr>
          <a:xfrm>
            <a:off x="5519936" y="3573016"/>
            <a:ext cx="1931121" cy="2388236"/>
          </a:xfrm>
          <a:custGeom>
            <a:avLst/>
            <a:gdLst>
              <a:gd name="connsiteX0" fmla="*/ 0 w 2606040"/>
              <a:gd name="connsiteY0" fmla="*/ 845831 h 1714513"/>
              <a:gd name="connsiteX1" fmla="*/ 647700 w 2606040"/>
              <a:gd name="connsiteY1" fmla="*/ 11 h 1714513"/>
              <a:gd name="connsiteX2" fmla="*/ 1363980 w 2606040"/>
              <a:gd name="connsiteY2" fmla="*/ 861071 h 1714513"/>
              <a:gd name="connsiteX3" fmla="*/ 1981200 w 2606040"/>
              <a:gd name="connsiteY3" fmla="*/ 1714511 h 1714513"/>
              <a:gd name="connsiteX4" fmla="*/ 2606040 w 2606040"/>
              <a:gd name="connsiteY4" fmla="*/ 853451 h 1714513"/>
              <a:gd name="connsiteX0" fmla="*/ 0 w 2606040"/>
              <a:gd name="connsiteY0" fmla="*/ 845831 h 1714516"/>
              <a:gd name="connsiteX1" fmla="*/ 647700 w 2606040"/>
              <a:gd name="connsiteY1" fmla="*/ 11 h 1714516"/>
              <a:gd name="connsiteX2" fmla="*/ 1363980 w 2606040"/>
              <a:gd name="connsiteY2" fmla="*/ 861071 h 1714516"/>
              <a:gd name="connsiteX3" fmla="*/ 1981200 w 2606040"/>
              <a:gd name="connsiteY3" fmla="*/ 1714511 h 1714516"/>
              <a:gd name="connsiteX4" fmla="*/ 2606040 w 2606040"/>
              <a:gd name="connsiteY4" fmla="*/ 853451 h 1714516"/>
              <a:gd name="connsiteX0" fmla="*/ 0 w 2606040"/>
              <a:gd name="connsiteY0" fmla="*/ 845831 h 1714517"/>
              <a:gd name="connsiteX1" fmla="*/ 647700 w 2606040"/>
              <a:gd name="connsiteY1" fmla="*/ 11 h 1714517"/>
              <a:gd name="connsiteX2" fmla="*/ 1363980 w 2606040"/>
              <a:gd name="connsiteY2" fmla="*/ 861071 h 1714517"/>
              <a:gd name="connsiteX3" fmla="*/ 1981200 w 2606040"/>
              <a:gd name="connsiteY3" fmla="*/ 1714511 h 1714517"/>
              <a:gd name="connsiteX4" fmla="*/ 2606040 w 2606040"/>
              <a:gd name="connsiteY4" fmla="*/ 853451 h 1714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06040" h="1714517">
                <a:moveTo>
                  <a:pt x="0" y="845831"/>
                </a:moveTo>
                <a:cubicBezTo>
                  <a:pt x="210185" y="421651"/>
                  <a:pt x="420370" y="-2529"/>
                  <a:pt x="647700" y="11"/>
                </a:cubicBezTo>
                <a:cubicBezTo>
                  <a:pt x="875030" y="2551"/>
                  <a:pt x="1164590" y="186701"/>
                  <a:pt x="1363980" y="861071"/>
                </a:cubicBezTo>
                <a:cubicBezTo>
                  <a:pt x="1563370" y="1535441"/>
                  <a:pt x="1774190" y="1715781"/>
                  <a:pt x="1981200" y="1714511"/>
                </a:cubicBezTo>
                <a:cubicBezTo>
                  <a:pt x="2188210" y="1713241"/>
                  <a:pt x="2397125" y="1283346"/>
                  <a:pt x="2606040" y="853451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5" name="TextBox 4"/>
          <p:cNvSpPr txBox="1"/>
          <p:nvPr/>
        </p:nvSpPr>
        <p:spPr>
          <a:xfrm>
            <a:off x="5278873" y="2800596"/>
            <a:ext cx="54256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FF0000"/>
                </a:solidFill>
              </a:rPr>
              <a:t>2</a:t>
            </a:r>
            <a:r>
              <a:rPr lang="en-GB" sz="3600" dirty="0"/>
              <a:t> cycles completed in 360˚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E3EF1488-857B-45E2-FF4B-852CFDB1268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81824536"/>
                  </p:ext>
                </p:extLst>
              </p:nvPr>
            </p:nvGraphicFramePr>
            <p:xfrm>
              <a:off x="2582770" y="1677476"/>
              <a:ext cx="6350496" cy="570929"/>
            </p:xfrm>
            <a:graphic>
              <a:graphicData uri="http://schemas.openxmlformats.org/drawingml/2006/table">
                <a:tbl>
                  <a:tblPr/>
                  <a:tblGrid>
                    <a:gridCol w="994657">
                      <a:extLst>
                        <a:ext uri="{9D8B030D-6E8A-4147-A177-3AD203B41FA5}">
                          <a16:colId xmlns:a16="http://schemas.microsoft.com/office/drawing/2014/main" val="1743552265"/>
                        </a:ext>
                      </a:extLst>
                    </a:gridCol>
                    <a:gridCol w="5355839">
                      <a:extLst>
                        <a:ext uri="{9D8B030D-6E8A-4147-A177-3AD203B41FA5}">
                          <a16:colId xmlns:a16="http://schemas.microsoft.com/office/drawing/2014/main" val="129667732"/>
                        </a:ext>
                      </a:extLst>
                    </a:gridCol>
                  </a:tblGrid>
                  <a:tr h="437588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2800" b="0" i="0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f(a</a:t>
                          </a:r>
                          <a:r>
                            <a:rPr lang="en-GB" sz="2800" b="0" i="1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2800" b="0" i="0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)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GB" sz="2800" b="0" i="0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The </a:t>
                          </a:r>
                          <a:r>
                            <a:rPr lang="en-GB" sz="2800" b="0" i="1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x</a:t>
                          </a:r>
                          <a:r>
                            <a:rPr lang="en-GB" sz="2800" b="0" i="0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-coordinates become (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GB" sz="2800" b="0" i="1" u="none" strike="noStrike" smtClean="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800" b="0" i="1" u="none" strike="noStrike" smtClean="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GB" sz="2800" b="0" i="1" u="none" strike="noStrike" smtClean="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den>
                              </m:f>
                            </m:oMath>
                          </a14:m>
                          <a:r>
                            <a:rPr lang="en-GB" sz="2800" b="0" i="0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 ,</a:t>
                          </a:r>
                          <a:r>
                            <a:rPr lang="en-GB" sz="2800" b="0" i="1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 </a:t>
                          </a:r>
                          <a:r>
                            <a:rPr lang="en-GB" sz="2800" b="0" i="1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GB" sz="2800" b="0" i="0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)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2744562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E3EF1488-857B-45E2-FF4B-852CFDB1268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81824536"/>
                  </p:ext>
                </p:extLst>
              </p:nvPr>
            </p:nvGraphicFramePr>
            <p:xfrm>
              <a:off x="2582770" y="1677476"/>
              <a:ext cx="6350496" cy="570929"/>
            </p:xfrm>
            <a:graphic>
              <a:graphicData uri="http://schemas.openxmlformats.org/drawingml/2006/table">
                <a:tbl>
                  <a:tblPr/>
                  <a:tblGrid>
                    <a:gridCol w="994657">
                      <a:extLst>
                        <a:ext uri="{9D8B030D-6E8A-4147-A177-3AD203B41FA5}">
                          <a16:colId xmlns:a16="http://schemas.microsoft.com/office/drawing/2014/main" val="1743552265"/>
                        </a:ext>
                      </a:extLst>
                    </a:gridCol>
                    <a:gridCol w="5355839">
                      <a:extLst>
                        <a:ext uri="{9D8B030D-6E8A-4147-A177-3AD203B41FA5}">
                          <a16:colId xmlns:a16="http://schemas.microsoft.com/office/drawing/2014/main" val="129667732"/>
                        </a:ext>
                      </a:extLst>
                    </a:gridCol>
                  </a:tblGrid>
                  <a:tr h="570929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2800" b="0" i="0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f(a</a:t>
                          </a:r>
                          <a:r>
                            <a:rPr lang="en-GB" sz="2800" b="0" i="1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2800" b="0" i="0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)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1"/>
                          <a:stretch>
                            <a:fillRect l="-18523" t="-7447" b="-2553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27445628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582861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18" grpId="0" animBg="1"/>
      <p:bldP spid="19" grpId="0"/>
      <p:bldP spid="20" grpId="0"/>
      <p:bldP spid="21" grpId="0" animBg="1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B6CDEA6-733B-85F3-2F5C-4CBCAA47827B}"/>
                  </a:ext>
                </a:extLst>
              </p:cNvPr>
              <p:cNvSpPr txBox="1"/>
              <p:nvPr/>
            </p:nvSpPr>
            <p:spPr>
              <a:xfrm>
                <a:off x="3592489" y="264236"/>
                <a:ext cx="4896544" cy="162910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Sketch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4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40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GB" sz="4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GB" sz="4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sz="40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num>
                              <m:den>
                                <m:r>
                                  <a:rPr lang="en-GB" sz="4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</m:func>
                  </m:oMath>
                </a14:m>
                <a:endParaRPr lang="en-GB" sz="40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dirty="0" smtClean="0">
                          <a:latin typeface="Cambria Math" panose="02040503050406030204" pitchFamily="18" charset="0"/>
                        </a:rPr>
                        <m:t>0≤</m:t>
                      </m:r>
                      <m:r>
                        <a:rPr lang="en-GB" sz="4000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b="0" i="1" dirty="0" smtClean="0">
                          <a:latin typeface="Cambria Math" panose="02040503050406030204" pitchFamily="18" charset="0"/>
                        </a:rPr>
                        <m:t>≤360°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B6CDEA6-733B-85F3-2F5C-4CBCAA4782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2489" y="264236"/>
                <a:ext cx="4896544" cy="16291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48B249E7-8721-3F36-0643-2C7422E41432}"/>
              </a:ext>
            </a:extLst>
          </p:cNvPr>
          <p:cNvGrpSpPr/>
          <p:nvPr/>
        </p:nvGrpSpPr>
        <p:grpSpPr>
          <a:xfrm>
            <a:off x="3503712" y="2708920"/>
            <a:ext cx="4985321" cy="3865717"/>
            <a:chOff x="3918991" y="3795370"/>
            <a:chExt cx="3579750" cy="2728208"/>
          </a:xfrm>
        </p:grpSpPr>
        <p:cxnSp>
          <p:nvCxnSpPr>
            <p:cNvPr id="3" name="Straight Arrow Connector 2">
              <a:extLst>
                <a:ext uri="{FF2B5EF4-FFF2-40B4-BE49-F238E27FC236}">
                  <a16:creationId xmlns:a16="http://schemas.microsoft.com/office/drawing/2014/main" id="{4F58FFBF-AADC-8EA1-15AD-512D4C0958B2}"/>
                </a:ext>
              </a:extLst>
            </p:cNvPr>
            <p:cNvCxnSpPr/>
            <p:nvPr/>
          </p:nvCxnSpPr>
          <p:spPr>
            <a:xfrm flipV="1">
              <a:off x="4304617" y="4147314"/>
              <a:ext cx="0" cy="237626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628898B0-C236-AC1B-FE25-26EE18467D67}"/>
                </a:ext>
              </a:extLst>
            </p:cNvPr>
            <p:cNvCxnSpPr/>
            <p:nvPr/>
          </p:nvCxnSpPr>
          <p:spPr>
            <a:xfrm>
              <a:off x="4304617" y="5434950"/>
              <a:ext cx="288451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755676CD-D5BA-4E86-B00B-DC0C3FFF96C6}"/>
                    </a:ext>
                  </a:extLst>
                </p:cNvPr>
                <p:cNvSpPr txBox="1"/>
                <p:nvPr/>
              </p:nvSpPr>
              <p:spPr>
                <a:xfrm>
                  <a:off x="7159537" y="5240134"/>
                  <a:ext cx="339204" cy="41270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755676CD-D5BA-4E86-B00B-DC0C3FFF96C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59537" y="5240134"/>
                  <a:ext cx="339204" cy="41270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0F38FB0B-9095-4AB9-9C07-F9CFB2E5A072}"/>
                    </a:ext>
                  </a:extLst>
                </p:cNvPr>
                <p:cNvSpPr txBox="1"/>
                <p:nvPr/>
              </p:nvSpPr>
              <p:spPr>
                <a:xfrm>
                  <a:off x="4135015" y="3795370"/>
                  <a:ext cx="339204" cy="41270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0F38FB0B-9095-4AB9-9C07-F9CFB2E5A07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5015" y="3795370"/>
                  <a:ext cx="339204" cy="41270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9E209BCB-7096-D74F-B989-7EF68EF8DF6B}"/>
                    </a:ext>
                  </a:extLst>
                </p:cNvPr>
                <p:cNvSpPr txBox="1"/>
                <p:nvPr/>
              </p:nvSpPr>
              <p:spPr>
                <a:xfrm>
                  <a:off x="4778193" y="5419710"/>
                  <a:ext cx="432048" cy="3258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90°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9E209BCB-7096-D74F-B989-7EF68EF8DF6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78193" y="5419710"/>
                  <a:ext cx="432048" cy="325817"/>
                </a:xfrm>
                <a:prstGeom prst="rect">
                  <a:avLst/>
                </a:prstGeom>
                <a:blipFill>
                  <a:blip r:embed="rId5"/>
                  <a:stretch>
                    <a:fillRect l="-2020" r="-9091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3CC0B8EB-7648-1BF3-5EE0-4479FC02BA24}"/>
                    </a:ext>
                  </a:extLst>
                </p:cNvPr>
                <p:cNvSpPr txBox="1"/>
                <p:nvPr/>
              </p:nvSpPr>
              <p:spPr>
                <a:xfrm>
                  <a:off x="5427215" y="5419709"/>
                  <a:ext cx="432048" cy="3258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180°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3CC0B8EB-7648-1BF3-5EE0-4479FC02BA2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27215" y="5419709"/>
                  <a:ext cx="432048" cy="325817"/>
                </a:xfrm>
                <a:prstGeom prst="rect">
                  <a:avLst/>
                </a:prstGeom>
                <a:blipFill>
                  <a:blip r:embed="rId6"/>
                  <a:stretch>
                    <a:fillRect l="-2020" r="-37374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520C2685-7B78-B236-6C98-4CE008E2D028}"/>
                    </a:ext>
                  </a:extLst>
                </p:cNvPr>
                <p:cNvSpPr txBox="1"/>
                <p:nvPr/>
              </p:nvSpPr>
              <p:spPr>
                <a:xfrm>
                  <a:off x="6037890" y="5419708"/>
                  <a:ext cx="432048" cy="3258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270°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520C2685-7B78-B236-6C98-4CE008E2D02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37890" y="5419708"/>
                  <a:ext cx="432048" cy="325817"/>
                </a:xfrm>
                <a:prstGeom prst="rect">
                  <a:avLst/>
                </a:prstGeom>
                <a:blipFill>
                  <a:blip r:embed="rId7"/>
                  <a:stretch>
                    <a:fillRect l="-3030" r="-36364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EB12497C-05E8-AB31-4F6A-B59CC8F112F8}"/>
                    </a:ext>
                  </a:extLst>
                </p:cNvPr>
                <p:cNvSpPr txBox="1"/>
                <p:nvPr/>
              </p:nvSpPr>
              <p:spPr>
                <a:xfrm>
                  <a:off x="6651062" y="5419708"/>
                  <a:ext cx="432048" cy="3258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360°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EB12497C-05E8-AB31-4F6A-B59CC8F112F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51062" y="5419708"/>
                  <a:ext cx="432048" cy="325817"/>
                </a:xfrm>
                <a:prstGeom prst="rect">
                  <a:avLst/>
                </a:prstGeom>
                <a:blipFill>
                  <a:blip r:embed="rId8"/>
                  <a:stretch>
                    <a:fillRect l="-3030" r="-36364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1D4220E-0EDA-E2EC-3368-A70808BD45C5}"/>
                </a:ext>
              </a:extLst>
            </p:cNvPr>
            <p:cNvSpPr/>
            <p:nvPr/>
          </p:nvSpPr>
          <p:spPr>
            <a:xfrm>
              <a:off x="4295800" y="4581128"/>
              <a:ext cx="2568289" cy="861071"/>
            </a:xfrm>
            <a:custGeom>
              <a:avLst/>
              <a:gdLst>
                <a:gd name="connsiteX0" fmla="*/ 0 w 2606040"/>
                <a:gd name="connsiteY0" fmla="*/ 845831 h 1714513"/>
                <a:gd name="connsiteX1" fmla="*/ 647700 w 2606040"/>
                <a:gd name="connsiteY1" fmla="*/ 11 h 1714513"/>
                <a:gd name="connsiteX2" fmla="*/ 1363980 w 2606040"/>
                <a:gd name="connsiteY2" fmla="*/ 861071 h 1714513"/>
                <a:gd name="connsiteX3" fmla="*/ 1981200 w 2606040"/>
                <a:gd name="connsiteY3" fmla="*/ 1714511 h 1714513"/>
                <a:gd name="connsiteX4" fmla="*/ 2606040 w 2606040"/>
                <a:gd name="connsiteY4" fmla="*/ 853451 h 1714513"/>
                <a:gd name="connsiteX0" fmla="*/ 0 w 2606040"/>
                <a:gd name="connsiteY0" fmla="*/ 845831 h 1714516"/>
                <a:gd name="connsiteX1" fmla="*/ 647700 w 2606040"/>
                <a:gd name="connsiteY1" fmla="*/ 11 h 1714516"/>
                <a:gd name="connsiteX2" fmla="*/ 1363980 w 2606040"/>
                <a:gd name="connsiteY2" fmla="*/ 861071 h 1714516"/>
                <a:gd name="connsiteX3" fmla="*/ 1981200 w 2606040"/>
                <a:gd name="connsiteY3" fmla="*/ 1714511 h 1714516"/>
                <a:gd name="connsiteX4" fmla="*/ 2606040 w 2606040"/>
                <a:gd name="connsiteY4" fmla="*/ 853451 h 1714516"/>
                <a:gd name="connsiteX0" fmla="*/ 0 w 2606040"/>
                <a:gd name="connsiteY0" fmla="*/ 845831 h 1714517"/>
                <a:gd name="connsiteX1" fmla="*/ 647700 w 2606040"/>
                <a:gd name="connsiteY1" fmla="*/ 11 h 1714517"/>
                <a:gd name="connsiteX2" fmla="*/ 1363980 w 2606040"/>
                <a:gd name="connsiteY2" fmla="*/ 861071 h 1714517"/>
                <a:gd name="connsiteX3" fmla="*/ 1981200 w 2606040"/>
                <a:gd name="connsiteY3" fmla="*/ 1714511 h 1714517"/>
                <a:gd name="connsiteX4" fmla="*/ 2606040 w 2606040"/>
                <a:gd name="connsiteY4" fmla="*/ 853451 h 1714517"/>
                <a:gd name="connsiteX0" fmla="*/ 0 w 2606040"/>
                <a:gd name="connsiteY0" fmla="*/ 845831 h 922707"/>
                <a:gd name="connsiteX1" fmla="*/ 647700 w 2606040"/>
                <a:gd name="connsiteY1" fmla="*/ 11 h 922707"/>
                <a:gd name="connsiteX2" fmla="*/ 1363980 w 2606040"/>
                <a:gd name="connsiteY2" fmla="*/ 861071 h 922707"/>
                <a:gd name="connsiteX3" fmla="*/ 2606040 w 2606040"/>
                <a:gd name="connsiteY3" fmla="*/ 853451 h 922707"/>
                <a:gd name="connsiteX0" fmla="*/ 0 w 1363980"/>
                <a:gd name="connsiteY0" fmla="*/ 845831 h 861071"/>
                <a:gd name="connsiteX1" fmla="*/ 647700 w 1363980"/>
                <a:gd name="connsiteY1" fmla="*/ 11 h 861071"/>
                <a:gd name="connsiteX2" fmla="*/ 1363980 w 1363980"/>
                <a:gd name="connsiteY2" fmla="*/ 861071 h 861071"/>
                <a:gd name="connsiteX0" fmla="*/ 0 w 1363980"/>
                <a:gd name="connsiteY0" fmla="*/ 845831 h 861071"/>
                <a:gd name="connsiteX1" fmla="*/ 647700 w 1363980"/>
                <a:gd name="connsiteY1" fmla="*/ 11 h 861071"/>
                <a:gd name="connsiteX2" fmla="*/ 1363980 w 1363980"/>
                <a:gd name="connsiteY2" fmla="*/ 861071 h 861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63980" h="861071">
                  <a:moveTo>
                    <a:pt x="0" y="845831"/>
                  </a:moveTo>
                  <a:cubicBezTo>
                    <a:pt x="210185" y="421651"/>
                    <a:pt x="420370" y="-2529"/>
                    <a:pt x="647700" y="11"/>
                  </a:cubicBezTo>
                  <a:cubicBezTo>
                    <a:pt x="875030" y="2551"/>
                    <a:pt x="1017356" y="-43169"/>
                    <a:pt x="1363980" y="861071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32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0CB30515-F9D7-EED1-1590-2D56CC8F352B}"/>
                    </a:ext>
                  </a:extLst>
                </p:cNvPr>
                <p:cNvSpPr txBox="1"/>
                <p:nvPr/>
              </p:nvSpPr>
              <p:spPr>
                <a:xfrm>
                  <a:off x="3936608" y="4471298"/>
                  <a:ext cx="432048" cy="3258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0CB30515-F9D7-EED1-1590-2D56CC8F352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36608" y="4471298"/>
                  <a:ext cx="432048" cy="325817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3F301A10-CC7B-DD5A-B1F9-67B66F282FDE}"/>
                    </a:ext>
                  </a:extLst>
                </p:cNvPr>
                <p:cNvSpPr txBox="1"/>
                <p:nvPr/>
              </p:nvSpPr>
              <p:spPr>
                <a:xfrm>
                  <a:off x="3918991" y="5992948"/>
                  <a:ext cx="432048" cy="3258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3F301A10-CC7B-DD5A-B1F9-67B66F282FD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18991" y="5992948"/>
                  <a:ext cx="432048" cy="325817"/>
                </a:xfrm>
                <a:prstGeom prst="rect">
                  <a:avLst/>
                </a:prstGeom>
                <a:blipFill>
                  <a:blip r:embed="rId10"/>
                  <a:stretch>
                    <a:fillRect r="-102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4" name="Arrow: Up-Down 13">
              <a:extLst>
                <a:ext uri="{FF2B5EF4-FFF2-40B4-BE49-F238E27FC236}">
                  <a16:creationId xmlns:a16="http://schemas.microsoft.com/office/drawing/2014/main" id="{84FE2C61-BC59-E208-8EB2-621205D16F1A}"/>
                </a:ext>
              </a:extLst>
            </p:cNvPr>
            <p:cNvSpPr/>
            <p:nvPr/>
          </p:nvSpPr>
          <p:spPr>
            <a:xfrm rot="5400000">
              <a:off x="5981989" y="3986902"/>
              <a:ext cx="221001" cy="459383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CB49F905-28DB-8461-4E55-8C9A1BD1570E}"/>
                    </a:ext>
                  </a:extLst>
                </p:cNvPr>
                <p:cNvSpPr txBox="1"/>
                <p:nvPr/>
              </p:nvSpPr>
              <p:spPr>
                <a:xfrm>
                  <a:off x="6210016" y="4037375"/>
                  <a:ext cx="614521" cy="3258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×2</m:t>
                        </m:r>
                      </m:oMath>
                    </m:oMathPara>
                  </a14:m>
                  <a:endParaRPr lang="en-GB" sz="2400" dirty="0">
                    <a:solidFill>
                      <a:schemeClr val="tx2"/>
                    </a:solidFill>
                  </a:endParaRPr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CB49F905-28DB-8461-4E55-8C9A1BD1570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10016" y="4037375"/>
                  <a:ext cx="614521" cy="325817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646EB569-23F5-602E-98B5-11BB62BBC0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5511343"/>
              </p:ext>
            </p:extLst>
          </p:nvPr>
        </p:nvGraphicFramePr>
        <p:xfrm>
          <a:off x="2746334" y="2107540"/>
          <a:ext cx="6317286" cy="426720"/>
        </p:xfrm>
        <a:graphic>
          <a:graphicData uri="http://schemas.openxmlformats.org/drawingml/2006/table">
            <a:tbl>
              <a:tblPr/>
              <a:tblGrid>
                <a:gridCol w="989456">
                  <a:extLst>
                    <a:ext uri="{9D8B030D-6E8A-4147-A177-3AD203B41FA5}">
                      <a16:colId xmlns:a16="http://schemas.microsoft.com/office/drawing/2014/main" val="2206405557"/>
                    </a:ext>
                  </a:extLst>
                </a:gridCol>
                <a:gridCol w="5327830">
                  <a:extLst>
                    <a:ext uri="{9D8B030D-6E8A-4147-A177-3AD203B41FA5}">
                      <a16:colId xmlns:a16="http://schemas.microsoft.com/office/drawing/2014/main" val="1276723503"/>
                    </a:ext>
                  </a:extLst>
                </a:gridCol>
              </a:tblGrid>
              <a:tr h="168089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af(</a:t>
                      </a:r>
                      <a:r>
                        <a:rPr lang="en-GB" sz="2800" b="0" i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The </a:t>
                      </a:r>
                      <a:r>
                        <a:rPr lang="en-GB" sz="2800" b="0" i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y</a:t>
                      </a:r>
                      <a:r>
                        <a:rPr lang="en-GB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-coordinates become (</a:t>
                      </a:r>
                      <a:r>
                        <a:rPr lang="en-GB" sz="2800" b="0" i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, a</a:t>
                      </a:r>
                      <a:r>
                        <a:rPr lang="en-GB" sz="2800" b="0" i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25478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089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108532" y="311849"/>
                <a:ext cx="4968552" cy="120032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Sketch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36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en-GB" sz="3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3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36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+45°</m:t>
                            </m:r>
                          </m:e>
                        </m:d>
                      </m:e>
                    </m:func>
                  </m:oMath>
                </a14:m>
                <a:r>
                  <a:rPr lang="en-GB" sz="3600" dirty="0"/>
                  <a:t> </a:t>
                </a:r>
                <a:endParaRPr lang="en-GB" sz="36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dirty="0">
                          <a:latin typeface="Cambria Math" panose="02040503050406030204" pitchFamily="18" charset="0"/>
                        </a:rPr>
                        <m:t>0≤</m:t>
                      </m:r>
                      <m:r>
                        <a:rPr lang="en-GB" sz="3600" i="1" dirty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 dirty="0">
                          <a:latin typeface="Cambria Math" panose="02040503050406030204" pitchFamily="18" charset="0"/>
                        </a:rPr>
                        <m:t>≤360°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8532" y="311849"/>
                <a:ext cx="4968552" cy="1200329"/>
              </a:xfrm>
              <a:prstGeom prst="rect">
                <a:avLst/>
              </a:prstGeom>
              <a:blipFill>
                <a:blip r:embed="rId2"/>
                <a:stretch>
                  <a:fillRect l="-352" t="-44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/>
          <p:cNvGrpSpPr/>
          <p:nvPr/>
        </p:nvGrpSpPr>
        <p:grpSpPr>
          <a:xfrm>
            <a:off x="1879827" y="2427372"/>
            <a:ext cx="7425962" cy="4127718"/>
            <a:chOff x="2258606" y="2613651"/>
            <a:chExt cx="4293354" cy="2728208"/>
          </a:xfrm>
        </p:grpSpPr>
        <p:cxnSp>
          <p:nvCxnSpPr>
            <p:cNvPr id="22" name="Straight Arrow Connector 21"/>
            <p:cNvCxnSpPr/>
            <p:nvPr/>
          </p:nvCxnSpPr>
          <p:spPr>
            <a:xfrm flipV="1">
              <a:off x="3357836" y="2965595"/>
              <a:ext cx="0" cy="237626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>
              <a:off x="2258606" y="4251137"/>
              <a:ext cx="3983742" cy="209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/>
                <p:cNvSpPr txBox="1"/>
                <p:nvPr/>
              </p:nvSpPr>
              <p:spPr>
                <a:xfrm>
                  <a:off x="6212756" y="4058415"/>
                  <a:ext cx="339204" cy="3458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24" name="TextBox 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12756" y="4058415"/>
                  <a:ext cx="339204" cy="345821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/>
                <p:cNvSpPr txBox="1"/>
                <p:nvPr/>
              </p:nvSpPr>
              <p:spPr>
                <a:xfrm>
                  <a:off x="3188234" y="2613651"/>
                  <a:ext cx="339204" cy="3458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25" name="TextBox 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88234" y="2613651"/>
                  <a:ext cx="339204" cy="345821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/>
                <p:cNvSpPr txBox="1"/>
                <p:nvPr/>
              </p:nvSpPr>
              <p:spPr>
                <a:xfrm>
                  <a:off x="3831412" y="4237991"/>
                  <a:ext cx="432048" cy="26445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90°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31412" y="4237991"/>
                  <a:ext cx="432048" cy="26445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/>
                <p:cNvSpPr txBox="1"/>
                <p:nvPr/>
              </p:nvSpPr>
              <p:spPr>
                <a:xfrm>
                  <a:off x="4480434" y="4237990"/>
                  <a:ext cx="432048" cy="26445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180°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27" name="TextBox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80434" y="4237990"/>
                  <a:ext cx="432048" cy="26445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5091109" y="4237989"/>
                  <a:ext cx="432048" cy="26445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270°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28" name="TextBox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91109" y="4237989"/>
                  <a:ext cx="432048" cy="26445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/>
                <p:cNvSpPr txBox="1"/>
                <p:nvPr/>
              </p:nvSpPr>
              <p:spPr>
                <a:xfrm>
                  <a:off x="5704281" y="4237989"/>
                  <a:ext cx="432048" cy="26445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360°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29" name="TextBox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04281" y="4237989"/>
                  <a:ext cx="432048" cy="26445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0" name="Freeform: Shape 29"/>
            <p:cNvSpPr/>
            <p:nvPr/>
          </p:nvSpPr>
          <p:spPr>
            <a:xfrm>
              <a:off x="2320102" y="3412069"/>
              <a:ext cx="2606040" cy="1714517"/>
            </a:xfrm>
            <a:custGeom>
              <a:avLst/>
              <a:gdLst>
                <a:gd name="connsiteX0" fmla="*/ 0 w 2606040"/>
                <a:gd name="connsiteY0" fmla="*/ 845831 h 1714513"/>
                <a:gd name="connsiteX1" fmla="*/ 647700 w 2606040"/>
                <a:gd name="connsiteY1" fmla="*/ 11 h 1714513"/>
                <a:gd name="connsiteX2" fmla="*/ 1363980 w 2606040"/>
                <a:gd name="connsiteY2" fmla="*/ 861071 h 1714513"/>
                <a:gd name="connsiteX3" fmla="*/ 1981200 w 2606040"/>
                <a:gd name="connsiteY3" fmla="*/ 1714511 h 1714513"/>
                <a:gd name="connsiteX4" fmla="*/ 2606040 w 2606040"/>
                <a:gd name="connsiteY4" fmla="*/ 853451 h 1714513"/>
                <a:gd name="connsiteX0" fmla="*/ 0 w 2606040"/>
                <a:gd name="connsiteY0" fmla="*/ 845831 h 1714516"/>
                <a:gd name="connsiteX1" fmla="*/ 647700 w 2606040"/>
                <a:gd name="connsiteY1" fmla="*/ 11 h 1714516"/>
                <a:gd name="connsiteX2" fmla="*/ 1363980 w 2606040"/>
                <a:gd name="connsiteY2" fmla="*/ 861071 h 1714516"/>
                <a:gd name="connsiteX3" fmla="*/ 1981200 w 2606040"/>
                <a:gd name="connsiteY3" fmla="*/ 1714511 h 1714516"/>
                <a:gd name="connsiteX4" fmla="*/ 2606040 w 2606040"/>
                <a:gd name="connsiteY4" fmla="*/ 853451 h 1714516"/>
                <a:gd name="connsiteX0" fmla="*/ 0 w 2606040"/>
                <a:gd name="connsiteY0" fmla="*/ 845831 h 1714517"/>
                <a:gd name="connsiteX1" fmla="*/ 647700 w 2606040"/>
                <a:gd name="connsiteY1" fmla="*/ 11 h 1714517"/>
                <a:gd name="connsiteX2" fmla="*/ 1363980 w 2606040"/>
                <a:gd name="connsiteY2" fmla="*/ 861071 h 1714517"/>
                <a:gd name="connsiteX3" fmla="*/ 1981200 w 2606040"/>
                <a:gd name="connsiteY3" fmla="*/ 1714511 h 1714517"/>
                <a:gd name="connsiteX4" fmla="*/ 2606040 w 2606040"/>
                <a:gd name="connsiteY4" fmla="*/ 853451 h 1714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6040" h="1714517">
                  <a:moveTo>
                    <a:pt x="0" y="845831"/>
                  </a:moveTo>
                  <a:cubicBezTo>
                    <a:pt x="210185" y="421651"/>
                    <a:pt x="420370" y="-2529"/>
                    <a:pt x="647700" y="11"/>
                  </a:cubicBezTo>
                  <a:cubicBezTo>
                    <a:pt x="875030" y="2551"/>
                    <a:pt x="1164590" y="186701"/>
                    <a:pt x="1363980" y="861071"/>
                  </a:cubicBezTo>
                  <a:cubicBezTo>
                    <a:pt x="1563370" y="1535441"/>
                    <a:pt x="1774190" y="1715781"/>
                    <a:pt x="1981200" y="1714511"/>
                  </a:cubicBezTo>
                  <a:cubicBezTo>
                    <a:pt x="2188210" y="1713241"/>
                    <a:pt x="2397125" y="1283346"/>
                    <a:pt x="2606040" y="853451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28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/>
                <p:cNvSpPr txBox="1"/>
                <p:nvPr/>
              </p:nvSpPr>
              <p:spPr>
                <a:xfrm>
                  <a:off x="3079307" y="3245557"/>
                  <a:ext cx="432048" cy="26445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31" name="TextBox 3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79307" y="3245557"/>
                  <a:ext cx="432048" cy="26445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/>
                <p:cNvSpPr txBox="1"/>
                <p:nvPr/>
              </p:nvSpPr>
              <p:spPr>
                <a:xfrm>
                  <a:off x="2972210" y="4965076"/>
                  <a:ext cx="432048" cy="26445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−1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72210" y="4965076"/>
                  <a:ext cx="432048" cy="26445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3" name="Freeform: Shape 32"/>
            <p:cNvSpPr/>
            <p:nvPr/>
          </p:nvSpPr>
          <p:spPr>
            <a:xfrm>
              <a:off x="4921274" y="3412069"/>
              <a:ext cx="1363980" cy="861071"/>
            </a:xfrm>
            <a:custGeom>
              <a:avLst/>
              <a:gdLst>
                <a:gd name="connsiteX0" fmla="*/ 0 w 2606040"/>
                <a:gd name="connsiteY0" fmla="*/ 845831 h 1714513"/>
                <a:gd name="connsiteX1" fmla="*/ 647700 w 2606040"/>
                <a:gd name="connsiteY1" fmla="*/ 11 h 1714513"/>
                <a:gd name="connsiteX2" fmla="*/ 1363980 w 2606040"/>
                <a:gd name="connsiteY2" fmla="*/ 861071 h 1714513"/>
                <a:gd name="connsiteX3" fmla="*/ 1981200 w 2606040"/>
                <a:gd name="connsiteY3" fmla="*/ 1714511 h 1714513"/>
                <a:gd name="connsiteX4" fmla="*/ 2606040 w 2606040"/>
                <a:gd name="connsiteY4" fmla="*/ 853451 h 1714513"/>
                <a:gd name="connsiteX0" fmla="*/ 0 w 2606040"/>
                <a:gd name="connsiteY0" fmla="*/ 845831 h 1714516"/>
                <a:gd name="connsiteX1" fmla="*/ 647700 w 2606040"/>
                <a:gd name="connsiteY1" fmla="*/ 11 h 1714516"/>
                <a:gd name="connsiteX2" fmla="*/ 1363980 w 2606040"/>
                <a:gd name="connsiteY2" fmla="*/ 861071 h 1714516"/>
                <a:gd name="connsiteX3" fmla="*/ 1981200 w 2606040"/>
                <a:gd name="connsiteY3" fmla="*/ 1714511 h 1714516"/>
                <a:gd name="connsiteX4" fmla="*/ 2606040 w 2606040"/>
                <a:gd name="connsiteY4" fmla="*/ 853451 h 1714516"/>
                <a:gd name="connsiteX0" fmla="*/ 0 w 2606040"/>
                <a:gd name="connsiteY0" fmla="*/ 845831 h 1714517"/>
                <a:gd name="connsiteX1" fmla="*/ 647700 w 2606040"/>
                <a:gd name="connsiteY1" fmla="*/ 11 h 1714517"/>
                <a:gd name="connsiteX2" fmla="*/ 1363980 w 2606040"/>
                <a:gd name="connsiteY2" fmla="*/ 861071 h 1714517"/>
                <a:gd name="connsiteX3" fmla="*/ 1981200 w 2606040"/>
                <a:gd name="connsiteY3" fmla="*/ 1714511 h 1714517"/>
                <a:gd name="connsiteX4" fmla="*/ 2606040 w 2606040"/>
                <a:gd name="connsiteY4" fmla="*/ 853451 h 1714517"/>
                <a:gd name="connsiteX0" fmla="*/ 0 w 1981200"/>
                <a:gd name="connsiteY0" fmla="*/ 845831 h 1714517"/>
                <a:gd name="connsiteX1" fmla="*/ 647700 w 1981200"/>
                <a:gd name="connsiteY1" fmla="*/ 11 h 1714517"/>
                <a:gd name="connsiteX2" fmla="*/ 1363980 w 1981200"/>
                <a:gd name="connsiteY2" fmla="*/ 861071 h 1714517"/>
                <a:gd name="connsiteX3" fmla="*/ 1981200 w 1981200"/>
                <a:gd name="connsiteY3" fmla="*/ 1714511 h 1714517"/>
                <a:gd name="connsiteX0" fmla="*/ 0 w 1363980"/>
                <a:gd name="connsiteY0" fmla="*/ 845831 h 861071"/>
                <a:gd name="connsiteX1" fmla="*/ 647700 w 1363980"/>
                <a:gd name="connsiteY1" fmla="*/ 11 h 861071"/>
                <a:gd name="connsiteX2" fmla="*/ 1363980 w 1363980"/>
                <a:gd name="connsiteY2" fmla="*/ 861071 h 861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63980" h="861071">
                  <a:moveTo>
                    <a:pt x="0" y="845831"/>
                  </a:moveTo>
                  <a:cubicBezTo>
                    <a:pt x="210185" y="421651"/>
                    <a:pt x="420370" y="-2529"/>
                    <a:pt x="647700" y="11"/>
                  </a:cubicBezTo>
                  <a:cubicBezTo>
                    <a:pt x="875030" y="2551"/>
                    <a:pt x="1164590" y="186701"/>
                    <a:pt x="1363980" y="861071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28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2460405" y="4247514"/>
                  <a:ext cx="432048" cy="26445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−90°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60405" y="4247514"/>
                  <a:ext cx="432048" cy="26445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8" name="Arrow: Right 37"/>
            <p:cNvSpPr/>
            <p:nvPr/>
          </p:nvSpPr>
          <p:spPr>
            <a:xfrm rot="10800000">
              <a:off x="3831412" y="2982982"/>
              <a:ext cx="432048" cy="386129"/>
            </a:xfrm>
            <a:prstGeom prst="rightArrow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/>
                <p:cNvSpPr txBox="1"/>
                <p:nvPr/>
              </p:nvSpPr>
              <p:spPr>
                <a:xfrm>
                  <a:off x="4294998" y="3020415"/>
                  <a:ext cx="614521" cy="46787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45°</m:t>
                        </m:r>
                      </m:oMath>
                    </m:oMathPara>
                  </a14:m>
                  <a:endParaRPr lang="en-GB" sz="40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39" name="TextBox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94998" y="3020415"/>
                  <a:ext cx="614521" cy="467876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C44B8E0-CF42-6495-4EDB-9CD4DAFB0B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4685947"/>
              </p:ext>
            </p:extLst>
          </p:nvPr>
        </p:nvGraphicFramePr>
        <p:xfrm>
          <a:off x="3258253" y="1628800"/>
          <a:ext cx="4616140" cy="537592"/>
        </p:xfrm>
        <a:graphic>
          <a:graphicData uri="http://schemas.openxmlformats.org/drawingml/2006/table">
            <a:tbl>
              <a:tblPr/>
              <a:tblGrid>
                <a:gridCol w="1154974">
                  <a:extLst>
                    <a:ext uri="{9D8B030D-6E8A-4147-A177-3AD203B41FA5}">
                      <a16:colId xmlns:a16="http://schemas.microsoft.com/office/drawing/2014/main" val="2607623626"/>
                    </a:ext>
                  </a:extLst>
                </a:gridCol>
                <a:gridCol w="3461166">
                  <a:extLst>
                    <a:ext uri="{9D8B030D-6E8A-4147-A177-3AD203B41FA5}">
                      <a16:colId xmlns:a16="http://schemas.microsoft.com/office/drawing/2014/main" val="1240671818"/>
                    </a:ext>
                  </a:extLst>
                </a:gridCol>
              </a:tblGrid>
              <a:tr h="53759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f(x</a:t>
                      </a:r>
                      <a:r>
                        <a:rPr lang="en-GB" sz="28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+</a:t>
                      </a:r>
                      <a:r>
                        <a:rPr lang="en-GB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a) </a:t>
                      </a:r>
                      <a:r>
                        <a:rPr lang="en-GB" sz="2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    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The graph moves left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3409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8411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962946" y="243833"/>
                <a:ext cx="5452038" cy="120032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Sketch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36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en-GB" sz="3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3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36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−45°</m:t>
                            </m:r>
                          </m:e>
                        </m:d>
                      </m:e>
                    </m:func>
                  </m:oMath>
                </a14:m>
                <a:endParaRPr lang="en-GB" sz="360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dirty="0">
                          <a:latin typeface="Cambria Math" panose="02040503050406030204" pitchFamily="18" charset="0"/>
                        </a:rPr>
                        <m:t>0≤</m:t>
                      </m:r>
                      <m:r>
                        <a:rPr lang="en-GB" sz="3600" i="1" dirty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 dirty="0">
                          <a:latin typeface="Cambria Math" panose="02040503050406030204" pitchFamily="18" charset="0"/>
                        </a:rPr>
                        <m:t>≤360°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2946" y="243833"/>
                <a:ext cx="5452038" cy="1200329"/>
              </a:xfrm>
              <a:prstGeom prst="rect">
                <a:avLst/>
              </a:prstGeom>
              <a:blipFill>
                <a:blip r:embed="rId2"/>
                <a:stretch>
                  <a:fillRect t="-89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/>
          <p:cNvCxnSpPr/>
          <p:nvPr/>
        </p:nvCxnSpPr>
        <p:spPr>
          <a:xfrm flipV="1">
            <a:off x="3785964" y="2849070"/>
            <a:ext cx="0" cy="34697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2253416" y="4726206"/>
            <a:ext cx="5554140" cy="30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766300" y="4444794"/>
                <a:ext cx="4729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6300" y="4444794"/>
                <a:ext cx="472919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549506" y="2335165"/>
                <a:ext cx="4729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506" y="2335165"/>
                <a:ext cx="472919" cy="461665"/>
              </a:xfrm>
              <a:prstGeom prst="rect">
                <a:avLst/>
              </a:prstGeom>
              <a:blipFill>
                <a:blip r:embed="rId4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446225" y="4707010"/>
                <a:ext cx="6023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90°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6225" y="4707010"/>
                <a:ext cx="602362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351093" y="4707009"/>
                <a:ext cx="6023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180°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1093" y="4707009"/>
                <a:ext cx="602362" cy="369332"/>
              </a:xfrm>
              <a:prstGeom prst="rect">
                <a:avLst/>
              </a:prstGeom>
              <a:blipFill>
                <a:blip r:embed="rId6"/>
                <a:stretch>
                  <a:fillRect r="-60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202497" y="4707007"/>
                <a:ext cx="6023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270°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2497" y="4707007"/>
                <a:ext cx="602362" cy="369332"/>
              </a:xfrm>
              <a:prstGeom prst="rect">
                <a:avLst/>
              </a:prstGeom>
              <a:blipFill>
                <a:blip r:embed="rId7"/>
                <a:stretch>
                  <a:fillRect r="-70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057382" y="4707007"/>
                <a:ext cx="6023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360°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7382" y="4707007"/>
                <a:ext cx="602362" cy="369332"/>
              </a:xfrm>
              <a:prstGeom prst="rect">
                <a:avLst/>
              </a:prstGeom>
              <a:blipFill>
                <a:blip r:embed="rId8"/>
                <a:stretch>
                  <a:fillRect r="-60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Freeform: Shape 29"/>
          <p:cNvSpPr/>
          <p:nvPr/>
        </p:nvSpPr>
        <p:spPr>
          <a:xfrm>
            <a:off x="3333536" y="3501007"/>
            <a:ext cx="3633346" cy="2503520"/>
          </a:xfrm>
          <a:custGeom>
            <a:avLst/>
            <a:gdLst>
              <a:gd name="connsiteX0" fmla="*/ 0 w 2606040"/>
              <a:gd name="connsiteY0" fmla="*/ 845831 h 1714513"/>
              <a:gd name="connsiteX1" fmla="*/ 647700 w 2606040"/>
              <a:gd name="connsiteY1" fmla="*/ 11 h 1714513"/>
              <a:gd name="connsiteX2" fmla="*/ 1363980 w 2606040"/>
              <a:gd name="connsiteY2" fmla="*/ 861071 h 1714513"/>
              <a:gd name="connsiteX3" fmla="*/ 1981200 w 2606040"/>
              <a:gd name="connsiteY3" fmla="*/ 1714511 h 1714513"/>
              <a:gd name="connsiteX4" fmla="*/ 2606040 w 2606040"/>
              <a:gd name="connsiteY4" fmla="*/ 853451 h 1714513"/>
              <a:gd name="connsiteX0" fmla="*/ 0 w 2606040"/>
              <a:gd name="connsiteY0" fmla="*/ 845831 h 1714516"/>
              <a:gd name="connsiteX1" fmla="*/ 647700 w 2606040"/>
              <a:gd name="connsiteY1" fmla="*/ 11 h 1714516"/>
              <a:gd name="connsiteX2" fmla="*/ 1363980 w 2606040"/>
              <a:gd name="connsiteY2" fmla="*/ 861071 h 1714516"/>
              <a:gd name="connsiteX3" fmla="*/ 1981200 w 2606040"/>
              <a:gd name="connsiteY3" fmla="*/ 1714511 h 1714516"/>
              <a:gd name="connsiteX4" fmla="*/ 2606040 w 2606040"/>
              <a:gd name="connsiteY4" fmla="*/ 853451 h 1714516"/>
              <a:gd name="connsiteX0" fmla="*/ 0 w 2606040"/>
              <a:gd name="connsiteY0" fmla="*/ 845831 h 1714517"/>
              <a:gd name="connsiteX1" fmla="*/ 647700 w 2606040"/>
              <a:gd name="connsiteY1" fmla="*/ 11 h 1714517"/>
              <a:gd name="connsiteX2" fmla="*/ 1363980 w 2606040"/>
              <a:gd name="connsiteY2" fmla="*/ 861071 h 1714517"/>
              <a:gd name="connsiteX3" fmla="*/ 1981200 w 2606040"/>
              <a:gd name="connsiteY3" fmla="*/ 1714511 h 1714517"/>
              <a:gd name="connsiteX4" fmla="*/ 2606040 w 2606040"/>
              <a:gd name="connsiteY4" fmla="*/ 853451 h 1714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06040" h="1714517">
                <a:moveTo>
                  <a:pt x="0" y="845831"/>
                </a:moveTo>
                <a:cubicBezTo>
                  <a:pt x="210185" y="421651"/>
                  <a:pt x="420370" y="-2529"/>
                  <a:pt x="647700" y="11"/>
                </a:cubicBezTo>
                <a:cubicBezTo>
                  <a:pt x="875030" y="2551"/>
                  <a:pt x="1164590" y="186701"/>
                  <a:pt x="1363980" y="861071"/>
                </a:cubicBezTo>
                <a:cubicBezTo>
                  <a:pt x="1563370" y="1535441"/>
                  <a:pt x="1774190" y="1715781"/>
                  <a:pt x="1981200" y="1714511"/>
                </a:cubicBezTo>
                <a:cubicBezTo>
                  <a:pt x="2188210" y="1713241"/>
                  <a:pt x="2397125" y="1283346"/>
                  <a:pt x="2606040" y="853451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272886" y="3322149"/>
                <a:ext cx="6023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2886" y="3322149"/>
                <a:ext cx="602362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3248324" y="5544047"/>
                <a:ext cx="6023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8324" y="5544047"/>
                <a:ext cx="602362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Freeform: Shape 32"/>
          <p:cNvSpPr/>
          <p:nvPr/>
        </p:nvSpPr>
        <p:spPr>
          <a:xfrm>
            <a:off x="6960096" y="3501008"/>
            <a:ext cx="1901663" cy="1257327"/>
          </a:xfrm>
          <a:custGeom>
            <a:avLst/>
            <a:gdLst>
              <a:gd name="connsiteX0" fmla="*/ 0 w 2606040"/>
              <a:gd name="connsiteY0" fmla="*/ 845831 h 1714513"/>
              <a:gd name="connsiteX1" fmla="*/ 647700 w 2606040"/>
              <a:gd name="connsiteY1" fmla="*/ 11 h 1714513"/>
              <a:gd name="connsiteX2" fmla="*/ 1363980 w 2606040"/>
              <a:gd name="connsiteY2" fmla="*/ 861071 h 1714513"/>
              <a:gd name="connsiteX3" fmla="*/ 1981200 w 2606040"/>
              <a:gd name="connsiteY3" fmla="*/ 1714511 h 1714513"/>
              <a:gd name="connsiteX4" fmla="*/ 2606040 w 2606040"/>
              <a:gd name="connsiteY4" fmla="*/ 853451 h 1714513"/>
              <a:gd name="connsiteX0" fmla="*/ 0 w 2606040"/>
              <a:gd name="connsiteY0" fmla="*/ 845831 h 1714516"/>
              <a:gd name="connsiteX1" fmla="*/ 647700 w 2606040"/>
              <a:gd name="connsiteY1" fmla="*/ 11 h 1714516"/>
              <a:gd name="connsiteX2" fmla="*/ 1363980 w 2606040"/>
              <a:gd name="connsiteY2" fmla="*/ 861071 h 1714516"/>
              <a:gd name="connsiteX3" fmla="*/ 1981200 w 2606040"/>
              <a:gd name="connsiteY3" fmla="*/ 1714511 h 1714516"/>
              <a:gd name="connsiteX4" fmla="*/ 2606040 w 2606040"/>
              <a:gd name="connsiteY4" fmla="*/ 853451 h 1714516"/>
              <a:gd name="connsiteX0" fmla="*/ 0 w 2606040"/>
              <a:gd name="connsiteY0" fmla="*/ 845831 h 1714517"/>
              <a:gd name="connsiteX1" fmla="*/ 647700 w 2606040"/>
              <a:gd name="connsiteY1" fmla="*/ 11 h 1714517"/>
              <a:gd name="connsiteX2" fmla="*/ 1363980 w 2606040"/>
              <a:gd name="connsiteY2" fmla="*/ 861071 h 1714517"/>
              <a:gd name="connsiteX3" fmla="*/ 1981200 w 2606040"/>
              <a:gd name="connsiteY3" fmla="*/ 1714511 h 1714517"/>
              <a:gd name="connsiteX4" fmla="*/ 2606040 w 2606040"/>
              <a:gd name="connsiteY4" fmla="*/ 853451 h 1714517"/>
              <a:gd name="connsiteX0" fmla="*/ 0 w 1981200"/>
              <a:gd name="connsiteY0" fmla="*/ 845831 h 1714517"/>
              <a:gd name="connsiteX1" fmla="*/ 647700 w 1981200"/>
              <a:gd name="connsiteY1" fmla="*/ 11 h 1714517"/>
              <a:gd name="connsiteX2" fmla="*/ 1363980 w 1981200"/>
              <a:gd name="connsiteY2" fmla="*/ 861071 h 1714517"/>
              <a:gd name="connsiteX3" fmla="*/ 1981200 w 1981200"/>
              <a:gd name="connsiteY3" fmla="*/ 1714511 h 1714517"/>
              <a:gd name="connsiteX0" fmla="*/ 0 w 1363980"/>
              <a:gd name="connsiteY0" fmla="*/ 845831 h 861071"/>
              <a:gd name="connsiteX1" fmla="*/ 647700 w 1363980"/>
              <a:gd name="connsiteY1" fmla="*/ 11 h 861071"/>
              <a:gd name="connsiteX2" fmla="*/ 1363980 w 1363980"/>
              <a:gd name="connsiteY2" fmla="*/ 861071 h 861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63980" h="861071">
                <a:moveTo>
                  <a:pt x="0" y="845831"/>
                </a:moveTo>
                <a:cubicBezTo>
                  <a:pt x="210185" y="421651"/>
                  <a:pt x="420370" y="-2529"/>
                  <a:pt x="647700" y="11"/>
                </a:cubicBezTo>
                <a:cubicBezTo>
                  <a:pt x="875030" y="2551"/>
                  <a:pt x="1164590" y="186701"/>
                  <a:pt x="1363980" y="861071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2534765" y="4720916"/>
                <a:ext cx="6023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−90°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4765" y="4720916"/>
                <a:ext cx="602362" cy="369332"/>
              </a:xfrm>
              <a:prstGeom prst="rect">
                <a:avLst/>
              </a:prstGeom>
              <a:blipFill>
                <a:blip r:embed="rId11"/>
                <a:stretch>
                  <a:fillRect r="-1313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Arrow: Right 37"/>
          <p:cNvSpPr/>
          <p:nvPr/>
        </p:nvSpPr>
        <p:spPr>
          <a:xfrm>
            <a:off x="5901316" y="2874460"/>
            <a:ext cx="602362" cy="563822"/>
          </a:xfrm>
          <a:prstGeom prst="right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5092557" y="2929118"/>
                <a:ext cx="85676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45°</m:t>
                      </m:r>
                    </m:oMath>
                  </m:oMathPara>
                </a14:m>
                <a:endParaRPr lang="en-GB" sz="36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2557" y="2929118"/>
                <a:ext cx="856766" cy="64633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8FF05FF-5D39-D5D5-ECD6-AFD4AE3BEE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434354"/>
              </p:ext>
            </p:extLst>
          </p:nvPr>
        </p:nvGraphicFramePr>
        <p:xfrm>
          <a:off x="2962946" y="1625447"/>
          <a:ext cx="5486400" cy="487680"/>
        </p:xfrm>
        <a:graphic>
          <a:graphicData uri="http://schemas.openxmlformats.org/drawingml/2006/table">
            <a:tbl>
              <a:tblPr/>
              <a:tblGrid>
                <a:gridCol w="1262418">
                  <a:extLst>
                    <a:ext uri="{9D8B030D-6E8A-4147-A177-3AD203B41FA5}">
                      <a16:colId xmlns:a16="http://schemas.microsoft.com/office/drawing/2014/main" val="3446471621"/>
                    </a:ext>
                  </a:extLst>
                </a:gridCol>
                <a:gridCol w="4223982">
                  <a:extLst>
                    <a:ext uri="{9D8B030D-6E8A-4147-A177-3AD203B41FA5}">
                      <a16:colId xmlns:a16="http://schemas.microsoft.com/office/drawing/2014/main" val="3994437443"/>
                    </a:ext>
                  </a:extLst>
                </a:gridCol>
              </a:tblGrid>
              <a:tr h="43758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f(x) – a      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The graph moves down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4660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9885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28" grpId="0"/>
      <p:bldP spid="29" grpId="0"/>
      <p:bldP spid="30" grpId="0" animBg="1"/>
      <p:bldP spid="31" grpId="0"/>
      <p:bldP spid="32" grpId="0"/>
      <p:bldP spid="33" grpId="0" animBg="1"/>
      <p:bldP spid="37" grpId="0"/>
      <p:bldP spid="38" grpId="0" animBg="1"/>
      <p:bldP spid="3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114821" y="187564"/>
                <a:ext cx="5372708" cy="132343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Sketch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40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4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 dirty="0">
                          <a:latin typeface="Cambria Math" panose="02040503050406030204" pitchFamily="18" charset="0"/>
                        </a:rPr>
                        <m:t>0≤</m:t>
                      </m:r>
                      <m:r>
                        <a:rPr lang="en-GB" sz="4000" i="1" dirty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 dirty="0">
                          <a:latin typeface="Cambria Math" panose="02040503050406030204" pitchFamily="18" charset="0"/>
                        </a:rPr>
                        <m:t>≤360°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4821" y="187564"/>
                <a:ext cx="5372708" cy="1323439"/>
              </a:xfrm>
              <a:prstGeom prst="rect">
                <a:avLst/>
              </a:prstGeom>
              <a:blipFill>
                <a:blip r:embed="rId2"/>
                <a:stretch>
                  <a:fillRect t="-164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/>
          <p:cNvGrpSpPr/>
          <p:nvPr/>
        </p:nvGrpSpPr>
        <p:grpSpPr>
          <a:xfrm>
            <a:off x="2783632" y="2276872"/>
            <a:ext cx="5099868" cy="3800256"/>
            <a:chOff x="2784500" y="2365048"/>
            <a:chExt cx="3579750" cy="2728208"/>
          </a:xfrm>
        </p:grpSpPr>
        <p:cxnSp>
          <p:nvCxnSpPr>
            <p:cNvPr id="8" name="Straight Arrow Connector 7"/>
            <p:cNvCxnSpPr/>
            <p:nvPr/>
          </p:nvCxnSpPr>
          <p:spPr>
            <a:xfrm flipV="1">
              <a:off x="3170126" y="2716992"/>
              <a:ext cx="0" cy="237626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3170126" y="4004628"/>
              <a:ext cx="288451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6025046" y="3809812"/>
                  <a:ext cx="339204" cy="3756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25046" y="3809812"/>
                  <a:ext cx="339204" cy="37562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3000524" y="2365048"/>
                  <a:ext cx="339204" cy="3756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0524" y="2365048"/>
                  <a:ext cx="339204" cy="37562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3595282" y="3989386"/>
                  <a:ext cx="432048" cy="2872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90°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95282" y="3989386"/>
                  <a:ext cx="432048" cy="28723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4222764" y="3994477"/>
                  <a:ext cx="432048" cy="2872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180°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22764" y="3994477"/>
                  <a:ext cx="432048" cy="287239"/>
                </a:xfrm>
                <a:prstGeom prst="rect">
                  <a:avLst/>
                </a:prstGeom>
                <a:blipFill>
                  <a:blip r:embed="rId6"/>
                  <a:stretch>
                    <a:fillRect r="-12871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4903399" y="3989386"/>
                  <a:ext cx="432048" cy="2872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270°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03399" y="3989386"/>
                  <a:ext cx="432048" cy="287239"/>
                </a:xfrm>
                <a:prstGeom prst="rect">
                  <a:avLst/>
                </a:prstGeom>
                <a:blipFill>
                  <a:blip r:embed="rId7"/>
                  <a:stretch>
                    <a:fillRect r="-12871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/>
                <p:cNvSpPr txBox="1"/>
                <p:nvPr/>
              </p:nvSpPr>
              <p:spPr>
                <a:xfrm>
                  <a:off x="5516571" y="3989386"/>
                  <a:ext cx="432048" cy="2872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360°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17" name="Text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16571" y="3989386"/>
                  <a:ext cx="432048" cy="287239"/>
                </a:xfrm>
                <a:prstGeom prst="rect">
                  <a:avLst/>
                </a:prstGeom>
                <a:blipFill>
                  <a:blip r:embed="rId8"/>
                  <a:stretch>
                    <a:fillRect r="-13861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Freeform: Shape 17"/>
            <p:cNvSpPr/>
            <p:nvPr/>
          </p:nvSpPr>
          <p:spPr>
            <a:xfrm rot="10800000" flipV="1">
              <a:off x="3170126" y="3079200"/>
              <a:ext cx="2545308" cy="1910666"/>
            </a:xfrm>
            <a:custGeom>
              <a:avLst/>
              <a:gdLst>
                <a:gd name="connsiteX0" fmla="*/ 0 w 2606040"/>
                <a:gd name="connsiteY0" fmla="*/ 845831 h 1714513"/>
                <a:gd name="connsiteX1" fmla="*/ 647700 w 2606040"/>
                <a:gd name="connsiteY1" fmla="*/ 11 h 1714513"/>
                <a:gd name="connsiteX2" fmla="*/ 1363980 w 2606040"/>
                <a:gd name="connsiteY2" fmla="*/ 861071 h 1714513"/>
                <a:gd name="connsiteX3" fmla="*/ 1981200 w 2606040"/>
                <a:gd name="connsiteY3" fmla="*/ 1714511 h 1714513"/>
                <a:gd name="connsiteX4" fmla="*/ 2606040 w 2606040"/>
                <a:gd name="connsiteY4" fmla="*/ 853451 h 1714513"/>
                <a:gd name="connsiteX0" fmla="*/ 0 w 2606040"/>
                <a:gd name="connsiteY0" fmla="*/ 845831 h 1714516"/>
                <a:gd name="connsiteX1" fmla="*/ 647700 w 2606040"/>
                <a:gd name="connsiteY1" fmla="*/ 11 h 1714516"/>
                <a:gd name="connsiteX2" fmla="*/ 1363980 w 2606040"/>
                <a:gd name="connsiteY2" fmla="*/ 861071 h 1714516"/>
                <a:gd name="connsiteX3" fmla="*/ 1981200 w 2606040"/>
                <a:gd name="connsiteY3" fmla="*/ 1714511 h 1714516"/>
                <a:gd name="connsiteX4" fmla="*/ 2606040 w 2606040"/>
                <a:gd name="connsiteY4" fmla="*/ 853451 h 1714516"/>
                <a:gd name="connsiteX0" fmla="*/ 0 w 2606040"/>
                <a:gd name="connsiteY0" fmla="*/ 845831 h 1714517"/>
                <a:gd name="connsiteX1" fmla="*/ 647700 w 2606040"/>
                <a:gd name="connsiteY1" fmla="*/ 11 h 1714517"/>
                <a:gd name="connsiteX2" fmla="*/ 1363980 w 2606040"/>
                <a:gd name="connsiteY2" fmla="*/ 861071 h 1714517"/>
                <a:gd name="connsiteX3" fmla="*/ 1981200 w 2606040"/>
                <a:gd name="connsiteY3" fmla="*/ 1714511 h 1714517"/>
                <a:gd name="connsiteX4" fmla="*/ 2606040 w 2606040"/>
                <a:gd name="connsiteY4" fmla="*/ 853451 h 1714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6040" h="1714517">
                  <a:moveTo>
                    <a:pt x="0" y="845831"/>
                  </a:moveTo>
                  <a:cubicBezTo>
                    <a:pt x="210185" y="421651"/>
                    <a:pt x="420370" y="-2529"/>
                    <a:pt x="647700" y="11"/>
                  </a:cubicBezTo>
                  <a:cubicBezTo>
                    <a:pt x="875030" y="2551"/>
                    <a:pt x="1164590" y="186701"/>
                    <a:pt x="1363980" y="861071"/>
                  </a:cubicBezTo>
                  <a:cubicBezTo>
                    <a:pt x="1563370" y="1535441"/>
                    <a:pt x="1774190" y="1715781"/>
                    <a:pt x="1981200" y="1714511"/>
                  </a:cubicBezTo>
                  <a:cubicBezTo>
                    <a:pt x="2188210" y="1713241"/>
                    <a:pt x="2397125" y="1283346"/>
                    <a:pt x="2606040" y="853451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28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2860514" y="2923828"/>
                  <a:ext cx="432048" cy="3756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60514" y="2923828"/>
                  <a:ext cx="432048" cy="375620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2784500" y="4760797"/>
                  <a:ext cx="432048" cy="2872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−1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84500" y="4760797"/>
                  <a:ext cx="432048" cy="287239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120063" y="2506339"/>
                <a:ext cx="459393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000" dirty="0"/>
                  <a:t>Reflects in the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4000" dirty="0"/>
                  <a:t> axis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0063" y="2506339"/>
                <a:ext cx="4593936" cy="707886"/>
              </a:xfrm>
              <a:prstGeom prst="rect">
                <a:avLst/>
              </a:prstGeom>
              <a:blipFill>
                <a:blip r:embed="rId11"/>
                <a:stretch>
                  <a:fillRect l="-4775" t="-15517" r="-265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DCFB04C9-7E79-82AC-633A-714577DF85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2092445"/>
              </p:ext>
            </p:extLst>
          </p:nvPr>
        </p:nvGraphicFramePr>
        <p:xfrm>
          <a:off x="2711624" y="1690687"/>
          <a:ext cx="6206480" cy="437588"/>
        </p:xfrm>
        <a:graphic>
          <a:graphicData uri="http://schemas.openxmlformats.org/drawingml/2006/table">
            <a:tbl>
              <a:tblPr/>
              <a:tblGrid>
                <a:gridCol w="977712">
                  <a:extLst>
                    <a:ext uri="{9D8B030D-6E8A-4147-A177-3AD203B41FA5}">
                      <a16:colId xmlns:a16="http://schemas.microsoft.com/office/drawing/2014/main" val="1975565533"/>
                    </a:ext>
                  </a:extLst>
                </a:gridCol>
                <a:gridCol w="5228768">
                  <a:extLst>
                    <a:ext uri="{9D8B030D-6E8A-4147-A177-3AD203B41FA5}">
                      <a16:colId xmlns:a16="http://schemas.microsoft.com/office/drawing/2014/main" val="3107860834"/>
                    </a:ext>
                  </a:extLst>
                </a:gridCol>
              </a:tblGrid>
              <a:tr h="437588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f(–</a:t>
                      </a:r>
                      <a:r>
                        <a:rPr lang="en-GB" sz="2800" b="0" i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The graph is reflected in the </a:t>
                      </a:r>
                      <a:r>
                        <a:rPr lang="en-GB" sz="2800" b="0" i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2800" b="0" i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axis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0249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2831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114821" y="254528"/>
                <a:ext cx="5372708" cy="132343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Sketch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4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m:rPr>
                            <m:sty m:val="p"/>
                          </m:rPr>
                          <a:rPr lang="en-GB" sz="40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 dirty="0">
                          <a:latin typeface="Cambria Math" panose="02040503050406030204" pitchFamily="18" charset="0"/>
                        </a:rPr>
                        <m:t>0≤</m:t>
                      </m:r>
                      <m:r>
                        <a:rPr lang="en-GB" sz="4000" i="1" dirty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 dirty="0">
                          <a:latin typeface="Cambria Math" panose="02040503050406030204" pitchFamily="18" charset="0"/>
                        </a:rPr>
                        <m:t>≤360°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4821" y="254528"/>
                <a:ext cx="5372708" cy="1323439"/>
              </a:xfrm>
              <a:prstGeom prst="rect">
                <a:avLst/>
              </a:prstGeom>
              <a:blipFill>
                <a:blip r:embed="rId2"/>
                <a:stretch>
                  <a:fillRect t="-164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/>
          <p:cNvGrpSpPr/>
          <p:nvPr/>
        </p:nvGrpSpPr>
        <p:grpSpPr>
          <a:xfrm>
            <a:off x="2832882" y="2395447"/>
            <a:ext cx="6035972" cy="4032448"/>
            <a:chOff x="2784500" y="2365048"/>
            <a:chExt cx="3579750" cy="2728208"/>
          </a:xfrm>
        </p:grpSpPr>
        <p:cxnSp>
          <p:nvCxnSpPr>
            <p:cNvPr id="8" name="Straight Arrow Connector 7"/>
            <p:cNvCxnSpPr/>
            <p:nvPr/>
          </p:nvCxnSpPr>
          <p:spPr>
            <a:xfrm flipV="1">
              <a:off x="3170126" y="2716992"/>
              <a:ext cx="0" cy="237626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3170126" y="4004628"/>
              <a:ext cx="288451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6025046" y="3809812"/>
                  <a:ext cx="339204" cy="3756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25046" y="3809812"/>
                  <a:ext cx="339204" cy="37562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3000524" y="2365048"/>
                  <a:ext cx="339204" cy="3756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0524" y="2365048"/>
                  <a:ext cx="339204" cy="37562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3595282" y="3989386"/>
                  <a:ext cx="432048" cy="2872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90°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95282" y="3989386"/>
                  <a:ext cx="432048" cy="28723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4222764" y="3994477"/>
                  <a:ext cx="432048" cy="2872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180°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22764" y="3994477"/>
                  <a:ext cx="432048" cy="287239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4903399" y="3989386"/>
                  <a:ext cx="432048" cy="2872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270°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03399" y="3989386"/>
                  <a:ext cx="432048" cy="287239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/>
                <p:cNvSpPr txBox="1"/>
                <p:nvPr/>
              </p:nvSpPr>
              <p:spPr>
                <a:xfrm>
                  <a:off x="5516571" y="3989386"/>
                  <a:ext cx="432048" cy="2872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360°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17" name="Text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16571" y="3989386"/>
                  <a:ext cx="432048" cy="287239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Freeform: Shape 17"/>
            <p:cNvSpPr/>
            <p:nvPr/>
          </p:nvSpPr>
          <p:spPr>
            <a:xfrm rot="10800000" flipV="1">
              <a:off x="3170126" y="3079200"/>
              <a:ext cx="2545308" cy="1910666"/>
            </a:xfrm>
            <a:custGeom>
              <a:avLst/>
              <a:gdLst>
                <a:gd name="connsiteX0" fmla="*/ 0 w 2606040"/>
                <a:gd name="connsiteY0" fmla="*/ 845831 h 1714513"/>
                <a:gd name="connsiteX1" fmla="*/ 647700 w 2606040"/>
                <a:gd name="connsiteY1" fmla="*/ 11 h 1714513"/>
                <a:gd name="connsiteX2" fmla="*/ 1363980 w 2606040"/>
                <a:gd name="connsiteY2" fmla="*/ 861071 h 1714513"/>
                <a:gd name="connsiteX3" fmla="*/ 1981200 w 2606040"/>
                <a:gd name="connsiteY3" fmla="*/ 1714511 h 1714513"/>
                <a:gd name="connsiteX4" fmla="*/ 2606040 w 2606040"/>
                <a:gd name="connsiteY4" fmla="*/ 853451 h 1714513"/>
                <a:gd name="connsiteX0" fmla="*/ 0 w 2606040"/>
                <a:gd name="connsiteY0" fmla="*/ 845831 h 1714516"/>
                <a:gd name="connsiteX1" fmla="*/ 647700 w 2606040"/>
                <a:gd name="connsiteY1" fmla="*/ 11 h 1714516"/>
                <a:gd name="connsiteX2" fmla="*/ 1363980 w 2606040"/>
                <a:gd name="connsiteY2" fmla="*/ 861071 h 1714516"/>
                <a:gd name="connsiteX3" fmla="*/ 1981200 w 2606040"/>
                <a:gd name="connsiteY3" fmla="*/ 1714511 h 1714516"/>
                <a:gd name="connsiteX4" fmla="*/ 2606040 w 2606040"/>
                <a:gd name="connsiteY4" fmla="*/ 853451 h 1714516"/>
                <a:gd name="connsiteX0" fmla="*/ 0 w 2606040"/>
                <a:gd name="connsiteY0" fmla="*/ 845831 h 1714517"/>
                <a:gd name="connsiteX1" fmla="*/ 647700 w 2606040"/>
                <a:gd name="connsiteY1" fmla="*/ 11 h 1714517"/>
                <a:gd name="connsiteX2" fmla="*/ 1363980 w 2606040"/>
                <a:gd name="connsiteY2" fmla="*/ 861071 h 1714517"/>
                <a:gd name="connsiteX3" fmla="*/ 1981200 w 2606040"/>
                <a:gd name="connsiteY3" fmla="*/ 1714511 h 1714517"/>
                <a:gd name="connsiteX4" fmla="*/ 2606040 w 2606040"/>
                <a:gd name="connsiteY4" fmla="*/ 853451 h 1714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6040" h="1714517">
                  <a:moveTo>
                    <a:pt x="0" y="845831"/>
                  </a:moveTo>
                  <a:cubicBezTo>
                    <a:pt x="210185" y="421651"/>
                    <a:pt x="420370" y="-2529"/>
                    <a:pt x="647700" y="11"/>
                  </a:cubicBezTo>
                  <a:cubicBezTo>
                    <a:pt x="875030" y="2551"/>
                    <a:pt x="1164590" y="186701"/>
                    <a:pt x="1363980" y="861071"/>
                  </a:cubicBezTo>
                  <a:cubicBezTo>
                    <a:pt x="1563370" y="1535441"/>
                    <a:pt x="1774190" y="1715781"/>
                    <a:pt x="1981200" y="1714511"/>
                  </a:cubicBezTo>
                  <a:cubicBezTo>
                    <a:pt x="2188210" y="1713241"/>
                    <a:pt x="2397125" y="1283346"/>
                    <a:pt x="2606040" y="853451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28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2860514" y="2923828"/>
                  <a:ext cx="432048" cy="3756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60514" y="2923828"/>
                  <a:ext cx="432048" cy="375620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2784500" y="4760797"/>
                  <a:ext cx="432048" cy="2872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−1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84500" y="4760797"/>
                  <a:ext cx="432048" cy="287239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176120" y="2944680"/>
                <a:ext cx="378914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>
                    <a:solidFill>
                      <a:srgbClr val="FF0000"/>
                    </a:solidFill>
                  </a:rPr>
                  <a:t>Reflects</a:t>
                </a:r>
                <a:r>
                  <a:rPr lang="en-GB" sz="3200" dirty="0"/>
                  <a:t> in the </a:t>
                </a:r>
                <a14:m>
                  <m:oMath xmlns:m="http://schemas.openxmlformats.org/officeDocument/2006/math">
                    <m:r>
                      <a:rPr lang="en-GB" sz="3200" b="1" i="1" dirty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GB" sz="3200" b="1" dirty="0"/>
                  <a:t> axis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6120" y="2944680"/>
                <a:ext cx="3789147" cy="584775"/>
              </a:xfrm>
              <a:prstGeom prst="rect">
                <a:avLst/>
              </a:prstGeom>
              <a:blipFill>
                <a:blip r:embed="rId11"/>
                <a:stretch>
                  <a:fillRect l="-4019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D8031E9C-B762-895F-4583-28DB073BA3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230527"/>
              </p:ext>
            </p:extLst>
          </p:nvPr>
        </p:nvGraphicFramePr>
        <p:xfrm>
          <a:off x="2711624" y="1771076"/>
          <a:ext cx="6278488" cy="437588"/>
        </p:xfrm>
        <a:graphic>
          <a:graphicData uri="http://schemas.openxmlformats.org/drawingml/2006/table">
            <a:tbl>
              <a:tblPr/>
              <a:tblGrid>
                <a:gridCol w="989055">
                  <a:extLst>
                    <a:ext uri="{9D8B030D-6E8A-4147-A177-3AD203B41FA5}">
                      <a16:colId xmlns:a16="http://schemas.microsoft.com/office/drawing/2014/main" val="3315456110"/>
                    </a:ext>
                  </a:extLst>
                </a:gridCol>
                <a:gridCol w="5289433">
                  <a:extLst>
                    <a:ext uri="{9D8B030D-6E8A-4147-A177-3AD203B41FA5}">
                      <a16:colId xmlns:a16="http://schemas.microsoft.com/office/drawing/2014/main" val="1219927653"/>
                    </a:ext>
                  </a:extLst>
                </a:gridCol>
              </a:tblGrid>
              <a:tr h="43758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–f(</a:t>
                      </a:r>
                      <a:r>
                        <a:rPr lang="en-GB" sz="2800" b="0" i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)      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The graph is reflected in the </a:t>
                      </a:r>
                      <a:r>
                        <a:rPr lang="en-GB" sz="2800" b="0" i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axis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55335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2911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430281" y="152088"/>
                <a:ext cx="4861112" cy="120032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Sketch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=−1</m:t>
                    </m:r>
                    <m:func>
                      <m:func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360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GB" sz="3600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GB" sz="3600" dirty="0"/>
                  <a:t>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dirty="0">
                          <a:latin typeface="Cambria Math" panose="02040503050406030204" pitchFamily="18" charset="0"/>
                        </a:rPr>
                        <m:t>0≤</m:t>
                      </m:r>
                      <m:r>
                        <a:rPr lang="en-GB" sz="3600" i="1" dirty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 dirty="0">
                          <a:latin typeface="Cambria Math" panose="02040503050406030204" pitchFamily="18" charset="0"/>
                        </a:rPr>
                        <m:t>≤360°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0281" y="152088"/>
                <a:ext cx="4861112" cy="1200329"/>
              </a:xfrm>
              <a:prstGeom prst="rect">
                <a:avLst/>
              </a:prstGeom>
              <a:blipFill>
                <a:blip r:embed="rId2"/>
                <a:stretch>
                  <a:fillRect t="-134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/>
          <p:cNvGrpSpPr/>
          <p:nvPr/>
        </p:nvGrpSpPr>
        <p:grpSpPr>
          <a:xfrm>
            <a:off x="2129384" y="2004685"/>
            <a:ext cx="7632848" cy="4464496"/>
            <a:chOff x="509774" y="2437492"/>
            <a:chExt cx="3363726" cy="2794908"/>
          </a:xfrm>
        </p:grpSpPr>
        <p:cxnSp>
          <p:nvCxnSpPr>
            <p:cNvPr id="6" name="Straight Arrow Connector 5"/>
            <p:cNvCxnSpPr/>
            <p:nvPr/>
          </p:nvCxnSpPr>
          <p:spPr>
            <a:xfrm flipV="1">
              <a:off x="679376" y="2789436"/>
              <a:ext cx="0" cy="237626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Arrow Connector 6"/>
            <p:cNvCxnSpPr/>
            <p:nvPr/>
          </p:nvCxnSpPr>
          <p:spPr>
            <a:xfrm>
              <a:off x="679376" y="4077072"/>
              <a:ext cx="288451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3534296" y="3882256"/>
                  <a:ext cx="339204" cy="37680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34296" y="3882256"/>
                  <a:ext cx="339204" cy="37680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509774" y="2437492"/>
                  <a:ext cx="339204" cy="37680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9774" y="2437492"/>
                  <a:ext cx="339204" cy="37680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/>
                <p:cNvSpPr txBox="1"/>
                <p:nvPr/>
              </p:nvSpPr>
              <p:spPr>
                <a:xfrm>
                  <a:off x="1152952" y="4061832"/>
                  <a:ext cx="432048" cy="2881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90°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10" name="TextBox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52952" y="4061832"/>
                  <a:ext cx="432048" cy="288141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1801974" y="4061831"/>
                  <a:ext cx="432048" cy="2881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180°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01974" y="4061831"/>
                  <a:ext cx="432048" cy="288141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2412649" y="4061830"/>
                  <a:ext cx="432048" cy="2881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270°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12649" y="4061830"/>
                  <a:ext cx="432048" cy="288141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3025821" y="4061830"/>
                  <a:ext cx="432048" cy="2881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360°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25821" y="4061830"/>
                  <a:ext cx="432048" cy="288141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1" name="Straight Connector 20"/>
            <p:cNvCxnSpPr/>
            <p:nvPr/>
          </p:nvCxnSpPr>
          <p:spPr>
            <a:xfrm>
              <a:off x="1352848" y="2721620"/>
              <a:ext cx="0" cy="249445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2627784" y="2708920"/>
              <a:ext cx="0" cy="249445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3" name="Freeform: Shape 22"/>
            <p:cNvSpPr/>
            <p:nvPr/>
          </p:nvSpPr>
          <p:spPr>
            <a:xfrm>
              <a:off x="673100" y="4064000"/>
              <a:ext cx="627100" cy="1168400"/>
            </a:xfrm>
            <a:custGeom>
              <a:avLst/>
              <a:gdLst>
                <a:gd name="connsiteX0" fmla="*/ 0 w 627100"/>
                <a:gd name="connsiteY0" fmla="*/ 0 h 1168400"/>
                <a:gd name="connsiteX1" fmla="*/ 393700 w 627100"/>
                <a:gd name="connsiteY1" fmla="*/ 469900 h 1168400"/>
                <a:gd name="connsiteX2" fmla="*/ 596900 w 627100"/>
                <a:gd name="connsiteY2" fmla="*/ 965200 h 1168400"/>
                <a:gd name="connsiteX3" fmla="*/ 622300 w 627100"/>
                <a:gd name="connsiteY3" fmla="*/ 1168400 h 116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7100" h="1168400">
                  <a:moveTo>
                    <a:pt x="0" y="0"/>
                  </a:moveTo>
                  <a:cubicBezTo>
                    <a:pt x="147108" y="154516"/>
                    <a:pt x="294217" y="309033"/>
                    <a:pt x="393700" y="469900"/>
                  </a:cubicBezTo>
                  <a:cubicBezTo>
                    <a:pt x="493183" y="630767"/>
                    <a:pt x="558800" y="848783"/>
                    <a:pt x="596900" y="965200"/>
                  </a:cubicBezTo>
                  <a:cubicBezTo>
                    <a:pt x="635000" y="1081617"/>
                    <a:pt x="628650" y="1125008"/>
                    <a:pt x="622300" y="1168400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2800"/>
            </a:p>
          </p:txBody>
        </p:sp>
        <p:sp>
          <p:nvSpPr>
            <p:cNvPr id="24" name="Freeform: Shape 23"/>
            <p:cNvSpPr/>
            <p:nvPr/>
          </p:nvSpPr>
          <p:spPr>
            <a:xfrm>
              <a:off x="1435100" y="2641600"/>
              <a:ext cx="1130300" cy="2527300"/>
            </a:xfrm>
            <a:custGeom>
              <a:avLst/>
              <a:gdLst>
                <a:gd name="connsiteX0" fmla="*/ 0 w 1130300"/>
                <a:gd name="connsiteY0" fmla="*/ 0 h 2527300"/>
                <a:gd name="connsiteX1" fmla="*/ 330200 w 1130300"/>
                <a:gd name="connsiteY1" fmla="*/ 939800 h 2527300"/>
                <a:gd name="connsiteX2" fmla="*/ 584200 w 1130300"/>
                <a:gd name="connsiteY2" fmla="*/ 1447800 h 2527300"/>
                <a:gd name="connsiteX3" fmla="*/ 1028700 w 1130300"/>
                <a:gd name="connsiteY3" fmla="*/ 2070100 h 2527300"/>
                <a:gd name="connsiteX4" fmla="*/ 1130300 w 1130300"/>
                <a:gd name="connsiteY4" fmla="*/ 2527300 h 2527300"/>
                <a:gd name="connsiteX0" fmla="*/ 0 w 1130300"/>
                <a:gd name="connsiteY0" fmla="*/ 0 h 2527300"/>
                <a:gd name="connsiteX1" fmla="*/ 266700 w 1130300"/>
                <a:gd name="connsiteY1" fmla="*/ 939800 h 2527300"/>
                <a:gd name="connsiteX2" fmla="*/ 584200 w 1130300"/>
                <a:gd name="connsiteY2" fmla="*/ 1447800 h 2527300"/>
                <a:gd name="connsiteX3" fmla="*/ 1028700 w 1130300"/>
                <a:gd name="connsiteY3" fmla="*/ 2070100 h 2527300"/>
                <a:gd name="connsiteX4" fmla="*/ 1130300 w 1130300"/>
                <a:gd name="connsiteY4" fmla="*/ 2527300 h 252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300" h="2527300">
                  <a:moveTo>
                    <a:pt x="0" y="0"/>
                  </a:moveTo>
                  <a:cubicBezTo>
                    <a:pt x="116416" y="349250"/>
                    <a:pt x="169333" y="698500"/>
                    <a:pt x="266700" y="939800"/>
                  </a:cubicBezTo>
                  <a:cubicBezTo>
                    <a:pt x="364067" y="1181100"/>
                    <a:pt x="457200" y="1259417"/>
                    <a:pt x="584200" y="1447800"/>
                  </a:cubicBezTo>
                  <a:cubicBezTo>
                    <a:pt x="711200" y="1636183"/>
                    <a:pt x="937683" y="1890183"/>
                    <a:pt x="1028700" y="2070100"/>
                  </a:cubicBezTo>
                  <a:cubicBezTo>
                    <a:pt x="1119717" y="2250017"/>
                    <a:pt x="1125008" y="2388658"/>
                    <a:pt x="1130300" y="2527300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2800"/>
            </a:p>
          </p:txBody>
        </p:sp>
        <p:sp>
          <p:nvSpPr>
            <p:cNvPr id="25" name="Freeform: Shape 24"/>
            <p:cNvSpPr/>
            <p:nvPr/>
          </p:nvSpPr>
          <p:spPr>
            <a:xfrm>
              <a:off x="2705100" y="2679700"/>
              <a:ext cx="546100" cy="1422400"/>
            </a:xfrm>
            <a:custGeom>
              <a:avLst/>
              <a:gdLst>
                <a:gd name="connsiteX0" fmla="*/ 0 w 546100"/>
                <a:gd name="connsiteY0" fmla="*/ 0 h 1422400"/>
                <a:gd name="connsiteX1" fmla="*/ 266700 w 546100"/>
                <a:gd name="connsiteY1" fmla="*/ 990600 h 1422400"/>
                <a:gd name="connsiteX2" fmla="*/ 546100 w 546100"/>
                <a:gd name="connsiteY2" fmla="*/ 1422400 h 142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46100" h="1422400">
                  <a:moveTo>
                    <a:pt x="0" y="0"/>
                  </a:moveTo>
                  <a:cubicBezTo>
                    <a:pt x="87841" y="376766"/>
                    <a:pt x="175683" y="753533"/>
                    <a:pt x="266700" y="990600"/>
                  </a:cubicBezTo>
                  <a:cubicBezTo>
                    <a:pt x="357717" y="1227667"/>
                    <a:pt x="451908" y="1325033"/>
                    <a:pt x="546100" y="1422400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280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7392144" y="5370810"/>
                <a:ext cx="368243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>
                    <a:solidFill>
                      <a:srgbClr val="FF0000"/>
                    </a:solidFill>
                  </a:rPr>
                  <a:t>Reflects</a:t>
                </a:r>
                <a:r>
                  <a:rPr lang="en-GB" sz="3200" dirty="0"/>
                  <a:t> in the </a:t>
                </a:r>
                <a14:m>
                  <m:oMath xmlns:m="http://schemas.openxmlformats.org/officeDocument/2006/math">
                    <m:r>
                      <a:rPr lang="en-GB" sz="3200" b="1" i="1"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lang="en-GB" sz="3200" b="1" dirty="0"/>
                  <a:t> axis</a:t>
                </a: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144" y="5370810"/>
                <a:ext cx="3682434" cy="584775"/>
              </a:xfrm>
              <a:prstGeom prst="rect">
                <a:avLst/>
              </a:prstGeom>
              <a:blipFill>
                <a:blip r:embed="rId9"/>
                <a:stretch>
                  <a:fillRect l="-4305" t="-12500" r="-1821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146DB7DD-C8D4-7BD1-0AAA-D32B29E873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3821226"/>
              </p:ext>
            </p:extLst>
          </p:nvPr>
        </p:nvGraphicFramePr>
        <p:xfrm>
          <a:off x="2744032" y="1487190"/>
          <a:ext cx="6059921" cy="437588"/>
        </p:xfrm>
        <a:graphic>
          <a:graphicData uri="http://schemas.openxmlformats.org/drawingml/2006/table">
            <a:tbl>
              <a:tblPr/>
              <a:tblGrid>
                <a:gridCol w="954625">
                  <a:extLst>
                    <a:ext uri="{9D8B030D-6E8A-4147-A177-3AD203B41FA5}">
                      <a16:colId xmlns:a16="http://schemas.microsoft.com/office/drawing/2014/main" val="70034822"/>
                    </a:ext>
                  </a:extLst>
                </a:gridCol>
                <a:gridCol w="5105296">
                  <a:extLst>
                    <a:ext uri="{9D8B030D-6E8A-4147-A177-3AD203B41FA5}">
                      <a16:colId xmlns:a16="http://schemas.microsoft.com/office/drawing/2014/main" val="2628385328"/>
                    </a:ext>
                  </a:extLst>
                </a:gridCol>
              </a:tblGrid>
              <a:tr h="43758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–f(</a:t>
                      </a:r>
                      <a:r>
                        <a:rPr lang="en-GB" sz="2800" b="0" i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)      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The graph is reflected in the </a:t>
                      </a:r>
                      <a:r>
                        <a:rPr lang="en-GB" sz="2800" b="0" i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axis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35108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3244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CF492B54-C293-F0A0-A121-0012C37E07D4}"/>
              </a:ext>
            </a:extLst>
          </p:cNvPr>
          <p:cNvGrpSpPr/>
          <p:nvPr/>
        </p:nvGrpSpPr>
        <p:grpSpPr>
          <a:xfrm>
            <a:off x="335360" y="279178"/>
            <a:ext cx="11521280" cy="6390182"/>
            <a:chOff x="2063552" y="1268761"/>
            <a:chExt cx="8096250" cy="5000625"/>
          </a:xfrm>
        </p:grpSpPr>
        <p:pic>
          <p:nvPicPr>
            <p:cNvPr id="15362" name="Picture 2" descr="Graph Plot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063552" y="1268761"/>
              <a:ext cx="8096250" cy="5000625"/>
            </a:xfrm>
            <a:prstGeom prst="rect">
              <a:avLst/>
            </a:prstGeom>
            <a:noFill/>
          </p:spPr>
        </p:pic>
        <p:sp>
          <p:nvSpPr>
            <p:cNvPr id="64" name="TextBox 63"/>
            <p:cNvSpPr txBox="1"/>
            <p:nvPr/>
          </p:nvSpPr>
          <p:spPr>
            <a:xfrm>
              <a:off x="6744072" y="3789040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90</a:t>
              </a: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7608168" y="3789040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180</a:t>
              </a: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8544272" y="3789040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270</a:t>
              </a: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9408368" y="3789040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360</a:t>
              </a: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4871864" y="3717032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-90</a:t>
              </a: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3935760" y="3717032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-180</a:t>
              </a: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2999656" y="3717032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-270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2135560" y="3717032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-360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968243" y="475634"/>
                <a:ext cx="3672408" cy="1200329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Key Features: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2400" dirty="0"/>
                  <a:t>Repeats every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360°</m:t>
                    </m:r>
                  </m:oMath>
                </a14:m>
                <a:r>
                  <a:rPr lang="en-GB" sz="2400" dirty="0"/>
                  <a:t>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2400" dirty="0"/>
                  <a:t>Range: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−1&lt;</m:t>
                    </m:r>
                    <m:func>
                      <m:func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4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func>
                    <m:r>
                      <a:rPr lang="en-GB" sz="2400" i="1">
                        <a:latin typeface="Cambria Math" panose="02040503050406030204" pitchFamily="18" charset="0"/>
                      </a:rPr>
                      <m:t>&lt;1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8243" y="475634"/>
                <a:ext cx="3672408" cy="1200329"/>
              </a:xfrm>
              <a:prstGeom prst="rect">
                <a:avLst/>
              </a:prstGeom>
              <a:blipFill>
                <a:blip r:embed="rId3"/>
                <a:stretch>
                  <a:fillRect l="-2142" t="-2985" b="-945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32">
            <a:extLst>
              <a:ext uri="{FF2B5EF4-FFF2-40B4-BE49-F238E27FC236}">
                <a16:creationId xmlns:a16="http://schemas.microsoft.com/office/drawing/2014/main" id="{238B0169-C158-2D82-BA4B-18B2E0C07ECC}"/>
              </a:ext>
            </a:extLst>
          </p:cNvPr>
          <p:cNvSpPr txBox="1"/>
          <p:nvPr/>
        </p:nvSpPr>
        <p:spPr>
          <a:xfrm>
            <a:off x="551349" y="476672"/>
            <a:ext cx="2232248" cy="59912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b="1" dirty="0"/>
              <a:t>Sin Graph</a:t>
            </a:r>
          </a:p>
        </p:txBody>
      </p:sp>
    </p:spTree>
    <p:extLst>
      <p:ext uri="{BB962C8B-B14F-4D97-AF65-F5344CB8AC3E}">
        <p14:creationId xmlns:p14="http://schemas.microsoft.com/office/powerpoint/2010/main" val="2687729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Graph Plo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1964" y="1368063"/>
            <a:ext cx="8656065" cy="5346393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64" name="TextBox 63"/>
          <p:cNvSpPr txBox="1"/>
          <p:nvPr/>
        </p:nvSpPr>
        <p:spPr>
          <a:xfrm>
            <a:off x="6695933" y="4041259"/>
            <a:ext cx="538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90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7734944" y="4005011"/>
            <a:ext cx="615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180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8645755" y="4004962"/>
            <a:ext cx="615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270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9556566" y="4004962"/>
            <a:ext cx="615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360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4733454" y="4004962"/>
            <a:ext cx="615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-90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792371" y="4006996"/>
            <a:ext cx="692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-180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2779280" y="4006996"/>
            <a:ext cx="692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-270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1842549" y="4006996"/>
            <a:ext cx="692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-360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51384" y="44624"/>
                <a:ext cx="11017224" cy="132343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>
                    <a:solidFill>
                      <a:schemeClr val="tx1"/>
                    </a:solidFill>
                  </a:rPr>
                  <a:t>You are told that </a:t>
                </a:r>
                <a:r>
                  <a:rPr lang="en-GB" sz="4000" b="1" dirty="0">
                    <a:solidFill>
                      <a:schemeClr val="tx1"/>
                    </a:solidFill>
                  </a:rPr>
                  <a:t>sin(30°) = 0.5</a:t>
                </a:r>
                <a:r>
                  <a:rPr lang="en-GB" sz="4000" dirty="0">
                    <a:solidFill>
                      <a:schemeClr val="tx1"/>
                    </a:solidFill>
                  </a:rPr>
                  <a:t> </a:t>
                </a:r>
              </a:p>
              <a:p>
                <a:pPr algn="ctr"/>
                <a:r>
                  <a:rPr lang="en-GB" sz="4000" dirty="0">
                    <a:solidFill>
                      <a:schemeClr val="tx1"/>
                    </a:solidFill>
                  </a:rPr>
                  <a:t>Using symmetry in the graph, work out sin(</a:t>
                </a:r>
                <a14:m>
                  <m:oMath xmlns:m="http://schemas.openxmlformats.org/officeDocument/2006/math">
                    <m:r>
                      <a:rPr lang="en-GB" sz="4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30</m:t>
                    </m:r>
                  </m:oMath>
                </a14:m>
                <a:r>
                  <a:rPr lang="en-GB" sz="4000" dirty="0">
                    <a:solidFill>
                      <a:schemeClr val="tx1"/>
                    </a:solidFill>
                  </a:rPr>
                  <a:t>°) 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44624"/>
                <a:ext cx="11017224" cy="1323439"/>
              </a:xfrm>
              <a:prstGeom prst="rect">
                <a:avLst/>
              </a:prstGeom>
              <a:blipFill>
                <a:blip r:embed="rId3"/>
                <a:stretch>
                  <a:fillRect t="-8295" b="-1889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171565" y="1607894"/>
                <a:ext cx="2376264" cy="646331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sin(</a:t>
                </a:r>
                <a14:m>
                  <m:oMath xmlns:m="http://schemas.openxmlformats.org/officeDocument/2006/math">
                    <m:r>
                      <a:rPr lang="en-GB" sz="3600" b="0" i="0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3600" dirty="0"/>
                  <a:t>30°) =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1565" y="1607894"/>
                <a:ext cx="2376264" cy="646331"/>
              </a:xfrm>
              <a:prstGeom prst="rect">
                <a:avLst/>
              </a:prstGeom>
              <a:blipFill>
                <a:blip r:embed="rId4"/>
                <a:stretch>
                  <a:fillRect l="-5641" t="-15094" r="-5641" b="-3490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4619837" y="1607894"/>
                <a:ext cx="1237768" cy="646331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6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0.5</m:t>
                      </m:r>
                    </m:oMath>
                  </m:oMathPara>
                </a14:m>
                <a:endParaRPr lang="en-GB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9837" y="1607894"/>
                <a:ext cx="1237768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6A83D090-0BC2-E9AB-239E-0D4B4C376609}"/>
              </a:ext>
            </a:extLst>
          </p:cNvPr>
          <p:cNvSpPr txBox="1"/>
          <p:nvPr/>
        </p:nvSpPr>
        <p:spPr>
          <a:xfrm>
            <a:off x="5951984" y="4053683"/>
            <a:ext cx="372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684092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Graph Plo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1964" y="1368063"/>
            <a:ext cx="8656065" cy="5346393"/>
          </a:xfrm>
          <a:prstGeom prst="rect">
            <a:avLst/>
          </a:prstGeom>
          <a:solidFill>
            <a:schemeClr val="tx1"/>
          </a:solidFill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51384" y="44624"/>
                <a:ext cx="11017224" cy="132343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>
                    <a:solidFill>
                      <a:schemeClr val="tx1"/>
                    </a:solidFill>
                  </a:rPr>
                  <a:t>You are told that </a:t>
                </a:r>
                <a:r>
                  <a:rPr lang="en-GB" sz="4000" b="1" dirty="0">
                    <a:solidFill>
                      <a:schemeClr val="tx1"/>
                    </a:solidFill>
                  </a:rPr>
                  <a:t>sin(30°) = 0.5</a:t>
                </a:r>
                <a:r>
                  <a:rPr lang="en-GB" sz="4000" dirty="0">
                    <a:solidFill>
                      <a:schemeClr val="tx1"/>
                    </a:solidFill>
                  </a:rPr>
                  <a:t> </a:t>
                </a:r>
              </a:p>
              <a:p>
                <a:pPr algn="ctr"/>
                <a:r>
                  <a:rPr lang="en-GB" sz="4000" dirty="0">
                    <a:solidFill>
                      <a:schemeClr val="tx1"/>
                    </a:solidFill>
                  </a:rPr>
                  <a:t>Using symmetry in the graph, work out sin(</a:t>
                </a:r>
                <a14:m>
                  <m:oMath xmlns:m="http://schemas.openxmlformats.org/officeDocument/2006/math">
                    <m:r>
                      <a:rPr lang="en-GB" sz="40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GB" sz="4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GB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GB" sz="4000" dirty="0">
                    <a:solidFill>
                      <a:schemeClr val="tx1"/>
                    </a:solidFill>
                  </a:rPr>
                  <a:t>°) 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44624"/>
                <a:ext cx="11017224" cy="1323439"/>
              </a:xfrm>
              <a:prstGeom prst="rect">
                <a:avLst/>
              </a:prstGeom>
              <a:blipFill>
                <a:blip r:embed="rId3"/>
                <a:stretch>
                  <a:fillRect t="-8295" b="-1889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171565" y="1607894"/>
                <a:ext cx="2376264" cy="646331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sin(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150</m:t>
                    </m:r>
                  </m:oMath>
                </a14:m>
                <a:r>
                  <a:rPr lang="en-GB" sz="3600" dirty="0"/>
                  <a:t>°) =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1565" y="1607894"/>
                <a:ext cx="2376264" cy="646331"/>
              </a:xfrm>
              <a:prstGeom prst="rect">
                <a:avLst/>
              </a:prstGeom>
              <a:blipFill>
                <a:blip r:embed="rId4"/>
                <a:stretch>
                  <a:fillRect l="-4615" t="-15094" r="-4615" b="-3490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4619837" y="1607894"/>
                <a:ext cx="900099" cy="646331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6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0.5</m:t>
                      </m:r>
                    </m:oMath>
                  </m:oMathPara>
                </a14:m>
                <a:endParaRPr lang="en-GB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9837" y="1607894"/>
                <a:ext cx="900099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CD90A624-4300-76F7-6A87-FEA6E5F684A9}"/>
              </a:ext>
            </a:extLst>
          </p:cNvPr>
          <p:cNvSpPr txBox="1"/>
          <p:nvPr/>
        </p:nvSpPr>
        <p:spPr>
          <a:xfrm>
            <a:off x="6695933" y="4041259"/>
            <a:ext cx="538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90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5A2BA5-2CF0-5A87-C03A-A188EBFC9EE8}"/>
              </a:ext>
            </a:extLst>
          </p:cNvPr>
          <p:cNvSpPr txBox="1"/>
          <p:nvPr/>
        </p:nvSpPr>
        <p:spPr>
          <a:xfrm>
            <a:off x="7734944" y="4005011"/>
            <a:ext cx="615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180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D9CCD8-79FE-83C8-6791-51D2D74F2C13}"/>
              </a:ext>
            </a:extLst>
          </p:cNvPr>
          <p:cNvSpPr txBox="1"/>
          <p:nvPr/>
        </p:nvSpPr>
        <p:spPr>
          <a:xfrm>
            <a:off x="8645755" y="4004962"/>
            <a:ext cx="615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270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261A9B-F2FC-E146-F124-8D2928C32CC5}"/>
              </a:ext>
            </a:extLst>
          </p:cNvPr>
          <p:cNvSpPr txBox="1"/>
          <p:nvPr/>
        </p:nvSpPr>
        <p:spPr>
          <a:xfrm>
            <a:off x="9556566" y="4004962"/>
            <a:ext cx="615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360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E00A4C-3BDB-B96B-6F0D-6936265B4ED4}"/>
              </a:ext>
            </a:extLst>
          </p:cNvPr>
          <p:cNvSpPr txBox="1"/>
          <p:nvPr/>
        </p:nvSpPr>
        <p:spPr>
          <a:xfrm>
            <a:off x="4733454" y="4004962"/>
            <a:ext cx="615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-90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E51D87-00CC-4C89-E985-AAA208CBB811}"/>
              </a:ext>
            </a:extLst>
          </p:cNvPr>
          <p:cNvSpPr txBox="1"/>
          <p:nvPr/>
        </p:nvSpPr>
        <p:spPr>
          <a:xfrm>
            <a:off x="3792371" y="4006996"/>
            <a:ext cx="692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-180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745F73-4DE9-99BF-1E20-307ED7110364}"/>
              </a:ext>
            </a:extLst>
          </p:cNvPr>
          <p:cNvSpPr txBox="1"/>
          <p:nvPr/>
        </p:nvSpPr>
        <p:spPr>
          <a:xfrm>
            <a:off x="2779280" y="4006996"/>
            <a:ext cx="692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-270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97330BB-00D9-1CFA-9AF5-9715B7F77B95}"/>
              </a:ext>
            </a:extLst>
          </p:cNvPr>
          <p:cNvSpPr txBox="1"/>
          <p:nvPr/>
        </p:nvSpPr>
        <p:spPr>
          <a:xfrm>
            <a:off x="1842549" y="4006996"/>
            <a:ext cx="692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-360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610421-16E3-6C05-D9BF-9313880298EA}"/>
              </a:ext>
            </a:extLst>
          </p:cNvPr>
          <p:cNvSpPr txBox="1"/>
          <p:nvPr/>
        </p:nvSpPr>
        <p:spPr>
          <a:xfrm>
            <a:off x="5951984" y="4053683"/>
            <a:ext cx="372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863558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Graph Plo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1964" y="1368063"/>
            <a:ext cx="8656065" cy="5346393"/>
          </a:xfrm>
          <a:prstGeom prst="rect">
            <a:avLst/>
          </a:prstGeom>
          <a:solidFill>
            <a:schemeClr val="tx1"/>
          </a:solidFill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51384" y="44624"/>
                <a:ext cx="11017224" cy="132343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>
                    <a:solidFill>
                      <a:schemeClr val="tx1"/>
                    </a:solidFill>
                  </a:rPr>
                  <a:t>You are told that </a:t>
                </a:r>
                <a:r>
                  <a:rPr lang="en-GB" sz="4000" b="1" dirty="0">
                    <a:solidFill>
                      <a:schemeClr val="tx1"/>
                    </a:solidFill>
                  </a:rPr>
                  <a:t>sin(30°) = 0.5</a:t>
                </a:r>
                <a:r>
                  <a:rPr lang="en-GB" sz="4000" dirty="0">
                    <a:solidFill>
                      <a:schemeClr val="tx1"/>
                    </a:solidFill>
                  </a:rPr>
                  <a:t> </a:t>
                </a:r>
              </a:p>
              <a:p>
                <a:pPr algn="ctr"/>
                <a:r>
                  <a:rPr lang="en-GB" sz="4000" dirty="0">
                    <a:solidFill>
                      <a:schemeClr val="tx1"/>
                    </a:solidFill>
                  </a:rPr>
                  <a:t>Using symmetry in the graph, work out sin(</a:t>
                </a:r>
                <a14:m>
                  <m:oMath xmlns:m="http://schemas.openxmlformats.org/officeDocument/2006/math">
                    <m:r>
                      <a:rPr lang="en-GB" sz="400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40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GB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GB" sz="4000" dirty="0">
                    <a:solidFill>
                      <a:schemeClr val="tx1"/>
                    </a:solidFill>
                  </a:rPr>
                  <a:t>°) 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44624"/>
                <a:ext cx="11017224" cy="1323439"/>
              </a:xfrm>
              <a:prstGeom prst="rect">
                <a:avLst/>
              </a:prstGeom>
              <a:blipFill>
                <a:blip r:embed="rId3"/>
                <a:stretch>
                  <a:fillRect t="-8295" b="-1889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171565" y="1607894"/>
                <a:ext cx="2376264" cy="646331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sin(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10</m:t>
                    </m:r>
                  </m:oMath>
                </a14:m>
                <a:r>
                  <a:rPr lang="en-GB" sz="3600" dirty="0"/>
                  <a:t>°) =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1565" y="1607894"/>
                <a:ext cx="2376264" cy="646331"/>
              </a:xfrm>
              <a:prstGeom prst="rect">
                <a:avLst/>
              </a:prstGeom>
              <a:blipFill>
                <a:blip r:embed="rId4"/>
                <a:stretch>
                  <a:fillRect l="-4615" t="-15094" r="-4615" b="-3490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4619837" y="1607894"/>
                <a:ext cx="1188131" cy="646331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−0.5</m:t>
                      </m:r>
                    </m:oMath>
                  </m:oMathPara>
                </a14:m>
                <a:endParaRPr lang="en-GB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9837" y="1607894"/>
                <a:ext cx="1188131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0A49B83B-390B-B7F6-59FD-0143C96AFD61}"/>
              </a:ext>
            </a:extLst>
          </p:cNvPr>
          <p:cNvSpPr txBox="1"/>
          <p:nvPr/>
        </p:nvSpPr>
        <p:spPr>
          <a:xfrm>
            <a:off x="6695933" y="4041259"/>
            <a:ext cx="538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90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AEF98C-EDF1-3479-80C1-E41DB9805B15}"/>
              </a:ext>
            </a:extLst>
          </p:cNvPr>
          <p:cNvSpPr txBox="1"/>
          <p:nvPr/>
        </p:nvSpPr>
        <p:spPr>
          <a:xfrm>
            <a:off x="7734944" y="4005011"/>
            <a:ext cx="615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180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92EA57-6303-4A82-F454-213757BEE23F}"/>
              </a:ext>
            </a:extLst>
          </p:cNvPr>
          <p:cNvSpPr txBox="1"/>
          <p:nvPr/>
        </p:nvSpPr>
        <p:spPr>
          <a:xfrm>
            <a:off x="8645755" y="4004962"/>
            <a:ext cx="615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270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C33B75-A8FD-0138-CA60-8C0D042A4130}"/>
              </a:ext>
            </a:extLst>
          </p:cNvPr>
          <p:cNvSpPr txBox="1"/>
          <p:nvPr/>
        </p:nvSpPr>
        <p:spPr>
          <a:xfrm>
            <a:off x="9556566" y="4004962"/>
            <a:ext cx="615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360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F78341-18A2-8C2A-0D90-7FE6B4408C60}"/>
              </a:ext>
            </a:extLst>
          </p:cNvPr>
          <p:cNvSpPr txBox="1"/>
          <p:nvPr/>
        </p:nvSpPr>
        <p:spPr>
          <a:xfrm>
            <a:off x="4733454" y="4004962"/>
            <a:ext cx="615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-90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F2EA42-4223-8226-8155-B9E2E87C6E64}"/>
              </a:ext>
            </a:extLst>
          </p:cNvPr>
          <p:cNvSpPr txBox="1"/>
          <p:nvPr/>
        </p:nvSpPr>
        <p:spPr>
          <a:xfrm>
            <a:off x="3792371" y="4006996"/>
            <a:ext cx="692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-180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5415FA-F24F-075A-540F-D7F5D9294E47}"/>
              </a:ext>
            </a:extLst>
          </p:cNvPr>
          <p:cNvSpPr txBox="1"/>
          <p:nvPr/>
        </p:nvSpPr>
        <p:spPr>
          <a:xfrm>
            <a:off x="2779280" y="4006996"/>
            <a:ext cx="692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-270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EF197F8-5F3D-851D-1DE9-51BD622BC123}"/>
              </a:ext>
            </a:extLst>
          </p:cNvPr>
          <p:cNvSpPr txBox="1"/>
          <p:nvPr/>
        </p:nvSpPr>
        <p:spPr>
          <a:xfrm>
            <a:off x="1842549" y="4006996"/>
            <a:ext cx="692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-360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3ADDCB-9FFF-E05D-5DF0-4A0C31B23710}"/>
              </a:ext>
            </a:extLst>
          </p:cNvPr>
          <p:cNvSpPr txBox="1"/>
          <p:nvPr/>
        </p:nvSpPr>
        <p:spPr>
          <a:xfrm>
            <a:off x="5951984" y="4053683"/>
            <a:ext cx="372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241407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37234FF-93F9-E4EC-8211-7C1395FDEC2F}"/>
                  </a:ext>
                </a:extLst>
              </p:cNvPr>
              <p:cNvSpPr txBox="1"/>
              <p:nvPr/>
            </p:nvSpPr>
            <p:spPr>
              <a:xfrm>
                <a:off x="551384" y="2780928"/>
                <a:ext cx="11089232" cy="2800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9600" dirty="0"/>
                  <a:t>Sketch </a:t>
                </a:r>
                <a:r>
                  <a:rPr lang="en-GB" sz="9600" b="1" i="1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y</a:t>
                </a:r>
                <a:r>
                  <a:rPr lang="en-GB" sz="9600" b="1" dirty="0"/>
                  <a:t> = cos </a:t>
                </a:r>
                <a:r>
                  <a:rPr lang="en-GB" sz="96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9600" b="1" dirty="0"/>
                  <a:t> </a:t>
                </a:r>
              </a:p>
              <a:p>
                <a:pPr algn="ctr"/>
                <a:r>
                  <a:rPr lang="en-GB" sz="8000" dirty="0"/>
                  <a:t>from </a:t>
                </a:r>
                <a14:m>
                  <m:oMath xmlns:m="http://schemas.openxmlformats.org/officeDocument/2006/math">
                    <m:r>
                      <a:rPr lang="en-GB" sz="8000" b="0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8000" i="1">
                        <a:latin typeface="Cambria Math" panose="02040503050406030204" pitchFamily="18" charset="0"/>
                      </a:rPr>
                      <m:t>360°</m:t>
                    </m:r>
                    <m:r>
                      <a:rPr lang="en-GB" sz="80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sz="8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8000" b="0" i="1" smtClean="0">
                        <a:latin typeface="Cambria Math" panose="02040503050406030204" pitchFamily="18" charset="0"/>
                      </a:rPr>
                      <m:t> ≤360°</m:t>
                    </m:r>
                  </m:oMath>
                </a14:m>
                <a:endParaRPr lang="en-GB" sz="80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37234FF-93F9-E4EC-8211-7C1395FDEC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2780928"/>
                <a:ext cx="11089232" cy="2800767"/>
              </a:xfrm>
              <a:prstGeom prst="rect">
                <a:avLst/>
              </a:prstGeom>
              <a:blipFill>
                <a:blip r:embed="rId2"/>
                <a:stretch>
                  <a:fillRect l="-3132" t="-12609" b="-193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0896FD26-C0D6-E329-A77D-C14557C869B6}"/>
              </a:ext>
            </a:extLst>
          </p:cNvPr>
          <p:cNvSpPr txBox="1"/>
          <p:nvPr/>
        </p:nvSpPr>
        <p:spPr>
          <a:xfrm>
            <a:off x="2279576" y="620688"/>
            <a:ext cx="7488832" cy="156966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9600" b="1" dirty="0">
                <a:solidFill>
                  <a:schemeClr val="bg1"/>
                </a:solidFill>
              </a:rPr>
              <a:t>Cosine Graphs</a:t>
            </a:r>
          </a:p>
        </p:txBody>
      </p:sp>
    </p:spTree>
    <p:extLst>
      <p:ext uri="{BB962C8B-B14F-4D97-AF65-F5344CB8AC3E}">
        <p14:creationId xmlns:p14="http://schemas.microsoft.com/office/powerpoint/2010/main" val="1753579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Graph Plo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1424" y="234302"/>
            <a:ext cx="10369152" cy="6404477"/>
          </a:xfrm>
          <a:prstGeom prst="rect">
            <a:avLst/>
          </a:prstGeom>
          <a:noFill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453071" y="411833"/>
                <a:ext cx="3819394" cy="1200329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Key Features: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2400" dirty="0"/>
                  <a:t>Repeats every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360°</m:t>
                    </m:r>
                  </m:oMath>
                </a14:m>
                <a:r>
                  <a:rPr lang="en-GB" sz="2400" dirty="0"/>
                  <a:t>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2400" dirty="0"/>
                  <a:t>Range: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−1&lt;</m:t>
                    </m:r>
                    <m:func>
                      <m:func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func>
                    <m:r>
                      <a:rPr lang="en-GB" sz="2400" i="1">
                        <a:latin typeface="Cambria Math" panose="02040503050406030204" pitchFamily="18" charset="0"/>
                      </a:rPr>
                      <m:t>&lt;1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3071" y="411833"/>
                <a:ext cx="3819394" cy="1200329"/>
              </a:xfrm>
              <a:prstGeom prst="rect">
                <a:avLst/>
              </a:prstGeom>
              <a:blipFill>
                <a:blip r:embed="rId3"/>
                <a:stretch>
                  <a:fillRect l="-2222" t="-3000" b="-1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B64635BB-EF6F-E610-FCC8-8B6F00FD6688}"/>
              </a:ext>
            </a:extLst>
          </p:cNvPr>
          <p:cNvSpPr txBox="1"/>
          <p:nvPr/>
        </p:nvSpPr>
        <p:spPr>
          <a:xfrm>
            <a:off x="1186414" y="429764"/>
            <a:ext cx="2581449" cy="58477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Cosine Graph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6ED5822-5A50-8086-51CA-7C7F902D9E3A}"/>
              </a:ext>
            </a:extLst>
          </p:cNvPr>
          <p:cNvSpPr txBox="1"/>
          <p:nvPr/>
        </p:nvSpPr>
        <p:spPr>
          <a:xfrm>
            <a:off x="6888088" y="3424932"/>
            <a:ext cx="538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90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02029D-21B3-A6A3-C604-0DD1465A7403}"/>
              </a:ext>
            </a:extLst>
          </p:cNvPr>
          <p:cNvSpPr txBox="1"/>
          <p:nvPr/>
        </p:nvSpPr>
        <p:spPr>
          <a:xfrm>
            <a:off x="8112224" y="3424932"/>
            <a:ext cx="615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180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208B0F-6D85-140F-6167-73981B3A7F74}"/>
              </a:ext>
            </a:extLst>
          </p:cNvPr>
          <p:cNvSpPr txBox="1"/>
          <p:nvPr/>
        </p:nvSpPr>
        <p:spPr>
          <a:xfrm>
            <a:off x="9248618" y="3424932"/>
            <a:ext cx="615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270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66764D-0C32-D6BF-17BB-374A201E2DC5}"/>
              </a:ext>
            </a:extLst>
          </p:cNvPr>
          <p:cNvSpPr txBox="1"/>
          <p:nvPr/>
        </p:nvSpPr>
        <p:spPr>
          <a:xfrm>
            <a:off x="10409946" y="3420864"/>
            <a:ext cx="615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360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92B8C2-A490-C5CF-469B-52642A788C1C}"/>
              </a:ext>
            </a:extLst>
          </p:cNvPr>
          <p:cNvSpPr txBox="1"/>
          <p:nvPr/>
        </p:nvSpPr>
        <p:spPr>
          <a:xfrm>
            <a:off x="4567183" y="3429587"/>
            <a:ext cx="615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-90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A717A6-5DAC-81AA-BE44-FE11AE72D420}"/>
              </a:ext>
            </a:extLst>
          </p:cNvPr>
          <p:cNvSpPr txBox="1"/>
          <p:nvPr/>
        </p:nvSpPr>
        <p:spPr>
          <a:xfrm>
            <a:off x="3421421" y="3420864"/>
            <a:ext cx="692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-180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948631-0077-3F9C-8CBC-713480399832}"/>
              </a:ext>
            </a:extLst>
          </p:cNvPr>
          <p:cNvSpPr txBox="1"/>
          <p:nvPr/>
        </p:nvSpPr>
        <p:spPr>
          <a:xfrm>
            <a:off x="2311242" y="3429000"/>
            <a:ext cx="692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-270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0759F04-EBE1-B615-955E-E8825EB5553C}"/>
              </a:ext>
            </a:extLst>
          </p:cNvPr>
          <p:cNvSpPr txBox="1"/>
          <p:nvPr/>
        </p:nvSpPr>
        <p:spPr>
          <a:xfrm>
            <a:off x="1112296" y="3436540"/>
            <a:ext cx="692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-360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A4BAE6-985B-B16A-D085-75A055C473E6}"/>
              </a:ext>
            </a:extLst>
          </p:cNvPr>
          <p:cNvSpPr txBox="1"/>
          <p:nvPr/>
        </p:nvSpPr>
        <p:spPr>
          <a:xfrm>
            <a:off x="6023992" y="3429000"/>
            <a:ext cx="372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954770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Graph Plo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9496" y="1368063"/>
            <a:ext cx="8744322" cy="5400905"/>
          </a:xfrm>
          <a:prstGeom prst="rect">
            <a:avLst/>
          </a:prstGeom>
          <a:noFill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54D4316-104A-C150-7F31-9C545D90033A}"/>
                  </a:ext>
                </a:extLst>
              </p:cNvPr>
              <p:cNvSpPr txBox="1"/>
              <p:nvPr/>
            </p:nvSpPr>
            <p:spPr>
              <a:xfrm>
                <a:off x="551384" y="44624"/>
                <a:ext cx="11017224" cy="132343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>
                    <a:solidFill>
                      <a:schemeClr val="tx1"/>
                    </a:solidFill>
                  </a:rPr>
                  <a:t>You are told that </a:t>
                </a:r>
                <a:r>
                  <a:rPr lang="en-GB" sz="4000" b="1" dirty="0">
                    <a:solidFill>
                      <a:schemeClr val="tx1"/>
                    </a:solidFill>
                  </a:rPr>
                  <a:t>cos(60°) = 0.5</a:t>
                </a:r>
                <a:r>
                  <a:rPr lang="en-GB" sz="4000" dirty="0">
                    <a:solidFill>
                      <a:schemeClr val="tx1"/>
                    </a:solidFill>
                  </a:rPr>
                  <a:t> </a:t>
                </a:r>
              </a:p>
              <a:p>
                <a:pPr algn="ctr"/>
                <a:r>
                  <a:rPr lang="en-GB" sz="4000" dirty="0">
                    <a:solidFill>
                      <a:schemeClr val="tx1"/>
                    </a:solidFill>
                  </a:rPr>
                  <a:t>Using symmetry in the graph, work out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40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cos</m:t>
                    </m:r>
                    <m:r>
                      <a:rPr lang="en-GB" sz="40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(−6</m:t>
                    </m:r>
                    <m:r>
                      <a:rPr lang="en-GB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GB" sz="4000" dirty="0">
                    <a:solidFill>
                      <a:schemeClr val="tx1"/>
                    </a:solidFill>
                  </a:rPr>
                  <a:t>°)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54D4316-104A-C150-7F31-9C545D9003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44624"/>
                <a:ext cx="11017224" cy="1323439"/>
              </a:xfrm>
              <a:prstGeom prst="rect">
                <a:avLst/>
              </a:prstGeom>
              <a:blipFill>
                <a:blip r:embed="rId3"/>
                <a:stretch>
                  <a:fillRect l="-111" t="-8295" r="-1162" b="-1889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7BC2156-563F-CB0A-DF8B-F8E06E166F43}"/>
                  </a:ext>
                </a:extLst>
              </p:cNvPr>
              <p:cNvSpPr txBox="1"/>
              <p:nvPr/>
            </p:nvSpPr>
            <p:spPr>
              <a:xfrm>
                <a:off x="1888182" y="1628800"/>
                <a:ext cx="2623642" cy="646331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−60</m:t>
                    </m:r>
                  </m:oMath>
                </a14:m>
                <a:r>
                  <a:rPr lang="en-GB" sz="3600" dirty="0"/>
                  <a:t>°) =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7BC2156-563F-CB0A-DF8B-F8E06E166F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8182" y="1628800"/>
                <a:ext cx="2623642" cy="646331"/>
              </a:xfrm>
              <a:prstGeom prst="rect">
                <a:avLst/>
              </a:prstGeom>
              <a:blipFill>
                <a:blip r:embed="rId4"/>
                <a:stretch>
                  <a:fillRect t="-14151" r="-4884" b="-3490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4E9BAC59-6BA1-CA20-7FC6-16016D22EF96}"/>
                  </a:ext>
                </a:extLst>
              </p:cNvPr>
              <p:cNvSpPr/>
              <p:nvPr/>
            </p:nvSpPr>
            <p:spPr>
              <a:xfrm>
                <a:off x="4624936" y="1621648"/>
                <a:ext cx="1031820" cy="646331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0.5</m:t>
                      </m:r>
                    </m:oMath>
                  </m:oMathPara>
                </a14:m>
                <a:endParaRPr lang="en-GB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4E9BAC59-6BA1-CA20-7FC6-16016D22EF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4936" y="1621648"/>
                <a:ext cx="1031820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58469B06-BB8E-25D7-437D-460186606539}"/>
              </a:ext>
            </a:extLst>
          </p:cNvPr>
          <p:cNvSpPr txBox="1"/>
          <p:nvPr/>
        </p:nvSpPr>
        <p:spPr>
          <a:xfrm>
            <a:off x="6695933" y="4041259"/>
            <a:ext cx="538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90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7F9DD15-4C30-4480-CC8A-D9A1E6867429}"/>
              </a:ext>
            </a:extLst>
          </p:cNvPr>
          <p:cNvSpPr txBox="1"/>
          <p:nvPr/>
        </p:nvSpPr>
        <p:spPr>
          <a:xfrm>
            <a:off x="7734944" y="4005011"/>
            <a:ext cx="615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180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ABF30BD-E136-DF99-C7A3-8B6E34CF81CE}"/>
              </a:ext>
            </a:extLst>
          </p:cNvPr>
          <p:cNvSpPr txBox="1"/>
          <p:nvPr/>
        </p:nvSpPr>
        <p:spPr>
          <a:xfrm>
            <a:off x="8645755" y="4004962"/>
            <a:ext cx="615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270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984D58B-29FF-E3CA-7F07-DE9261C160A8}"/>
              </a:ext>
            </a:extLst>
          </p:cNvPr>
          <p:cNvSpPr txBox="1"/>
          <p:nvPr/>
        </p:nvSpPr>
        <p:spPr>
          <a:xfrm>
            <a:off x="9556566" y="4004962"/>
            <a:ext cx="615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360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086C8FB-9360-6517-75E0-EA69ED130031}"/>
              </a:ext>
            </a:extLst>
          </p:cNvPr>
          <p:cNvSpPr txBox="1"/>
          <p:nvPr/>
        </p:nvSpPr>
        <p:spPr>
          <a:xfrm>
            <a:off x="4733454" y="4066470"/>
            <a:ext cx="615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-90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B5C638B-C8E3-6E41-E05D-AB978D435DF7}"/>
              </a:ext>
            </a:extLst>
          </p:cNvPr>
          <p:cNvSpPr txBox="1"/>
          <p:nvPr/>
        </p:nvSpPr>
        <p:spPr>
          <a:xfrm>
            <a:off x="3626957" y="4067780"/>
            <a:ext cx="692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-180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18AF4D9-0EFF-2860-4F77-C657985A2704}"/>
              </a:ext>
            </a:extLst>
          </p:cNvPr>
          <p:cNvSpPr txBox="1"/>
          <p:nvPr/>
        </p:nvSpPr>
        <p:spPr>
          <a:xfrm>
            <a:off x="2665063" y="4066470"/>
            <a:ext cx="692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-270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38361F0-3655-747E-0C14-EBA035F800EC}"/>
              </a:ext>
            </a:extLst>
          </p:cNvPr>
          <p:cNvSpPr txBox="1"/>
          <p:nvPr/>
        </p:nvSpPr>
        <p:spPr>
          <a:xfrm>
            <a:off x="1688575" y="4066470"/>
            <a:ext cx="692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-360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8D08185-6B0A-B2BB-C36F-59D401AD202F}"/>
              </a:ext>
            </a:extLst>
          </p:cNvPr>
          <p:cNvSpPr txBox="1"/>
          <p:nvPr/>
        </p:nvSpPr>
        <p:spPr>
          <a:xfrm>
            <a:off x="5951984" y="4053683"/>
            <a:ext cx="372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967829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29516</TotalTime>
  <Words>960</Words>
  <Application>Microsoft Office PowerPoint</Application>
  <PresentationFormat>Widescreen</PresentationFormat>
  <Paragraphs>296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1117</cp:revision>
  <dcterms:created xsi:type="dcterms:W3CDTF">2013-02-28T07:36:55Z</dcterms:created>
  <dcterms:modified xsi:type="dcterms:W3CDTF">2024-01-04T07:23:01Z</dcterms:modified>
</cp:coreProperties>
</file>