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2D0767-604F-4278-A36F-67B4381784D3}" v="6" dt="2022-01-31T11:17:01.4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32D0767-604F-4278-A36F-67B4381784D3}"/>
    <pc:docChg chg="undo custSel addSld modSld sldOrd">
      <pc:chgData name="Stewart Gale" userId="3647ddd2-6040-41ae-a96d-232c23482af8" providerId="ADAL" clId="{032D0767-604F-4278-A36F-67B4381784D3}" dt="2022-01-31T11:17:23.746" v="84" actId="1076"/>
      <pc:docMkLst>
        <pc:docMk/>
      </pc:docMkLst>
      <pc:sldChg chg="addSp delSp modSp new mod ord">
        <pc:chgData name="Stewart Gale" userId="3647ddd2-6040-41ae-a96d-232c23482af8" providerId="ADAL" clId="{032D0767-604F-4278-A36F-67B4381784D3}" dt="2021-09-16T16:57:47.326" v="33" actId="1076"/>
        <pc:sldMkLst>
          <pc:docMk/>
          <pc:sldMk cId="3827037658" sldId="260"/>
        </pc:sldMkLst>
        <pc:spChg chg="del">
          <ac:chgData name="Stewart Gale" userId="3647ddd2-6040-41ae-a96d-232c23482af8" providerId="ADAL" clId="{032D0767-604F-4278-A36F-67B4381784D3}" dt="2021-09-16T16:57:27.365" v="3" actId="478"/>
          <ac:spMkLst>
            <pc:docMk/>
            <pc:sldMk cId="3827037658" sldId="260"/>
            <ac:spMk id="2" creationId="{5BD48CF9-1EBE-4C4A-A580-1CC4AAFCC267}"/>
          </ac:spMkLst>
        </pc:spChg>
        <pc:spChg chg="del">
          <ac:chgData name="Stewart Gale" userId="3647ddd2-6040-41ae-a96d-232c23482af8" providerId="ADAL" clId="{032D0767-604F-4278-A36F-67B4381784D3}" dt="2021-09-16T16:57:27.365" v="3" actId="478"/>
          <ac:spMkLst>
            <pc:docMk/>
            <pc:sldMk cId="3827037658" sldId="260"/>
            <ac:spMk id="3" creationId="{6E7CE7AF-F39C-40E1-8A97-F09A2921DFBB}"/>
          </ac:spMkLst>
        </pc:spChg>
        <pc:spChg chg="add mod">
          <ac:chgData name="Stewart Gale" userId="3647ddd2-6040-41ae-a96d-232c23482af8" providerId="ADAL" clId="{032D0767-604F-4278-A36F-67B4381784D3}" dt="2021-09-16T16:57:47.326" v="33" actId="1076"/>
          <ac:spMkLst>
            <pc:docMk/>
            <pc:sldMk cId="3827037658" sldId="260"/>
            <ac:spMk id="4" creationId="{82998ED1-DF4B-4484-AF9C-7EE90F77AC97}"/>
          </ac:spMkLst>
        </pc:spChg>
      </pc:sldChg>
      <pc:sldChg chg="addSp delSp modSp new mod ord">
        <pc:chgData name="Stewart Gale" userId="3647ddd2-6040-41ae-a96d-232c23482af8" providerId="ADAL" clId="{032D0767-604F-4278-A36F-67B4381784D3}" dt="2022-01-31T11:17:23.746" v="84" actId="1076"/>
        <pc:sldMkLst>
          <pc:docMk/>
          <pc:sldMk cId="1941533380" sldId="261"/>
        </pc:sldMkLst>
        <pc:spChg chg="del mod">
          <ac:chgData name="Stewart Gale" userId="3647ddd2-6040-41ae-a96d-232c23482af8" providerId="ADAL" clId="{032D0767-604F-4278-A36F-67B4381784D3}" dt="2021-09-16T16:57:56.318" v="38" actId="478"/>
          <ac:spMkLst>
            <pc:docMk/>
            <pc:sldMk cId="1941533380" sldId="261"/>
            <ac:spMk id="2" creationId="{4064C7FC-3728-4B0C-A000-93037CAF4A03}"/>
          </ac:spMkLst>
        </pc:spChg>
        <pc:spChg chg="del">
          <ac:chgData name="Stewart Gale" userId="3647ddd2-6040-41ae-a96d-232c23482af8" providerId="ADAL" clId="{032D0767-604F-4278-A36F-67B4381784D3}" dt="2021-09-16T16:57:56.318" v="38" actId="478"/>
          <ac:spMkLst>
            <pc:docMk/>
            <pc:sldMk cId="1941533380" sldId="261"/>
            <ac:spMk id="3" creationId="{6AB1031D-AC8F-4766-B72D-ED8671E0C1F4}"/>
          </ac:spMkLst>
        </pc:spChg>
        <pc:grpChg chg="add mod">
          <ac:chgData name="Stewart Gale" userId="3647ddd2-6040-41ae-a96d-232c23482af8" providerId="ADAL" clId="{032D0767-604F-4278-A36F-67B4381784D3}" dt="2022-01-31T11:17:23.746" v="84" actId="1076"/>
          <ac:grpSpMkLst>
            <pc:docMk/>
            <pc:sldMk cId="1941533380" sldId="261"/>
            <ac:grpSpMk id="9" creationId="{CB659146-20C5-4DBC-9AA7-84ABA129048C}"/>
          </ac:grpSpMkLst>
        </pc:grpChg>
        <pc:picChg chg="add del mod modCrop">
          <ac:chgData name="Stewart Gale" userId="3647ddd2-6040-41ae-a96d-232c23482af8" providerId="ADAL" clId="{032D0767-604F-4278-A36F-67B4381784D3}" dt="2022-01-31T11:17:14.806" v="81" actId="478"/>
          <ac:picMkLst>
            <pc:docMk/>
            <pc:sldMk cId="1941533380" sldId="261"/>
            <ac:picMk id="2" creationId="{CF23767C-3F2B-4B6D-AA80-92818E1EA773}"/>
          </ac:picMkLst>
        </pc:picChg>
        <pc:picChg chg="add mod">
          <ac:chgData name="Stewart Gale" userId="3647ddd2-6040-41ae-a96d-232c23482af8" providerId="ADAL" clId="{032D0767-604F-4278-A36F-67B4381784D3}" dt="2021-09-16T16:59:45.752" v="73" actId="164"/>
          <ac:picMkLst>
            <pc:docMk/>
            <pc:sldMk cId="1941533380" sldId="261"/>
            <ac:picMk id="4" creationId="{5E68F749-3462-4E43-BAC7-84EF2DE27FEA}"/>
          </ac:picMkLst>
        </pc:picChg>
        <pc:picChg chg="add mod ord">
          <ac:chgData name="Stewart Gale" userId="3647ddd2-6040-41ae-a96d-232c23482af8" providerId="ADAL" clId="{032D0767-604F-4278-A36F-67B4381784D3}" dt="2021-09-16T16:59:45.752" v="73" actId="164"/>
          <ac:picMkLst>
            <pc:docMk/>
            <pc:sldMk cId="1941533380" sldId="261"/>
            <ac:picMk id="5" creationId="{3831C805-611D-4A27-B486-A6DEF59D9A4A}"/>
          </ac:picMkLst>
        </pc:picChg>
        <pc:cxnChg chg="add mod">
          <ac:chgData name="Stewart Gale" userId="3647ddd2-6040-41ae-a96d-232c23482af8" providerId="ADAL" clId="{032D0767-604F-4278-A36F-67B4381784D3}" dt="2021-09-16T16:59:45.752" v="73" actId="164"/>
          <ac:cxnSpMkLst>
            <pc:docMk/>
            <pc:sldMk cId="1941533380" sldId="261"/>
            <ac:cxnSpMk id="7" creationId="{4E79014A-ACCF-4088-B550-1F1676D8E274}"/>
          </ac:cxnSpMkLst>
        </pc:cxnChg>
        <pc:cxnChg chg="add mod">
          <ac:chgData name="Stewart Gale" userId="3647ddd2-6040-41ae-a96d-232c23482af8" providerId="ADAL" clId="{032D0767-604F-4278-A36F-67B4381784D3}" dt="2021-09-16T16:59:45.752" v="73" actId="164"/>
          <ac:cxnSpMkLst>
            <pc:docMk/>
            <pc:sldMk cId="1941533380" sldId="261"/>
            <ac:cxnSpMk id="8" creationId="{274F1702-7440-40EE-A9D3-FACDFA090C17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D6F73-09DB-467D-A59B-2061DCEC1B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9873-89D5-4B7C-A2FA-CA5645E65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393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D6F73-09DB-467D-A59B-2061DCEC1B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9873-89D5-4B7C-A2FA-CA5645E65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25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D6F73-09DB-467D-A59B-2061DCEC1B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9873-89D5-4B7C-A2FA-CA5645E65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033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D6F73-09DB-467D-A59B-2061DCEC1B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9873-89D5-4B7C-A2FA-CA5645E65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91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D6F73-09DB-467D-A59B-2061DCEC1B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9873-89D5-4B7C-A2FA-CA5645E65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541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D6F73-09DB-467D-A59B-2061DCEC1B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9873-89D5-4B7C-A2FA-CA5645E65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0864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D6F73-09DB-467D-A59B-2061DCEC1B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9873-89D5-4B7C-A2FA-CA5645E65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793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D6F73-09DB-467D-A59B-2061DCEC1B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9873-89D5-4B7C-A2FA-CA5645E65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261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D6F73-09DB-467D-A59B-2061DCEC1B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9873-89D5-4B7C-A2FA-CA5645E65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988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D6F73-09DB-467D-A59B-2061DCEC1B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9873-89D5-4B7C-A2FA-CA5645E65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980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D6F73-09DB-467D-A59B-2061DCEC1B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89873-89D5-4B7C-A2FA-CA5645E65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289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D6F73-09DB-467D-A59B-2061DCEC1B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89873-89D5-4B7C-A2FA-CA5645E65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556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B659146-20C5-4DBC-9AA7-84ABA129048C}"/>
              </a:ext>
            </a:extLst>
          </p:cNvPr>
          <p:cNvGrpSpPr/>
          <p:nvPr/>
        </p:nvGrpSpPr>
        <p:grpSpPr>
          <a:xfrm>
            <a:off x="2628205" y="24477"/>
            <a:ext cx="6770718" cy="6809046"/>
            <a:chOff x="2506288" y="132081"/>
            <a:chExt cx="5551516" cy="65014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E68F749-3462-4E43-BAC7-84EF2DE27FEA}"/>
                </a:ext>
              </a:extLst>
            </p:cNvPr>
            <p:cNvPicPr/>
            <p:nvPr/>
          </p:nvPicPr>
          <p:blipFill rotWithShape="1">
            <a:blip r:embed="rId2"/>
            <a:srcRect l="1520" t="8362" b="10915"/>
            <a:stretch/>
          </p:blipFill>
          <p:spPr bwMode="auto">
            <a:xfrm>
              <a:off x="2588030" y="132081"/>
              <a:ext cx="5469774" cy="355877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831C805-611D-4A27-B486-A6DEF59D9A4A}"/>
                </a:ext>
              </a:extLst>
            </p:cNvPr>
            <p:cNvPicPr/>
            <p:nvPr/>
          </p:nvPicPr>
          <p:blipFill rotWithShape="1">
            <a:blip r:embed="rId3"/>
            <a:srcRect l="1583" t="8363" b="15964"/>
            <a:stretch/>
          </p:blipFill>
          <p:spPr bwMode="auto">
            <a:xfrm>
              <a:off x="2669771" y="3413762"/>
              <a:ext cx="5306291" cy="321979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E79014A-ACCF-4088-B550-1F1676D8E274}"/>
                </a:ext>
              </a:extLst>
            </p:cNvPr>
            <p:cNvCxnSpPr/>
            <p:nvPr/>
          </p:nvCxnSpPr>
          <p:spPr>
            <a:xfrm>
              <a:off x="2506288" y="3391595"/>
              <a:ext cx="546977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74F1702-7440-40EE-A9D3-FACDFA090C17}"/>
                </a:ext>
              </a:extLst>
            </p:cNvPr>
            <p:cNvCxnSpPr/>
            <p:nvPr/>
          </p:nvCxnSpPr>
          <p:spPr>
            <a:xfrm>
              <a:off x="2588030" y="6633559"/>
              <a:ext cx="546977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41533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998ED1-DF4B-4484-AF9C-7EE90F77AC97}"/>
              </a:ext>
            </a:extLst>
          </p:cNvPr>
          <p:cNvSpPr txBox="1"/>
          <p:nvPr/>
        </p:nvSpPr>
        <p:spPr>
          <a:xfrm>
            <a:off x="1402080" y="2083723"/>
            <a:ext cx="90830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827037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44116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244020"/>
              </p:ext>
            </p:extLst>
          </p:nvPr>
        </p:nvGraphicFramePr>
        <p:xfrm>
          <a:off x="3706466" y="231985"/>
          <a:ext cx="2094866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504">
                  <a:extLst>
                    <a:ext uri="{9D8B030D-6E8A-4147-A177-3AD203B41FA5}">
                      <a16:colId xmlns:a16="http://schemas.microsoft.com/office/drawing/2014/main" val="591285487"/>
                    </a:ext>
                  </a:extLst>
                </a:gridCol>
                <a:gridCol w="987362">
                  <a:extLst>
                    <a:ext uri="{9D8B030D-6E8A-4147-A177-3AD203B41FA5}">
                      <a16:colId xmlns:a16="http://schemas.microsoft.com/office/drawing/2014/main" val="891311731"/>
                    </a:ext>
                  </a:extLst>
                </a:gridCol>
              </a:tblGrid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Pets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Owned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05980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7278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188813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073186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30320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5171" y="147670"/>
            <a:ext cx="3380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1) </a:t>
            </a:r>
            <a:r>
              <a:rPr lang="en-GB" dirty="0"/>
              <a:t>How people were in the survey?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104713"/>
              </p:ext>
            </p:extLst>
          </p:nvPr>
        </p:nvGraphicFramePr>
        <p:xfrm>
          <a:off x="9866197" y="231985"/>
          <a:ext cx="2094866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504">
                  <a:extLst>
                    <a:ext uri="{9D8B030D-6E8A-4147-A177-3AD203B41FA5}">
                      <a16:colId xmlns:a16="http://schemas.microsoft.com/office/drawing/2014/main" val="591285487"/>
                    </a:ext>
                  </a:extLst>
                </a:gridCol>
                <a:gridCol w="987362">
                  <a:extLst>
                    <a:ext uri="{9D8B030D-6E8A-4147-A177-3AD203B41FA5}">
                      <a16:colId xmlns:a16="http://schemas.microsoft.com/office/drawing/2014/main" val="891311731"/>
                    </a:ext>
                  </a:extLst>
                </a:gridCol>
              </a:tblGrid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Pets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Owned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05980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7278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188813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073186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30320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14902" y="147670"/>
            <a:ext cx="3380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2) </a:t>
            </a:r>
            <a:r>
              <a:rPr lang="en-GB" dirty="0"/>
              <a:t>What is the total number of pets owned in the survey?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170" y="3429000"/>
            <a:ext cx="3380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3) </a:t>
            </a:r>
            <a:r>
              <a:rPr lang="en-GB" dirty="0"/>
              <a:t>What is the mean number of pets owned?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208247"/>
              </p:ext>
            </p:extLst>
          </p:nvPr>
        </p:nvGraphicFramePr>
        <p:xfrm>
          <a:off x="3706466" y="3534909"/>
          <a:ext cx="2094866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504">
                  <a:extLst>
                    <a:ext uri="{9D8B030D-6E8A-4147-A177-3AD203B41FA5}">
                      <a16:colId xmlns:a16="http://schemas.microsoft.com/office/drawing/2014/main" val="591285487"/>
                    </a:ext>
                  </a:extLst>
                </a:gridCol>
                <a:gridCol w="987362">
                  <a:extLst>
                    <a:ext uri="{9D8B030D-6E8A-4147-A177-3AD203B41FA5}">
                      <a16:colId xmlns:a16="http://schemas.microsoft.com/office/drawing/2014/main" val="891311731"/>
                    </a:ext>
                  </a:extLst>
                </a:gridCol>
              </a:tblGrid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Pets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Owned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05980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7278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188813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073186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303209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851312"/>
              </p:ext>
            </p:extLst>
          </p:nvPr>
        </p:nvGraphicFramePr>
        <p:xfrm>
          <a:off x="9850582" y="3567546"/>
          <a:ext cx="2094866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504">
                  <a:extLst>
                    <a:ext uri="{9D8B030D-6E8A-4147-A177-3AD203B41FA5}">
                      <a16:colId xmlns:a16="http://schemas.microsoft.com/office/drawing/2014/main" val="591285487"/>
                    </a:ext>
                  </a:extLst>
                </a:gridCol>
                <a:gridCol w="987362">
                  <a:extLst>
                    <a:ext uri="{9D8B030D-6E8A-4147-A177-3AD203B41FA5}">
                      <a16:colId xmlns:a16="http://schemas.microsoft.com/office/drawing/2014/main" val="891311731"/>
                    </a:ext>
                  </a:extLst>
                </a:gridCol>
              </a:tblGrid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Pets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Owned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05980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7278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188813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073186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303209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384175" y="3534909"/>
            <a:ext cx="3380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4) </a:t>
            </a:r>
            <a:r>
              <a:rPr lang="en-GB" dirty="0"/>
              <a:t>What is the modal number of pets?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6224" y="1208116"/>
            <a:ext cx="2266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10 people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96298" y="1328297"/>
            <a:ext cx="1956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14 pets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15140" y="5019581"/>
                <a:ext cx="3158838" cy="981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𝟏𝟒</m:t>
                        </m:r>
                      </m:num>
                      <m:den>
                        <m:r>
                          <a:rPr lang="en-GB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  <m:r>
                      <a:rPr lang="en-GB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GB" sz="4000" b="1" dirty="0">
                    <a:solidFill>
                      <a:srgbClr val="FF0000"/>
                    </a:solidFill>
                  </a:rPr>
                  <a:t>1.4 pets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140" y="5019581"/>
                <a:ext cx="3158838" cy="981487"/>
              </a:xfrm>
              <a:prstGeom prst="rect">
                <a:avLst/>
              </a:prstGeom>
              <a:blipFill>
                <a:blip r:embed="rId2"/>
                <a:stretch>
                  <a:fillRect r="-3089"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7214567" y="4872031"/>
            <a:ext cx="1956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2 pets</a:t>
            </a:r>
          </a:p>
        </p:txBody>
      </p:sp>
    </p:spTree>
    <p:extLst>
      <p:ext uri="{BB962C8B-B14F-4D97-AF65-F5344CB8AC3E}">
        <p14:creationId xmlns:p14="http://schemas.microsoft.com/office/powerpoint/2010/main" val="182758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44116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706466" y="231985"/>
          <a:ext cx="2094866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504">
                  <a:extLst>
                    <a:ext uri="{9D8B030D-6E8A-4147-A177-3AD203B41FA5}">
                      <a16:colId xmlns:a16="http://schemas.microsoft.com/office/drawing/2014/main" val="591285487"/>
                    </a:ext>
                  </a:extLst>
                </a:gridCol>
                <a:gridCol w="987362">
                  <a:extLst>
                    <a:ext uri="{9D8B030D-6E8A-4147-A177-3AD203B41FA5}">
                      <a16:colId xmlns:a16="http://schemas.microsoft.com/office/drawing/2014/main" val="891311731"/>
                    </a:ext>
                  </a:extLst>
                </a:gridCol>
              </a:tblGrid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Pets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Owned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05980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7278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188813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073186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30320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5171" y="147670"/>
            <a:ext cx="3380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5) </a:t>
            </a:r>
            <a:r>
              <a:rPr lang="en-GB" dirty="0"/>
              <a:t>Write the data in the table as a list?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866197" y="231985"/>
          <a:ext cx="2094866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504">
                  <a:extLst>
                    <a:ext uri="{9D8B030D-6E8A-4147-A177-3AD203B41FA5}">
                      <a16:colId xmlns:a16="http://schemas.microsoft.com/office/drawing/2014/main" val="591285487"/>
                    </a:ext>
                  </a:extLst>
                </a:gridCol>
                <a:gridCol w="987362">
                  <a:extLst>
                    <a:ext uri="{9D8B030D-6E8A-4147-A177-3AD203B41FA5}">
                      <a16:colId xmlns:a16="http://schemas.microsoft.com/office/drawing/2014/main" val="891311731"/>
                    </a:ext>
                  </a:extLst>
                </a:gridCol>
              </a:tblGrid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Pets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Owned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05980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7278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188813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073186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30320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14902" y="147670"/>
            <a:ext cx="3380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6) </a:t>
            </a:r>
            <a:r>
              <a:rPr lang="en-GB" dirty="0"/>
              <a:t>What is the median number of pets?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170" y="3429000"/>
            <a:ext cx="3380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7) </a:t>
            </a:r>
            <a:r>
              <a:rPr lang="en-GB" dirty="0"/>
              <a:t>Draw a frequency diagram?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706466" y="3534909"/>
          <a:ext cx="2094866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504">
                  <a:extLst>
                    <a:ext uri="{9D8B030D-6E8A-4147-A177-3AD203B41FA5}">
                      <a16:colId xmlns:a16="http://schemas.microsoft.com/office/drawing/2014/main" val="591285487"/>
                    </a:ext>
                  </a:extLst>
                </a:gridCol>
                <a:gridCol w="987362">
                  <a:extLst>
                    <a:ext uri="{9D8B030D-6E8A-4147-A177-3AD203B41FA5}">
                      <a16:colId xmlns:a16="http://schemas.microsoft.com/office/drawing/2014/main" val="891311731"/>
                    </a:ext>
                  </a:extLst>
                </a:gridCol>
              </a:tblGrid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Pets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Owned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05980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7278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188813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073186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303209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33297"/>
              </p:ext>
            </p:extLst>
          </p:nvPr>
        </p:nvGraphicFramePr>
        <p:xfrm>
          <a:off x="9850582" y="3567546"/>
          <a:ext cx="2094866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504">
                  <a:extLst>
                    <a:ext uri="{9D8B030D-6E8A-4147-A177-3AD203B41FA5}">
                      <a16:colId xmlns:a16="http://schemas.microsoft.com/office/drawing/2014/main" val="591285487"/>
                    </a:ext>
                  </a:extLst>
                </a:gridCol>
                <a:gridCol w="987362">
                  <a:extLst>
                    <a:ext uri="{9D8B030D-6E8A-4147-A177-3AD203B41FA5}">
                      <a16:colId xmlns:a16="http://schemas.microsoft.com/office/drawing/2014/main" val="891311731"/>
                    </a:ext>
                  </a:extLst>
                </a:gridCol>
              </a:tblGrid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Pets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Owned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05980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7278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188813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/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073186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303209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384175" y="3534909"/>
            <a:ext cx="3380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8) </a:t>
            </a:r>
            <a:r>
              <a:rPr lang="en-GB" dirty="0"/>
              <a:t>What is the missing number if the modal is equal 2?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78242" t="61414" r="2243" b="6181"/>
          <a:stretch/>
        </p:blipFill>
        <p:spPr>
          <a:xfrm>
            <a:off x="665096" y="3753996"/>
            <a:ext cx="2698586" cy="28740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92473" y="2017774"/>
            <a:ext cx="4622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0, 0, 1, 1, 1, 2, 2, 2, 2, 3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14902" y="1694609"/>
            <a:ext cx="4622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0, 0, 1, 1, 1, 2, 2, 2, 2, 3</a:t>
            </a:r>
          </a:p>
        </p:txBody>
      </p:sp>
      <p:sp>
        <p:nvSpPr>
          <p:cNvPr id="2" name="Oval 1"/>
          <p:cNvSpPr/>
          <p:nvPr/>
        </p:nvSpPr>
        <p:spPr>
          <a:xfrm>
            <a:off x="8213480" y="1479480"/>
            <a:ext cx="796001" cy="112498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7731805" y="2565999"/>
            <a:ext cx="1956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1.5 pets</a:t>
            </a:r>
          </a:p>
        </p:txBody>
      </p:sp>
      <p:sp>
        <p:nvSpPr>
          <p:cNvPr id="3" name="Rectangle 2"/>
          <p:cNvSpPr/>
          <p:nvPr/>
        </p:nvSpPr>
        <p:spPr>
          <a:xfrm>
            <a:off x="798023" y="5669280"/>
            <a:ext cx="548640" cy="8645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1346662" y="5196040"/>
            <a:ext cx="552545" cy="13294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899208" y="4799215"/>
            <a:ext cx="509926" cy="17262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2418298" y="6090457"/>
            <a:ext cx="552117" cy="43503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-385070" y="4759729"/>
            <a:ext cx="1485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Frequency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35669" y="6349137"/>
            <a:ext cx="1485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Pets Owned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2625" y="6488668"/>
            <a:ext cx="3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52548" y="6488668"/>
            <a:ext cx="3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92471" y="6488668"/>
            <a:ext cx="3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50681" y="6488577"/>
            <a:ext cx="3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33993" y="5325165"/>
            <a:ext cx="36640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Any number greater than 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1749" y="6349137"/>
            <a:ext cx="3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3600" y="5947542"/>
            <a:ext cx="3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1788" y="5484614"/>
            <a:ext cx="3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7400" y="5006340"/>
            <a:ext cx="3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5121" y="4581151"/>
            <a:ext cx="3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23074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" grpId="0" animBg="1"/>
      <p:bldP spid="17" grpId="0"/>
      <p:bldP spid="3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243</Words>
  <Application>Microsoft Office PowerPoint</Application>
  <PresentationFormat>Widescreen</PresentationFormat>
  <Paragraphs>108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2019-11-23T12:30:20Z</dcterms:created>
  <dcterms:modified xsi:type="dcterms:W3CDTF">2022-01-31T11:17:26Z</dcterms:modified>
</cp:coreProperties>
</file>