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5" r:id="rId2"/>
    <p:sldId id="263" r:id="rId3"/>
    <p:sldId id="264" r:id="rId4"/>
    <p:sldId id="262" r:id="rId5"/>
    <p:sldId id="289" r:id="rId6"/>
    <p:sldId id="265" r:id="rId7"/>
    <p:sldId id="288" r:id="rId8"/>
    <p:sldId id="287" r:id="rId9"/>
    <p:sldId id="267" r:id="rId10"/>
    <p:sldId id="271" r:id="rId11"/>
    <p:sldId id="290" r:id="rId12"/>
    <p:sldId id="272" r:id="rId13"/>
    <p:sldId id="282" r:id="rId14"/>
    <p:sldId id="296" r:id="rId15"/>
    <p:sldId id="292" r:id="rId16"/>
    <p:sldId id="293" r:id="rId17"/>
    <p:sldId id="294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757FF"/>
    <a:srgbClr val="FF6600"/>
    <a:srgbClr val="FFFF66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08056E-15B8-4755-BFE9-8BE7EC425F83}" v="170" dt="2021-10-05T05:20:07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C08056E-15B8-4755-BFE9-8BE7EC425F83}"/>
    <pc:docChg chg="undo custSel addSld delSld modSld sldOrd">
      <pc:chgData name="Stewart Gale" userId="3647ddd2-6040-41ae-a96d-232c23482af8" providerId="ADAL" clId="{4C08056E-15B8-4755-BFE9-8BE7EC425F83}" dt="2021-10-05T05:21:02.175" v="303" actId="47"/>
      <pc:docMkLst>
        <pc:docMk/>
      </pc:docMkLst>
      <pc:sldChg chg="addSp delSp modSp mod">
        <pc:chgData name="Stewart Gale" userId="3647ddd2-6040-41ae-a96d-232c23482af8" providerId="ADAL" clId="{4C08056E-15B8-4755-BFE9-8BE7EC425F83}" dt="2021-10-05T05:13:07.634" v="198" actId="20577"/>
        <pc:sldMkLst>
          <pc:docMk/>
          <pc:sldMk cId="1873410189" sldId="260"/>
        </pc:sldMkLst>
        <pc:spChg chg="add mod">
          <ac:chgData name="Stewart Gale" userId="3647ddd2-6040-41ae-a96d-232c23482af8" providerId="ADAL" clId="{4C08056E-15B8-4755-BFE9-8BE7EC425F83}" dt="2021-10-05T05:12:11.447" v="163" actId="1076"/>
          <ac:spMkLst>
            <pc:docMk/>
            <pc:sldMk cId="1873410189" sldId="260"/>
            <ac:spMk id="2" creationId="{FB04E63E-D8A0-4B4C-8632-5929378A0353}"/>
          </ac:spMkLst>
        </pc:spChg>
        <pc:spChg chg="add mod">
          <ac:chgData name="Stewart Gale" userId="3647ddd2-6040-41ae-a96d-232c23482af8" providerId="ADAL" clId="{4C08056E-15B8-4755-BFE9-8BE7EC425F83}" dt="2021-10-05T05:13:04.612" v="191" actId="20577"/>
          <ac:spMkLst>
            <pc:docMk/>
            <pc:sldMk cId="1873410189" sldId="260"/>
            <ac:spMk id="3" creationId="{94377DAD-9429-46D0-99D7-F020B134E3CD}"/>
          </ac:spMkLst>
        </pc:spChg>
        <pc:spChg chg="del">
          <ac:chgData name="Stewart Gale" userId="3647ddd2-6040-41ae-a96d-232c23482af8" providerId="ADAL" clId="{4C08056E-15B8-4755-BFE9-8BE7EC425F83}" dt="2021-10-04T13:07:09.167" v="11" actId="478"/>
          <ac:spMkLst>
            <pc:docMk/>
            <pc:sldMk cId="1873410189" sldId="260"/>
            <ac:spMk id="4" creationId="{00000000-0000-0000-0000-000000000000}"/>
          </ac:spMkLst>
        </pc:spChg>
        <pc:spChg chg="mod">
          <ac:chgData name="Stewart Gale" userId="3647ddd2-6040-41ae-a96d-232c23482af8" providerId="ADAL" clId="{4C08056E-15B8-4755-BFE9-8BE7EC425F83}" dt="2021-10-05T05:13:07.634" v="198" actId="20577"/>
          <ac:spMkLst>
            <pc:docMk/>
            <pc:sldMk cId="1873410189" sldId="260"/>
            <ac:spMk id="12" creationId="{00000000-0000-0000-0000-000000000000}"/>
          </ac:spMkLst>
        </pc:spChg>
      </pc:sldChg>
      <pc:sldChg chg="add del">
        <pc:chgData name="Stewart Gale" userId="3647ddd2-6040-41ae-a96d-232c23482af8" providerId="ADAL" clId="{4C08056E-15B8-4755-BFE9-8BE7EC425F83}" dt="2021-10-05T05:21:02.175" v="303" actId="47"/>
        <pc:sldMkLst>
          <pc:docMk/>
          <pc:sldMk cId="2707946149" sldId="262"/>
        </pc:sldMkLst>
      </pc:sldChg>
      <pc:sldChg chg="ord">
        <pc:chgData name="Stewart Gale" userId="3647ddd2-6040-41ae-a96d-232c23482af8" providerId="ADAL" clId="{4C08056E-15B8-4755-BFE9-8BE7EC425F83}" dt="2021-10-05T05:21:01.353" v="302" actId="20578"/>
        <pc:sldMkLst>
          <pc:docMk/>
          <pc:sldMk cId="1569279723" sldId="265"/>
        </pc:sldMkLst>
      </pc:sldChg>
      <pc:sldChg chg="addSp modSp mod modAnim">
        <pc:chgData name="Stewart Gale" userId="3647ddd2-6040-41ae-a96d-232c23482af8" providerId="ADAL" clId="{4C08056E-15B8-4755-BFE9-8BE7EC425F83}" dt="2021-10-05T05:19:44.425" v="291"/>
        <pc:sldMkLst>
          <pc:docMk/>
          <pc:sldMk cId="1245173859" sldId="292"/>
        </pc:sldMkLst>
        <pc:spChg chg="add mod">
          <ac:chgData name="Stewart Gale" userId="3647ddd2-6040-41ae-a96d-232c23482af8" providerId="ADAL" clId="{4C08056E-15B8-4755-BFE9-8BE7EC425F83}" dt="2021-10-05T05:19:27.417" v="287" actId="20577"/>
          <ac:spMkLst>
            <pc:docMk/>
            <pc:sldMk cId="1245173859" sldId="292"/>
            <ac:spMk id="13" creationId="{47957D13-5196-4047-BF06-709D56945A98}"/>
          </ac:spMkLst>
        </pc:spChg>
        <pc:spChg chg="add mod">
          <ac:chgData name="Stewart Gale" userId="3647ddd2-6040-41ae-a96d-232c23482af8" providerId="ADAL" clId="{4C08056E-15B8-4755-BFE9-8BE7EC425F83}" dt="2021-10-05T05:18:37.650" v="266"/>
          <ac:spMkLst>
            <pc:docMk/>
            <pc:sldMk cId="1245173859" sldId="292"/>
            <ac:spMk id="14" creationId="{429B8CFC-0603-4913-A08A-69A590B4E6A5}"/>
          </ac:spMkLst>
        </pc:spChg>
        <pc:spChg chg="mod">
          <ac:chgData name="Stewart Gale" userId="3647ddd2-6040-41ae-a96d-232c23482af8" providerId="ADAL" clId="{4C08056E-15B8-4755-BFE9-8BE7EC425F83}" dt="2021-10-05T05:18:59.069" v="274" actId="1076"/>
          <ac:spMkLst>
            <pc:docMk/>
            <pc:sldMk cId="1245173859" sldId="292"/>
            <ac:spMk id="18" creationId="{00000000-0000-0000-0000-000000000000}"/>
          </ac:spMkLst>
        </pc:spChg>
      </pc:sldChg>
      <pc:sldChg chg="addSp modSp mod modAnim">
        <pc:chgData name="Stewart Gale" userId="3647ddd2-6040-41ae-a96d-232c23482af8" providerId="ADAL" clId="{4C08056E-15B8-4755-BFE9-8BE7EC425F83}" dt="2021-10-05T05:19:54.349" v="293"/>
        <pc:sldMkLst>
          <pc:docMk/>
          <pc:sldMk cId="2346253542" sldId="293"/>
        </pc:sldMkLst>
        <pc:spChg chg="add mod">
          <ac:chgData name="Stewart Gale" userId="3647ddd2-6040-41ae-a96d-232c23482af8" providerId="ADAL" clId="{4C08056E-15B8-4755-BFE9-8BE7EC425F83}" dt="2021-10-05T05:16:27.555" v="249" actId="1076"/>
          <ac:spMkLst>
            <pc:docMk/>
            <pc:sldMk cId="2346253542" sldId="293"/>
            <ac:spMk id="3" creationId="{2C91DC8E-5CBB-4ADF-BA8E-BF96F54DD9ED}"/>
          </ac:spMkLst>
        </pc:spChg>
        <pc:spChg chg="add mod">
          <ac:chgData name="Stewart Gale" userId="3647ddd2-6040-41ae-a96d-232c23482af8" providerId="ADAL" clId="{4C08056E-15B8-4755-BFE9-8BE7EC425F83}" dt="2021-10-05T05:18:25.867" v="264" actId="20577"/>
          <ac:spMkLst>
            <pc:docMk/>
            <pc:sldMk cId="2346253542" sldId="293"/>
            <ac:spMk id="15" creationId="{3441DA07-AE26-4763-B44A-30B34E55140D}"/>
          </ac:spMkLst>
        </pc:spChg>
        <pc:spChg chg="mod">
          <ac:chgData name="Stewart Gale" userId="3647ddd2-6040-41ae-a96d-232c23482af8" providerId="ADAL" clId="{4C08056E-15B8-4755-BFE9-8BE7EC425F83}" dt="2021-10-05T05:16:12.993" v="238" actId="404"/>
          <ac:spMkLst>
            <pc:docMk/>
            <pc:sldMk cId="2346253542" sldId="293"/>
            <ac:spMk id="29" creationId="{00000000-0000-0000-0000-000000000000}"/>
          </ac:spMkLst>
        </pc:spChg>
        <pc:spChg chg="mod">
          <ac:chgData name="Stewart Gale" userId="3647ddd2-6040-41ae-a96d-232c23482af8" providerId="ADAL" clId="{4C08056E-15B8-4755-BFE9-8BE7EC425F83}" dt="2021-10-05T05:16:00.079" v="234" actId="20577"/>
          <ac:spMkLst>
            <pc:docMk/>
            <pc:sldMk cId="2346253542" sldId="293"/>
            <ac:spMk id="53" creationId="{00000000-0000-0000-0000-000000000000}"/>
          </ac:spMkLst>
        </pc:spChg>
      </pc:sldChg>
      <pc:sldChg chg="addSp modSp mod modAnim">
        <pc:chgData name="Stewart Gale" userId="3647ddd2-6040-41ae-a96d-232c23482af8" providerId="ADAL" clId="{4C08056E-15B8-4755-BFE9-8BE7EC425F83}" dt="2021-10-05T05:20:07.552" v="295"/>
        <pc:sldMkLst>
          <pc:docMk/>
          <pc:sldMk cId="1247714559" sldId="294"/>
        </pc:sldMkLst>
        <pc:spChg chg="mod">
          <ac:chgData name="Stewart Gale" userId="3647ddd2-6040-41ae-a96d-232c23482af8" providerId="ADAL" clId="{4C08056E-15B8-4755-BFE9-8BE7EC425F83}" dt="2021-10-05T05:19:15.335" v="277" actId="1076"/>
          <ac:spMkLst>
            <pc:docMk/>
            <pc:sldMk cId="1247714559" sldId="294"/>
            <ac:spMk id="16" creationId="{00000000-0000-0000-0000-000000000000}"/>
          </ac:spMkLst>
        </pc:spChg>
        <pc:spChg chg="add mod">
          <ac:chgData name="Stewart Gale" userId="3647ddd2-6040-41ae-a96d-232c23482af8" providerId="ADAL" clId="{4C08056E-15B8-4755-BFE9-8BE7EC425F83}" dt="2021-10-05T05:19:22.156" v="286" actId="20577"/>
          <ac:spMkLst>
            <pc:docMk/>
            <pc:sldMk cId="1247714559" sldId="294"/>
            <ac:spMk id="17" creationId="{96CBFACC-090A-4719-A0DA-B4B0D159AD89}"/>
          </ac:spMkLst>
        </pc:spChg>
        <pc:spChg chg="add mod">
          <ac:chgData name="Stewart Gale" userId="3647ddd2-6040-41ae-a96d-232c23482af8" providerId="ADAL" clId="{4C08056E-15B8-4755-BFE9-8BE7EC425F83}" dt="2021-10-05T05:19:11.908" v="276"/>
          <ac:spMkLst>
            <pc:docMk/>
            <pc:sldMk cId="1247714559" sldId="294"/>
            <ac:spMk id="18" creationId="{66666F06-BECE-4001-AF71-25667A5F9AE1}"/>
          </ac:spMkLst>
        </pc:spChg>
      </pc:sldChg>
      <pc:sldChg chg="delSp modSp add mod ord">
        <pc:chgData name="Stewart Gale" userId="3647ddd2-6040-41ae-a96d-232c23482af8" providerId="ADAL" clId="{4C08056E-15B8-4755-BFE9-8BE7EC425F83}" dt="2021-10-04T13:06:55.950" v="10" actId="1076"/>
        <pc:sldMkLst>
          <pc:docMk/>
          <pc:sldMk cId="296281377" sldId="295"/>
        </pc:sldMkLst>
        <pc:spChg chg="mod">
          <ac:chgData name="Stewart Gale" userId="3647ddd2-6040-41ae-a96d-232c23482af8" providerId="ADAL" clId="{4C08056E-15B8-4755-BFE9-8BE7EC425F83}" dt="2021-10-04T13:06:55.950" v="10" actId="1076"/>
          <ac:spMkLst>
            <pc:docMk/>
            <pc:sldMk cId="296281377" sldId="295"/>
            <ac:spMk id="4" creationId="{00000000-0000-0000-0000-000000000000}"/>
          </ac:spMkLst>
        </pc:spChg>
        <pc:spChg chg="del">
          <ac:chgData name="Stewart Gale" userId="3647ddd2-6040-41ae-a96d-232c23482af8" providerId="ADAL" clId="{4C08056E-15B8-4755-BFE9-8BE7EC425F83}" dt="2021-10-04T13:06:46.961" v="3" actId="478"/>
          <ac:spMkLst>
            <pc:docMk/>
            <pc:sldMk cId="296281377" sldId="295"/>
            <ac:spMk id="12" creationId="{00000000-0000-0000-0000-000000000000}"/>
          </ac:spMkLst>
        </pc:spChg>
      </pc:sldChg>
      <pc:sldChg chg="delSp modSp add mod">
        <pc:chgData name="Stewart Gale" userId="3647ddd2-6040-41ae-a96d-232c23482af8" providerId="ADAL" clId="{4C08056E-15B8-4755-BFE9-8BE7EC425F83}" dt="2021-10-05T05:15:54.266" v="228" actId="1076"/>
        <pc:sldMkLst>
          <pc:docMk/>
          <pc:sldMk cId="81933566" sldId="296"/>
        </pc:sldMkLst>
        <pc:spChg chg="del">
          <ac:chgData name="Stewart Gale" userId="3647ddd2-6040-41ae-a96d-232c23482af8" providerId="ADAL" clId="{4C08056E-15B8-4755-BFE9-8BE7EC425F83}" dt="2021-10-05T05:15:08.614" v="200" actId="478"/>
          <ac:spMkLst>
            <pc:docMk/>
            <pc:sldMk cId="81933566" sldId="296"/>
            <ac:spMk id="2" creationId="{FB04E63E-D8A0-4B4C-8632-5929378A0353}"/>
          </ac:spMkLst>
        </pc:spChg>
        <pc:spChg chg="mod">
          <ac:chgData name="Stewart Gale" userId="3647ddd2-6040-41ae-a96d-232c23482af8" providerId="ADAL" clId="{4C08056E-15B8-4755-BFE9-8BE7EC425F83}" dt="2021-10-05T05:15:54.266" v="228" actId="1076"/>
          <ac:spMkLst>
            <pc:docMk/>
            <pc:sldMk cId="81933566" sldId="296"/>
            <ac:spMk id="3" creationId="{94377DAD-9429-46D0-99D7-F020B134E3CD}"/>
          </ac:spMkLst>
        </pc:spChg>
        <pc:spChg chg="del">
          <ac:chgData name="Stewart Gale" userId="3647ddd2-6040-41ae-a96d-232c23482af8" providerId="ADAL" clId="{4C08056E-15B8-4755-BFE9-8BE7EC425F83}" dt="2021-10-05T05:15:08.614" v="200" actId="478"/>
          <ac:spMkLst>
            <pc:docMk/>
            <pc:sldMk cId="81933566" sldId="296"/>
            <ac:spMk id="1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C27A9-94A5-47CA-AF80-C65E35EBC8CF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96E46-5DAB-4731-A3CB-2D6E96E1AC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753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A44FB84-6B1D-42E3-B7EC-AEC2D8BE49B8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462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592B8D9-8EC1-448A-8B30-AF44261EBBF9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158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97022FE-91F2-44CB-AFEB-C08EA396083A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4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555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97022FE-91F2-44CB-AFEB-C08EA396083A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140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409B943-A780-4990-8FBB-E941AA25CA9D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222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409B943-A780-4990-8FBB-E941AA25CA9D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7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336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4BFA0B-AC21-44D2-A168-032E1E4B34BB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8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317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A4BFA0B-AC21-44D2-A168-032E1E4B34BB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9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7393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998C0EE-2CD3-415D-A209-217FD80C7344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10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625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998C0EE-2CD3-415D-A209-217FD80C7344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11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5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59C99B8-1398-4BCF-B2F0-150E695FF264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88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7EA16E-3606-47AF-B0D5-8374C7461BB2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13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362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7EA16E-3606-47AF-B0D5-8374C7461BB2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524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7EA16E-3606-47AF-B0D5-8374C7461BB2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16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689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C7EA16E-3606-47AF-B0D5-8374C7461BB2}" type="slidenum">
              <a:rPr lang="en-US" altLang="en-US" sz="1200">
                <a:solidFill>
                  <a:srgbClr val="000000"/>
                </a:solidFill>
              </a:rPr>
              <a:pPr algn="r" eaLnBrk="1" hangingPunct="1"/>
              <a:t>17</a:t>
            </a:fld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84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277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4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231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86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581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85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443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6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31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25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70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3616E-EFCD-4F46-A8D2-D616796C1094}" type="datetimeFigureOut">
              <a:rPr lang="en-GB" smtClean="0"/>
              <a:t>05/10/2021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C6019-E57A-46B2-8D4E-D7C334BD7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66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5236" y="975222"/>
            <a:ext cx="988106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</a:t>
            </a:r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Reading</a:t>
            </a:r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P</a:t>
            </a:r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ie </a:t>
            </a:r>
            <a:r>
              <a:rPr lang="en-US" sz="13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</a:t>
            </a:r>
            <a:r>
              <a:rPr lang="en-US" sz="13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hart</a:t>
            </a:r>
            <a:r>
              <a:rPr lang="en-US" sz="13800" u="sng" dirty="0"/>
              <a:t> </a:t>
            </a:r>
            <a:endParaRPr lang="en-GB" sz="13800" u="sng" dirty="0"/>
          </a:p>
        </p:txBody>
      </p:sp>
    </p:spTree>
    <p:extLst>
      <p:ext uri="{BB962C8B-B14F-4D97-AF65-F5344CB8AC3E}">
        <p14:creationId xmlns:p14="http://schemas.microsoft.com/office/powerpoint/2010/main" val="296281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7" name="TextBox 41"/>
          <p:cNvSpPr txBox="1">
            <a:spLocks noChangeArrowheads="1"/>
          </p:cNvSpPr>
          <p:nvPr/>
        </p:nvSpPr>
        <p:spPr bwMode="auto">
          <a:xfrm>
            <a:off x="395059" y="258562"/>
            <a:ext cx="1128709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50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purple?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664144" y="3738737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9600" b="1" dirty="0"/>
              <a:t>50</a:t>
            </a:r>
          </a:p>
        </p:txBody>
      </p:sp>
      <p:sp>
        <p:nvSpPr>
          <p:cNvPr id="2" name="Oval 1"/>
          <p:cNvSpPr/>
          <p:nvPr/>
        </p:nvSpPr>
        <p:spPr>
          <a:xfrm>
            <a:off x="3875089" y="2770189"/>
            <a:ext cx="3919537" cy="3671887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46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1" name="TextBox 41"/>
          <p:cNvSpPr txBox="1">
            <a:spLocks noChangeArrowheads="1"/>
          </p:cNvSpPr>
          <p:nvPr/>
        </p:nvSpPr>
        <p:spPr bwMode="auto">
          <a:xfrm>
            <a:off x="254924" y="325063"/>
            <a:ext cx="1174865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/>
              <a:t>The pie chart represents 42 people. </a:t>
            </a:r>
          </a:p>
          <a:p>
            <a:pPr algn="ctr" eaLnBrk="1" hangingPunct="1"/>
            <a:r>
              <a:rPr lang="en-US" altLang="en-US" sz="5400" dirty="0"/>
              <a:t>How many chose pink?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497889" y="3500439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0</a:t>
            </a:r>
          </a:p>
        </p:txBody>
      </p:sp>
      <p:sp>
        <p:nvSpPr>
          <p:cNvPr id="2" name="Oval 1"/>
          <p:cNvSpPr/>
          <p:nvPr/>
        </p:nvSpPr>
        <p:spPr>
          <a:xfrm>
            <a:off x="3875089" y="2770189"/>
            <a:ext cx="3919537" cy="3671887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08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3" name="TextBox 41"/>
          <p:cNvSpPr txBox="1">
            <a:spLocks noChangeArrowheads="1"/>
          </p:cNvSpPr>
          <p:nvPr/>
        </p:nvSpPr>
        <p:spPr bwMode="auto">
          <a:xfrm>
            <a:off x="543215" y="302896"/>
            <a:ext cx="1104472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18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purple?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497889" y="3500439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9</a:t>
            </a:r>
          </a:p>
        </p:txBody>
      </p:sp>
      <p:sp>
        <p:nvSpPr>
          <p:cNvPr id="2" name="Oval 1"/>
          <p:cNvSpPr/>
          <p:nvPr/>
        </p:nvSpPr>
        <p:spPr>
          <a:xfrm>
            <a:off x="3875089" y="2770189"/>
            <a:ext cx="3919537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1" name="Pie 30"/>
          <p:cNvSpPr/>
          <p:nvPr/>
        </p:nvSpPr>
        <p:spPr>
          <a:xfrm>
            <a:off x="3895725" y="2781300"/>
            <a:ext cx="4032250" cy="3671888"/>
          </a:xfrm>
          <a:prstGeom prst="pie">
            <a:avLst>
              <a:gd name="adj1" fmla="val 5396149"/>
              <a:gd name="adj2" fmla="val 1620000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794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3" name="TextBox 41"/>
          <p:cNvSpPr txBox="1">
            <a:spLocks noChangeArrowheads="1"/>
          </p:cNvSpPr>
          <p:nvPr/>
        </p:nvSpPr>
        <p:spPr bwMode="auto">
          <a:xfrm>
            <a:off x="543215" y="302896"/>
            <a:ext cx="11044727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42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purple?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636434" y="3323101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21</a:t>
            </a:r>
          </a:p>
        </p:txBody>
      </p:sp>
      <p:sp>
        <p:nvSpPr>
          <p:cNvPr id="31" name="Pie 30"/>
          <p:cNvSpPr/>
          <p:nvPr/>
        </p:nvSpPr>
        <p:spPr>
          <a:xfrm>
            <a:off x="4049453" y="2531918"/>
            <a:ext cx="4032250" cy="3671888"/>
          </a:xfrm>
          <a:prstGeom prst="pie">
            <a:avLst>
              <a:gd name="adj1" fmla="val 5396149"/>
              <a:gd name="adj2" fmla="val 1620000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7692" y="4033584"/>
            <a:ext cx="1141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180˚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7381" y="3386515"/>
                <a:ext cx="256412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42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dirty="0" smtClean="0"/>
                          <m:t>180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381" y="3386515"/>
                <a:ext cx="2564128" cy="1294137"/>
              </a:xfrm>
              <a:prstGeom prst="rect">
                <a:avLst/>
              </a:prstGeom>
              <a:blipFill>
                <a:blip r:embed="rId3"/>
                <a:stretch>
                  <a:fillRect l="-10952" b="-12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/>
          <p:cNvSpPr/>
          <p:nvPr/>
        </p:nvSpPr>
        <p:spPr>
          <a:xfrm>
            <a:off x="4028817" y="2520807"/>
            <a:ext cx="3919537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23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5" name="TextBox 41"/>
          <p:cNvSpPr txBox="1">
            <a:spLocks noChangeArrowheads="1"/>
          </p:cNvSpPr>
          <p:nvPr/>
        </p:nvSpPr>
        <p:spPr bwMode="auto">
          <a:xfrm>
            <a:off x="670560" y="380481"/>
            <a:ext cx="1104484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/>
              <a:t>The pie chart represents 20 people. </a:t>
            </a:r>
          </a:p>
          <a:p>
            <a:pPr algn="ctr" eaLnBrk="1" hangingPunct="1"/>
            <a:r>
              <a:rPr lang="en-US" altLang="en-US" sz="5400" dirty="0"/>
              <a:t>How many chose green?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808231" y="3638984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9600" b="1"/>
              <a:t>5</a:t>
            </a:r>
          </a:p>
        </p:txBody>
      </p:sp>
      <p:sp>
        <p:nvSpPr>
          <p:cNvPr id="31" name="Pie 30"/>
          <p:cNvSpPr/>
          <p:nvPr/>
        </p:nvSpPr>
        <p:spPr>
          <a:xfrm>
            <a:off x="3875087" y="2770189"/>
            <a:ext cx="3914977" cy="3724822"/>
          </a:xfrm>
          <a:prstGeom prst="pie">
            <a:avLst>
              <a:gd name="adj1" fmla="val 10816680"/>
              <a:gd name="adj2" fmla="val 1620000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19" name="Pie 18"/>
          <p:cNvSpPr/>
          <p:nvPr/>
        </p:nvSpPr>
        <p:spPr>
          <a:xfrm rot="16200000">
            <a:off x="3994353" y="2646364"/>
            <a:ext cx="3671888" cy="3919535"/>
          </a:xfrm>
          <a:prstGeom prst="pie">
            <a:avLst>
              <a:gd name="adj1" fmla="val 10791233"/>
              <a:gd name="adj2" fmla="val 16216066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  <p:sp>
        <p:nvSpPr>
          <p:cNvPr id="20" name="Pie 19"/>
          <p:cNvSpPr/>
          <p:nvPr/>
        </p:nvSpPr>
        <p:spPr>
          <a:xfrm rot="16200000">
            <a:off x="4023521" y="2621754"/>
            <a:ext cx="3646485" cy="3943349"/>
          </a:xfrm>
          <a:prstGeom prst="pie">
            <a:avLst>
              <a:gd name="adj1" fmla="val 5415515"/>
              <a:gd name="adj2" fmla="val 10767551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875089" y="2770189"/>
            <a:ext cx="3919537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27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5" name="TextBox 41"/>
          <p:cNvSpPr txBox="1">
            <a:spLocks noChangeArrowheads="1"/>
          </p:cNvSpPr>
          <p:nvPr/>
        </p:nvSpPr>
        <p:spPr bwMode="auto">
          <a:xfrm>
            <a:off x="670560" y="380481"/>
            <a:ext cx="1104484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/>
              <a:t>The pie chart represents 28 people. </a:t>
            </a:r>
          </a:p>
          <a:p>
            <a:pPr algn="ctr" eaLnBrk="1" hangingPunct="1"/>
            <a:r>
              <a:rPr lang="en-US" altLang="en-US" sz="5400" dirty="0"/>
              <a:t>How many chose green?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808232" y="3638984"/>
            <a:ext cx="9841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9600" b="1" dirty="0"/>
              <a:t>7</a:t>
            </a:r>
          </a:p>
        </p:txBody>
      </p:sp>
      <p:sp>
        <p:nvSpPr>
          <p:cNvPr id="20" name="Pie 19"/>
          <p:cNvSpPr/>
          <p:nvPr/>
        </p:nvSpPr>
        <p:spPr>
          <a:xfrm rot="16200000">
            <a:off x="3992565" y="2652713"/>
            <a:ext cx="3681412" cy="3916361"/>
          </a:xfrm>
          <a:prstGeom prst="pie">
            <a:avLst>
              <a:gd name="adj1" fmla="val 5357668"/>
              <a:gd name="adj2" fmla="val 10818957"/>
            </a:avLst>
          </a:prstGeom>
          <a:solidFill>
            <a:srgbClr val="00B05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3271" y="4606132"/>
            <a:ext cx="1141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90˚</a:t>
            </a:r>
          </a:p>
        </p:txBody>
      </p:sp>
      <p:sp>
        <p:nvSpPr>
          <p:cNvPr id="11" name="Oval 10"/>
          <p:cNvSpPr/>
          <p:nvPr/>
        </p:nvSpPr>
        <p:spPr>
          <a:xfrm>
            <a:off x="3875089" y="2770189"/>
            <a:ext cx="3919537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804158" y="3525060"/>
                <a:ext cx="256412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7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GB" sz="4800" b="0" i="0" dirty="0" smtClean="0"/>
                          <m:t>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158" y="3525060"/>
                <a:ext cx="2564128" cy="1294137"/>
              </a:xfrm>
              <a:prstGeom prst="rect">
                <a:avLst/>
              </a:prstGeom>
              <a:blipFill>
                <a:blip r:embed="rId3"/>
                <a:stretch>
                  <a:fillRect l="-10926" b="-11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81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3" name="TextBox 41"/>
          <p:cNvSpPr txBox="1">
            <a:spLocks noChangeArrowheads="1"/>
          </p:cNvSpPr>
          <p:nvPr/>
        </p:nvSpPr>
        <p:spPr bwMode="auto">
          <a:xfrm>
            <a:off x="227215" y="280728"/>
            <a:ext cx="1165998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39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red?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497889" y="3500439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9600" b="1"/>
              <a:t>13</a:t>
            </a:r>
          </a:p>
        </p:txBody>
      </p:sp>
      <p:sp>
        <p:nvSpPr>
          <p:cNvPr id="19" name="Pie 18"/>
          <p:cNvSpPr/>
          <p:nvPr/>
        </p:nvSpPr>
        <p:spPr>
          <a:xfrm>
            <a:off x="3876676" y="2817813"/>
            <a:ext cx="3910013" cy="3598862"/>
          </a:xfrm>
          <a:prstGeom prst="pie">
            <a:avLst>
              <a:gd name="adj1" fmla="val 1708769"/>
              <a:gd name="adj2" fmla="val 1620000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Pie 19"/>
          <p:cNvSpPr/>
          <p:nvPr/>
        </p:nvSpPr>
        <p:spPr>
          <a:xfrm>
            <a:off x="3854451" y="2759075"/>
            <a:ext cx="3952875" cy="3671888"/>
          </a:xfrm>
          <a:prstGeom prst="pie">
            <a:avLst>
              <a:gd name="adj1" fmla="val 8830838"/>
              <a:gd name="adj2" fmla="val 16200000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844926" y="2770189"/>
            <a:ext cx="3979863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94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3" name="TextBox 41"/>
          <p:cNvSpPr txBox="1">
            <a:spLocks noChangeArrowheads="1"/>
          </p:cNvSpPr>
          <p:nvPr/>
        </p:nvSpPr>
        <p:spPr bwMode="auto">
          <a:xfrm>
            <a:off x="227215" y="280728"/>
            <a:ext cx="1165998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21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red?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946777" y="3438698"/>
            <a:ext cx="1050664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7</a:t>
            </a:r>
          </a:p>
        </p:txBody>
      </p:sp>
      <p:sp>
        <p:nvSpPr>
          <p:cNvPr id="20" name="Pie 19"/>
          <p:cNvSpPr/>
          <p:nvPr/>
        </p:nvSpPr>
        <p:spPr>
          <a:xfrm>
            <a:off x="4247920" y="2470901"/>
            <a:ext cx="3952875" cy="3671888"/>
          </a:xfrm>
          <a:prstGeom prst="pie">
            <a:avLst>
              <a:gd name="adj1" fmla="val 8830838"/>
              <a:gd name="adj2" fmla="val 16200000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5935" y="3807229"/>
            <a:ext cx="1141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120˚</a:t>
            </a:r>
          </a:p>
        </p:txBody>
      </p:sp>
      <p:sp>
        <p:nvSpPr>
          <p:cNvPr id="21" name="Oval 20"/>
          <p:cNvSpPr/>
          <p:nvPr/>
        </p:nvSpPr>
        <p:spPr>
          <a:xfrm>
            <a:off x="4238395" y="2482015"/>
            <a:ext cx="3979863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199519" y="3336639"/>
                <a:ext cx="256412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21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dirty="0" smtClean="0"/>
                          <m:t>120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519" y="3336639"/>
                <a:ext cx="2564128" cy="1294137"/>
              </a:xfrm>
              <a:prstGeom prst="rect">
                <a:avLst/>
              </a:prstGeom>
              <a:blipFill>
                <a:blip r:embed="rId3"/>
                <a:stretch>
                  <a:fillRect l="-10952" b="-11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02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9" name="TextBox 41"/>
          <p:cNvSpPr txBox="1">
            <a:spLocks noChangeArrowheads="1"/>
          </p:cNvSpPr>
          <p:nvPr/>
        </p:nvSpPr>
        <p:spPr bwMode="auto">
          <a:xfrm>
            <a:off x="471054" y="345022"/>
            <a:ext cx="1125543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48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black?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609879" y="3483814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6</a:t>
            </a:r>
          </a:p>
        </p:txBody>
      </p:sp>
      <p:pic>
        <p:nvPicPr>
          <p:cNvPr id="235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830" y="2575040"/>
            <a:ext cx="3978275" cy="36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Connector 3"/>
          <p:cNvCxnSpPr>
            <a:endCxn id="23581" idx="2"/>
          </p:cNvCxnSpPr>
          <p:nvPr/>
        </p:nvCxnSpPr>
        <p:spPr>
          <a:xfrm>
            <a:off x="5973042" y="2575040"/>
            <a:ext cx="34925" cy="367188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23581" idx="3"/>
          </p:cNvCxnSpPr>
          <p:nvPr/>
        </p:nvCxnSpPr>
        <p:spPr>
          <a:xfrm>
            <a:off x="4018830" y="4411778"/>
            <a:ext cx="3978275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47467" y="3162415"/>
            <a:ext cx="2887663" cy="252095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4631604" y="4422891"/>
            <a:ext cx="1371600" cy="1260475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9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9" name="TextBox 41"/>
          <p:cNvSpPr txBox="1">
            <a:spLocks noChangeArrowheads="1"/>
          </p:cNvSpPr>
          <p:nvPr/>
        </p:nvSpPr>
        <p:spPr bwMode="auto">
          <a:xfrm>
            <a:off x="459971" y="223102"/>
            <a:ext cx="1125543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24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black?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903596" y="3422854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3</a:t>
            </a:r>
          </a:p>
        </p:txBody>
      </p:sp>
      <p:pic>
        <p:nvPicPr>
          <p:cNvPr id="2358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47" y="2514080"/>
            <a:ext cx="3978275" cy="36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66759" y="3386879"/>
            <a:ext cx="948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45˚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35645" y="3560803"/>
                <a:ext cx="256412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24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dirty="0" smtClean="0"/>
                          <m:t>45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645" y="3560803"/>
                <a:ext cx="2564128" cy="1294137"/>
              </a:xfrm>
              <a:prstGeom prst="rect">
                <a:avLst/>
              </a:prstGeom>
              <a:blipFill>
                <a:blip r:embed="rId4"/>
                <a:stretch>
                  <a:fillRect l="-10689" b="-12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09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03" name="TextBox 41"/>
          <p:cNvSpPr txBox="1">
            <a:spLocks noChangeArrowheads="1"/>
          </p:cNvSpPr>
          <p:nvPr/>
        </p:nvSpPr>
        <p:spPr bwMode="auto">
          <a:xfrm>
            <a:off x="188424" y="212842"/>
            <a:ext cx="1190105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24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yellow?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8991111" y="3411769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20</a:t>
            </a:r>
          </a:p>
        </p:txBody>
      </p:sp>
      <p:sp>
        <p:nvSpPr>
          <p:cNvPr id="30" name="Pie 29"/>
          <p:cNvSpPr/>
          <p:nvPr/>
        </p:nvSpPr>
        <p:spPr>
          <a:xfrm rot="16200000">
            <a:off x="4502989" y="2309526"/>
            <a:ext cx="3681412" cy="3916361"/>
          </a:xfrm>
          <a:prstGeom prst="pie">
            <a:avLst>
              <a:gd name="adj1" fmla="val 13608"/>
              <a:gd name="adj2" fmla="val 17806102"/>
            </a:avLst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382338" y="2436525"/>
            <a:ext cx="3919537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890952" y="4267706"/>
            <a:ext cx="1141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300˚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210603" y="3411769"/>
                <a:ext cx="2564128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24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m:rPr>
                            <m:nor/>
                          </m:rPr>
                          <a:rPr lang="en-GB" sz="4800" b="0" i="0" dirty="0" smtClean="0"/>
                          <m:t>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0603" y="3411769"/>
                <a:ext cx="2564128" cy="1294137"/>
              </a:xfrm>
              <a:prstGeom prst="rect">
                <a:avLst/>
              </a:prstGeom>
              <a:blipFill>
                <a:blip r:embed="rId3"/>
                <a:stretch>
                  <a:fillRect l="-10952" b="-12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331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e 44"/>
          <p:cNvSpPr/>
          <p:nvPr/>
        </p:nvSpPr>
        <p:spPr>
          <a:xfrm rot="15035052">
            <a:off x="4373336" y="2154121"/>
            <a:ext cx="3722884" cy="4051351"/>
          </a:xfrm>
          <a:prstGeom prst="pie">
            <a:avLst>
              <a:gd name="adj1" fmla="val 6541044"/>
              <a:gd name="adj2" fmla="val 10405690"/>
            </a:avLst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Pie 45"/>
          <p:cNvSpPr/>
          <p:nvPr/>
        </p:nvSpPr>
        <p:spPr>
          <a:xfrm rot="10800000">
            <a:off x="4284590" y="2359170"/>
            <a:ext cx="3910013" cy="3598862"/>
          </a:xfrm>
          <a:prstGeom prst="pie">
            <a:avLst>
              <a:gd name="adj1" fmla="val 5426026"/>
              <a:gd name="adj2" fmla="val 10824013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Pie 46"/>
          <p:cNvSpPr/>
          <p:nvPr/>
        </p:nvSpPr>
        <p:spPr>
          <a:xfrm>
            <a:off x="4263160" y="2322657"/>
            <a:ext cx="3952875" cy="3671888"/>
          </a:xfrm>
          <a:prstGeom prst="pie">
            <a:avLst>
              <a:gd name="adj1" fmla="val 3897893"/>
              <a:gd name="adj2" fmla="val 16200000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253635" y="2333771"/>
            <a:ext cx="3979863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88873" y="3815771"/>
            <a:ext cx="1565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Art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2130" y="2955568"/>
            <a:ext cx="1770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Drama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1259" y="4523657"/>
            <a:ext cx="114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PE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76915" y="4092754"/>
            <a:ext cx="948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60˚</a:t>
            </a:r>
          </a:p>
        </p:txBody>
      </p:sp>
      <p:sp>
        <p:nvSpPr>
          <p:cNvPr id="53" name="TextBox 41"/>
          <p:cNvSpPr txBox="1">
            <a:spLocks noChangeArrowheads="1"/>
          </p:cNvSpPr>
          <p:nvPr/>
        </p:nvSpPr>
        <p:spPr bwMode="auto">
          <a:xfrm>
            <a:off x="188424" y="212842"/>
            <a:ext cx="1190105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The pie chart represents 240 people. 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chose PE?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9098300" y="3159617"/>
            <a:ext cx="17938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40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771791" y="3229520"/>
                <a:ext cx="2966704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dirty="0"/>
                  <a:t>240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m:rPr>
                            <m:nor/>
                          </m:rPr>
                          <a:rPr lang="en-GB" sz="4800" b="0" i="0" dirty="0" smtClean="0"/>
                          <m:t>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4800" b="0" i="0" smtClean="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m:rPr>
                            <m:nor/>
                          </m:rPr>
                          <a:rPr lang="en-GB" sz="4800" dirty="0"/>
                          <m:t>˚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791" y="3229520"/>
                <a:ext cx="2966704" cy="1294137"/>
              </a:xfrm>
              <a:prstGeom prst="rect">
                <a:avLst/>
              </a:prstGeom>
              <a:blipFill>
                <a:blip r:embed="rId3"/>
                <a:stretch>
                  <a:fillRect l="-9465" b="-12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738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377DAD-9429-46D0-99D7-F020B134E3CD}"/>
                  </a:ext>
                </a:extLst>
              </p:cNvPr>
              <p:cNvSpPr txBox="1"/>
              <p:nvPr/>
            </p:nvSpPr>
            <p:spPr>
              <a:xfrm>
                <a:off x="343594" y="1761373"/>
                <a:ext cx="11382894" cy="29715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7200" dirty="0">
                    <a:solidFill>
                      <a:schemeClr val="tx1"/>
                    </a:solidFill>
                  </a:rPr>
                  <a:t>Sector Frequency =</a:t>
                </a:r>
              </a:p>
              <a:p>
                <a:pPr algn="ctr"/>
                <a:endParaRPr lang="en-GB" sz="24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6000" dirty="0"/>
                  <a:t>Total </a:t>
                </a:r>
                <a:r>
                  <a:rPr lang="en-GB" sz="6000" dirty="0">
                    <a:solidFill>
                      <a:schemeClr val="tx1"/>
                    </a:solidFill>
                  </a:rPr>
                  <a:t>Frequency </a:t>
                </a:r>
                <a:r>
                  <a:rPr lang="en-GB" sz="6000" b="1" dirty="0"/>
                  <a:t>x</a:t>
                </a:r>
                <a:r>
                  <a:rPr lang="en-GB" sz="60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6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Angle</m:t>
                        </m:r>
                        <m:r>
                          <a:rPr lang="en-US" sz="6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6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6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6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𝑆𝑒𝑐𝑡𝑜𝑟</m:t>
                        </m:r>
                      </m:num>
                      <m:den>
                        <m:r>
                          <a:rPr lang="en-US" sz="660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a:rPr lang="en-GB" sz="6600" i="1">
                            <a:latin typeface="Cambria Math" panose="02040503050406030204" pitchFamily="18" charset="0"/>
                          </a:rPr>
                          <m:t>˚</m:t>
                        </m:r>
                      </m:den>
                    </m:f>
                  </m:oMath>
                </a14:m>
                <a:endParaRPr lang="en-GB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377DAD-9429-46D0-99D7-F020B134E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94" y="1761373"/>
                <a:ext cx="11382894" cy="2971583"/>
              </a:xfrm>
              <a:prstGeom prst="rect">
                <a:avLst/>
              </a:prstGeom>
              <a:blipFill>
                <a:blip r:embed="rId2"/>
                <a:stretch>
                  <a:fillRect t="-9651" b="-69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933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e 44"/>
          <p:cNvSpPr/>
          <p:nvPr/>
        </p:nvSpPr>
        <p:spPr>
          <a:xfrm rot="15035052">
            <a:off x="4373336" y="2154121"/>
            <a:ext cx="3722884" cy="4051351"/>
          </a:xfrm>
          <a:prstGeom prst="pie">
            <a:avLst>
              <a:gd name="adj1" fmla="val 8087169"/>
              <a:gd name="adj2" fmla="val 10405690"/>
            </a:avLst>
          </a:prstGeom>
          <a:solidFill>
            <a:srgbClr val="00B0F0"/>
          </a:solidFill>
          <a:ln w="38100" cap="flat" cmpd="sng" algn="ctr">
            <a:solidFill>
              <a:srgbClr val="00B0F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Pie 45"/>
          <p:cNvSpPr/>
          <p:nvPr/>
        </p:nvSpPr>
        <p:spPr>
          <a:xfrm rot="10800000">
            <a:off x="4284590" y="2359170"/>
            <a:ext cx="3910013" cy="3598862"/>
          </a:xfrm>
          <a:prstGeom prst="pie">
            <a:avLst>
              <a:gd name="adj1" fmla="val 5426026"/>
              <a:gd name="adj2" fmla="val 12302494"/>
            </a:avLst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Pie 46"/>
          <p:cNvSpPr/>
          <p:nvPr/>
        </p:nvSpPr>
        <p:spPr>
          <a:xfrm>
            <a:off x="4263160" y="2322657"/>
            <a:ext cx="3952875" cy="3671888"/>
          </a:xfrm>
          <a:prstGeom prst="pie">
            <a:avLst>
              <a:gd name="adj1" fmla="val 3897893"/>
              <a:gd name="adj2" fmla="val 16200000"/>
            </a:avLst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val 47"/>
          <p:cNvSpPr/>
          <p:nvPr/>
        </p:nvSpPr>
        <p:spPr>
          <a:xfrm>
            <a:off x="4253635" y="2333771"/>
            <a:ext cx="3979863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97640" y="3650397"/>
            <a:ext cx="1158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Art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02130" y="2955568"/>
            <a:ext cx="1770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Drama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45372" y="4901760"/>
            <a:ext cx="114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chemeClr val="bg1"/>
                </a:solidFill>
              </a:rPr>
              <a:t>PE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17811" y="4479557"/>
            <a:ext cx="74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36˚</a:t>
            </a:r>
          </a:p>
        </p:txBody>
      </p:sp>
      <p:sp>
        <p:nvSpPr>
          <p:cNvPr id="53" name="TextBox 41"/>
          <p:cNvSpPr txBox="1">
            <a:spLocks noChangeArrowheads="1"/>
          </p:cNvSpPr>
          <p:nvPr/>
        </p:nvSpPr>
        <p:spPr bwMode="auto">
          <a:xfrm>
            <a:off x="0" y="212842"/>
            <a:ext cx="1219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7 people choose PE.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people in the survey?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8940853" y="3219510"/>
            <a:ext cx="19742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70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47596" y="2257255"/>
                <a:ext cx="2541273" cy="1534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/>
                  <a:t>7 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endParaRPr lang="en-GB" sz="66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596" y="2257255"/>
                <a:ext cx="2541273" cy="1534972"/>
              </a:xfrm>
              <a:prstGeom prst="rect">
                <a:avLst/>
              </a:prstGeom>
              <a:blipFill>
                <a:blip r:embed="rId3"/>
                <a:stretch>
                  <a:fillRect l="-14868" b="-15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957D13-5196-4047-BF06-709D56945A98}"/>
                  </a:ext>
                </a:extLst>
              </p:cNvPr>
              <p:cNvSpPr txBox="1"/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/>
                  <a:t>7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num>
                      <m:den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</m:oMath>
                </a14:m>
                <a:endParaRPr lang="en-GB" sz="6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7957D13-5196-4047-BF06-709D56945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blipFill>
                <a:blip r:embed="rId4"/>
                <a:stretch>
                  <a:fillRect b="-14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429B8CFC-0603-4913-A08A-69A590B4E6A5}"/>
              </a:ext>
            </a:extLst>
          </p:cNvPr>
          <p:cNvSpPr txBox="1"/>
          <p:nvPr/>
        </p:nvSpPr>
        <p:spPr>
          <a:xfrm>
            <a:off x="1845425" y="4082315"/>
            <a:ext cx="787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24517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8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e 44"/>
          <p:cNvSpPr/>
          <p:nvPr/>
        </p:nvSpPr>
        <p:spPr>
          <a:xfrm rot="15035052">
            <a:off x="4373336" y="2154121"/>
            <a:ext cx="3722884" cy="4051351"/>
          </a:xfrm>
          <a:prstGeom prst="pie">
            <a:avLst>
              <a:gd name="adj1" fmla="val 8035105"/>
              <a:gd name="adj2" fmla="val 10405690"/>
            </a:avLst>
          </a:prstGeom>
          <a:solidFill>
            <a:srgbClr val="00B050"/>
          </a:solidFill>
          <a:ln w="381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Pie 45"/>
          <p:cNvSpPr/>
          <p:nvPr/>
        </p:nvSpPr>
        <p:spPr>
          <a:xfrm rot="10800000">
            <a:off x="4284589" y="2359170"/>
            <a:ext cx="3958433" cy="3598862"/>
          </a:xfrm>
          <a:prstGeom prst="pie">
            <a:avLst>
              <a:gd name="adj1" fmla="val 5426026"/>
              <a:gd name="adj2" fmla="val 12302494"/>
            </a:avLst>
          </a:prstGeom>
          <a:solidFill>
            <a:srgbClr val="FF6600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Pie 46"/>
          <p:cNvSpPr/>
          <p:nvPr/>
        </p:nvSpPr>
        <p:spPr>
          <a:xfrm>
            <a:off x="4263160" y="2322657"/>
            <a:ext cx="3952875" cy="3671888"/>
          </a:xfrm>
          <a:prstGeom prst="pie">
            <a:avLst>
              <a:gd name="adj1" fmla="val 10199314"/>
              <a:gd name="adj2" fmla="val 16241255"/>
            </a:avLst>
          </a:prstGeom>
          <a:solidFill>
            <a:srgbClr val="0000FF"/>
          </a:solidFill>
          <a:ln w="25400" cap="flat" cmpd="sng" algn="ctr">
            <a:solidFill>
              <a:srgbClr val="0000FF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48661" y="3062965"/>
            <a:ext cx="1354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Pepsi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66797" y="3264121"/>
            <a:ext cx="16632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Fanta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706883" y="4728646"/>
            <a:ext cx="114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7UP</a:t>
            </a:r>
          </a:p>
        </p:txBody>
      </p:sp>
      <p:sp>
        <p:nvSpPr>
          <p:cNvPr id="53" name="TextBox 41"/>
          <p:cNvSpPr txBox="1">
            <a:spLocks noChangeArrowheads="1"/>
          </p:cNvSpPr>
          <p:nvPr/>
        </p:nvSpPr>
        <p:spPr bwMode="auto">
          <a:xfrm>
            <a:off x="0" y="212842"/>
            <a:ext cx="1219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27 people choose Coke.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people in the survey?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8940529" y="3264121"/>
            <a:ext cx="19742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72</a:t>
            </a:r>
          </a:p>
        </p:txBody>
      </p:sp>
      <p:sp>
        <p:nvSpPr>
          <p:cNvPr id="24" name="Pie 23"/>
          <p:cNvSpPr/>
          <p:nvPr/>
        </p:nvSpPr>
        <p:spPr>
          <a:xfrm rot="15522660">
            <a:off x="4382829" y="2203460"/>
            <a:ext cx="3710301" cy="3924827"/>
          </a:xfrm>
          <a:prstGeom prst="pie">
            <a:avLst>
              <a:gd name="adj1" fmla="val 9919524"/>
              <a:gd name="adj2" fmla="val 17608928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253635" y="2333771"/>
            <a:ext cx="3979863" cy="367188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82095" y="4710389"/>
            <a:ext cx="1368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Coke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86648" y="4179796"/>
            <a:ext cx="1028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135˚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591575" y="2359170"/>
                <a:ext cx="3066710" cy="1416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/>
                  <a:t>27 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135</m:t>
                        </m:r>
                      </m:num>
                      <m:den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endParaRPr lang="en-GB" sz="60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75" y="2359170"/>
                <a:ext cx="3066710" cy="1416926"/>
              </a:xfrm>
              <a:prstGeom prst="rect">
                <a:avLst/>
              </a:prstGeom>
              <a:blipFill>
                <a:blip r:embed="rId3"/>
                <a:stretch>
                  <a:fillRect l="-5169" b="-15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41DA07-AE26-4763-B44A-30B34E55140D}"/>
                  </a:ext>
                </a:extLst>
              </p:cNvPr>
              <p:cNvSpPr txBox="1"/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/>
                  <a:t>27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num>
                      <m:den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135</m:t>
                        </m:r>
                      </m:den>
                    </m:f>
                  </m:oMath>
                </a14:m>
                <a:endParaRPr lang="en-GB" sz="6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41DA07-AE26-4763-B44A-30B34E551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blipFill>
                <a:blip r:embed="rId4"/>
                <a:stretch>
                  <a:fillRect l="-4374" b="-14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C91DC8E-5CBB-4ADF-BA8E-BF96F54DD9ED}"/>
              </a:ext>
            </a:extLst>
          </p:cNvPr>
          <p:cNvSpPr txBox="1"/>
          <p:nvPr/>
        </p:nvSpPr>
        <p:spPr>
          <a:xfrm>
            <a:off x="1845425" y="4082315"/>
            <a:ext cx="787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234625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29" grpId="0"/>
      <p:bldP spid="1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e 44"/>
          <p:cNvSpPr/>
          <p:nvPr/>
        </p:nvSpPr>
        <p:spPr>
          <a:xfrm rot="15035052">
            <a:off x="4385998" y="2264371"/>
            <a:ext cx="3613964" cy="3900361"/>
          </a:xfrm>
          <a:prstGeom prst="pie">
            <a:avLst>
              <a:gd name="adj1" fmla="val 1569866"/>
              <a:gd name="adj2" fmla="val 12218539"/>
            </a:avLst>
          </a:prstGeom>
          <a:solidFill>
            <a:srgbClr val="FFFF00"/>
          </a:solidFill>
          <a:ln w="381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Pie 45"/>
          <p:cNvSpPr/>
          <p:nvPr/>
        </p:nvSpPr>
        <p:spPr>
          <a:xfrm rot="10800000">
            <a:off x="4262421" y="2359170"/>
            <a:ext cx="3958433" cy="3598862"/>
          </a:xfrm>
          <a:prstGeom prst="pie">
            <a:avLst>
              <a:gd name="adj1" fmla="val 2382375"/>
              <a:gd name="adj2" fmla="val 5763431"/>
            </a:avLst>
          </a:prstGeom>
          <a:solidFill>
            <a:srgbClr val="FF6600"/>
          </a:solidFill>
          <a:ln w="25400" cap="flat" cmpd="sng" algn="ctr">
            <a:solidFill>
              <a:srgbClr val="FF66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Pie 46"/>
          <p:cNvSpPr/>
          <p:nvPr/>
        </p:nvSpPr>
        <p:spPr>
          <a:xfrm>
            <a:off x="4263160" y="2322657"/>
            <a:ext cx="3952875" cy="3671888"/>
          </a:xfrm>
          <a:prstGeom prst="pie">
            <a:avLst>
              <a:gd name="adj1" fmla="val 9928854"/>
              <a:gd name="adj2" fmla="val 13213257"/>
            </a:avLst>
          </a:prstGeom>
          <a:solidFill>
            <a:srgbClr val="00B050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84588" y="3663362"/>
            <a:ext cx="1573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err="1"/>
              <a:t>Nando’s</a:t>
            </a:r>
            <a:endParaRPr lang="en-GB" sz="3200" dirty="0"/>
          </a:p>
        </p:txBody>
      </p:sp>
      <p:sp>
        <p:nvSpPr>
          <p:cNvPr id="49" name="TextBox 48"/>
          <p:cNvSpPr txBox="1"/>
          <p:nvPr/>
        </p:nvSpPr>
        <p:spPr>
          <a:xfrm rot="16693976">
            <a:off x="5600752" y="3913168"/>
            <a:ext cx="2711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McDonalds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27050" y="2529514"/>
            <a:ext cx="1143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KFC</a:t>
            </a:r>
          </a:p>
        </p:txBody>
      </p:sp>
      <p:sp>
        <p:nvSpPr>
          <p:cNvPr id="53" name="TextBox 41"/>
          <p:cNvSpPr txBox="1">
            <a:spLocks noChangeArrowheads="1"/>
          </p:cNvSpPr>
          <p:nvPr/>
        </p:nvSpPr>
        <p:spPr bwMode="auto">
          <a:xfrm>
            <a:off x="0" y="212842"/>
            <a:ext cx="12192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14 people choose KFC.</a:t>
            </a:r>
          </a:p>
          <a:p>
            <a:pPr algn="ctr" eaLnBrk="1" hangingPunct="1"/>
            <a:r>
              <a:rPr lang="en-US" altLang="en-US" sz="5400" dirty="0">
                <a:solidFill>
                  <a:srgbClr val="000000"/>
                </a:solidFill>
              </a:rPr>
              <a:t>How many people in the survey?</a:t>
            </a:r>
          </a:p>
        </p:txBody>
      </p:sp>
      <p:sp>
        <p:nvSpPr>
          <p:cNvPr id="56" name="TextBox 55"/>
          <p:cNvSpPr txBox="1">
            <a:spLocks noChangeArrowheads="1"/>
          </p:cNvSpPr>
          <p:nvPr/>
        </p:nvSpPr>
        <p:spPr bwMode="auto">
          <a:xfrm>
            <a:off x="8646095" y="3232998"/>
            <a:ext cx="19742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9600" b="1" dirty="0"/>
              <a:t>84</a:t>
            </a:r>
          </a:p>
        </p:txBody>
      </p:sp>
      <p:sp>
        <p:nvSpPr>
          <p:cNvPr id="24" name="Pie 23"/>
          <p:cNvSpPr/>
          <p:nvPr/>
        </p:nvSpPr>
        <p:spPr>
          <a:xfrm rot="15522660">
            <a:off x="4382829" y="2203460"/>
            <a:ext cx="3710301" cy="3924827"/>
          </a:xfrm>
          <a:prstGeom prst="pie">
            <a:avLst>
              <a:gd name="adj1" fmla="val 11788917"/>
              <a:gd name="adj2" fmla="val 15965137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GB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94193" y="4479015"/>
            <a:ext cx="1734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Burger King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28330" y="3232998"/>
            <a:ext cx="8534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60˚</a:t>
            </a:r>
          </a:p>
        </p:txBody>
      </p:sp>
      <p:sp>
        <p:nvSpPr>
          <p:cNvPr id="15" name="Oval 14"/>
          <p:cNvSpPr/>
          <p:nvPr/>
        </p:nvSpPr>
        <p:spPr>
          <a:xfrm>
            <a:off x="4236174" y="2359170"/>
            <a:ext cx="3888132" cy="364648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556903" y="2190885"/>
                <a:ext cx="3107525" cy="1534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/>
                  <a:t>14 ÷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66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endParaRPr lang="en-GB" sz="66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03" y="2190885"/>
                <a:ext cx="3107525" cy="1534972"/>
              </a:xfrm>
              <a:prstGeom prst="rect">
                <a:avLst/>
              </a:prstGeom>
              <a:blipFill>
                <a:blip r:embed="rId3"/>
                <a:stretch>
                  <a:fillRect l="-9804" b="-15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BFACC-090A-4719-A0DA-B4B0D159AD89}"/>
                  </a:ext>
                </a:extLst>
              </p:cNvPr>
              <p:cNvSpPr txBox="1"/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000" dirty="0"/>
                  <a:t>14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num>
                      <m:den>
                        <m:r>
                          <a:rPr lang="en-US" sz="6000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endParaRPr lang="en-GB" sz="60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BFACC-090A-4719-A0DA-B4B0D159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12" y="4952363"/>
                <a:ext cx="3066710" cy="1403782"/>
              </a:xfrm>
              <a:prstGeom prst="rect">
                <a:avLst/>
              </a:prstGeom>
              <a:blipFill>
                <a:blip r:embed="rId4"/>
                <a:stretch>
                  <a:fillRect l="-4374" b="-14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6666F06-BECE-4001-AF71-25667A5F9AE1}"/>
              </a:ext>
            </a:extLst>
          </p:cNvPr>
          <p:cNvSpPr txBox="1"/>
          <p:nvPr/>
        </p:nvSpPr>
        <p:spPr>
          <a:xfrm>
            <a:off x="1845425" y="4082315"/>
            <a:ext cx="787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OR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24771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326968" y="428565"/>
                <a:ext cx="11244349" cy="2002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5400" dirty="0">
                    <a:solidFill>
                      <a:schemeClr val="tx1"/>
                    </a:solidFill>
                  </a:rPr>
                  <a:t>Total Frequency =</a:t>
                </a:r>
              </a:p>
              <a:p>
                <a:pPr algn="ctr"/>
                <a:r>
                  <a:rPr lang="en-GB" sz="4400" dirty="0">
                    <a:solidFill>
                      <a:schemeClr val="tx1"/>
                    </a:solidFill>
                  </a:rPr>
                  <a:t>Sector Frequency </a:t>
                </a:r>
                <a:r>
                  <a:rPr lang="en-GB" sz="4400" b="1" dirty="0">
                    <a:solidFill>
                      <a:schemeClr val="tx1"/>
                    </a:solidFill>
                  </a:rPr>
                  <a:t>x</a:t>
                </a:r>
                <a:r>
                  <a:rPr lang="en-GB" sz="4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˚</m:t>
                        </m:r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𝐴𝑛𝑔𝑙𝑒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𝑆𝑒𝑐𝑡𝑜𝑟</m:t>
                        </m:r>
                      </m:den>
                    </m:f>
                  </m:oMath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968" y="428565"/>
                <a:ext cx="11244349" cy="2002536"/>
              </a:xfrm>
              <a:prstGeom prst="rect">
                <a:avLst/>
              </a:prstGeom>
              <a:blipFill>
                <a:blip r:embed="rId2"/>
                <a:stretch>
                  <a:fillRect t="-10638" b="-3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377DAD-9429-46D0-99D7-F020B134E3CD}"/>
                  </a:ext>
                </a:extLst>
              </p:cNvPr>
              <p:cNvSpPr txBox="1"/>
              <p:nvPr/>
            </p:nvSpPr>
            <p:spPr>
              <a:xfrm>
                <a:off x="1650076" y="4260733"/>
                <a:ext cx="8598131" cy="2225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GB" sz="5400" dirty="0">
                    <a:solidFill>
                      <a:schemeClr val="tx1"/>
                    </a:solidFill>
                  </a:rPr>
                  <a:t>Total Frequency =</a:t>
                </a:r>
              </a:p>
              <a:p>
                <a:pPr algn="ctr"/>
                <a:endParaRPr lang="en-GB" sz="16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en-GB" sz="4400" dirty="0"/>
                  <a:t>Sector </a:t>
                </a:r>
                <a:r>
                  <a:rPr lang="en-GB" sz="4400" dirty="0">
                    <a:solidFill>
                      <a:schemeClr val="tx1"/>
                    </a:solidFill>
                  </a:rPr>
                  <a:t>Frequency </a:t>
                </a:r>
                <a:r>
                  <a:rPr lang="en-GB" sz="4400" b="1" dirty="0">
                    <a:solidFill>
                      <a:schemeClr val="tx1"/>
                    </a:solidFill>
                  </a:rPr>
                  <a:t>÷</a:t>
                </a:r>
                <a:r>
                  <a:rPr lang="en-GB" sz="4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Angle</m:t>
                        </m:r>
                        <m:r>
                          <a:rPr lang="en-US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of</m:t>
                        </m:r>
                        <m:r>
                          <a:rPr lang="en-US" sz="4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𝑆𝑒𝑐𝑡𝑜𝑟</m:t>
                        </m:r>
                      </m:num>
                      <m:den>
                        <m:r>
                          <a:rPr lang="en-US" sz="4800">
                            <a:latin typeface="Cambria Math" panose="02040503050406030204" pitchFamily="18" charset="0"/>
                          </a:rPr>
                          <m:t>360</m:t>
                        </m:r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˚</m:t>
                        </m:r>
                      </m:den>
                    </m:f>
                  </m:oMath>
                </a14:m>
                <a:endParaRPr lang="en-GB" sz="4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377DAD-9429-46D0-99D7-F020B134E3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0076" y="4260733"/>
                <a:ext cx="8598131" cy="2225417"/>
              </a:xfrm>
              <a:prstGeom prst="rect">
                <a:avLst/>
              </a:prstGeom>
              <a:blipFill>
                <a:blip r:embed="rId3"/>
                <a:stretch>
                  <a:fillRect t="-9863" b="-38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B04E63E-D8A0-4B4C-8632-5929378A0353}"/>
              </a:ext>
            </a:extLst>
          </p:cNvPr>
          <p:cNvSpPr txBox="1"/>
          <p:nvPr/>
        </p:nvSpPr>
        <p:spPr>
          <a:xfrm>
            <a:off x="5329844" y="2841107"/>
            <a:ext cx="1413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/>
              <a:t>OR</a:t>
            </a:r>
            <a:endParaRPr lang="en-GB" sz="7200" b="1" dirty="0"/>
          </a:p>
        </p:txBody>
      </p:sp>
    </p:spTree>
    <p:extLst>
      <p:ext uri="{BB962C8B-B14F-4D97-AF65-F5344CB8AC3E}">
        <p14:creationId xmlns:p14="http://schemas.microsoft.com/office/powerpoint/2010/main" val="1873410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309</Words>
  <Application>Microsoft Office PowerPoint</Application>
  <PresentationFormat>Widescreen</PresentationFormat>
  <Paragraphs>108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34</cp:revision>
  <dcterms:created xsi:type="dcterms:W3CDTF">2016-03-08T11:42:18Z</dcterms:created>
  <dcterms:modified xsi:type="dcterms:W3CDTF">2021-10-05T05:21:13Z</dcterms:modified>
</cp:coreProperties>
</file>