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8" r:id="rId13"/>
    <p:sldId id="276" r:id="rId14"/>
    <p:sldId id="281" r:id="rId15"/>
    <p:sldId id="282" r:id="rId16"/>
    <p:sldId id="283" r:id="rId17"/>
    <p:sldId id="284" r:id="rId18"/>
    <p:sldId id="287" r:id="rId19"/>
    <p:sldId id="286" r:id="rId20"/>
    <p:sldId id="285" r:id="rId21"/>
    <p:sldId id="277" r:id="rId22"/>
    <p:sldId id="280" r:id="rId23"/>
    <p:sldId id="288" r:id="rId24"/>
    <p:sldId id="289" r:id="rId25"/>
    <p:sldId id="294" r:id="rId26"/>
    <p:sldId id="291" r:id="rId27"/>
    <p:sldId id="290" r:id="rId28"/>
    <p:sldId id="292" r:id="rId29"/>
    <p:sldId id="293" r:id="rId30"/>
    <p:sldId id="295" r:id="rId31"/>
    <p:sldId id="29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00FF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D04012-FA13-43D4-8A04-CAAC073A5BDE}" v="192" dt="2026-03-25T08:15:29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 modSld">
      <pc:chgData name="Stewart Gale" userId="3647ddd2-6040-41ae-a96d-232c23482af8" providerId="ADAL" clId="{163176A0-02FC-47D8-8D6B-77EA423298B5}" dt="2026-03-25T08:17:47.072" v="594" actId="47"/>
      <pc:docMkLst>
        <pc:docMk/>
      </pc:docMkLst>
      <pc:sldChg chg="addSp delSp mod">
        <pc:chgData name="Stewart Gale" userId="3647ddd2-6040-41ae-a96d-232c23482af8" providerId="ADAL" clId="{163176A0-02FC-47D8-8D6B-77EA423298B5}" dt="2026-03-25T07:50:21.349" v="12" actId="22"/>
        <pc:sldMkLst>
          <pc:docMk/>
          <pc:sldMk cId="2176922742" sldId="267"/>
        </pc:sldMkLst>
        <pc:spChg chg="add del">
          <ac:chgData name="Stewart Gale" userId="3647ddd2-6040-41ae-a96d-232c23482af8" providerId="ADAL" clId="{163176A0-02FC-47D8-8D6B-77EA423298B5}" dt="2026-03-25T07:50:21.349" v="12" actId="22"/>
          <ac:spMkLst>
            <pc:docMk/>
            <pc:sldMk cId="2176922742" sldId="267"/>
            <ac:spMk id="5" creationId="{0851DE4B-F9B1-EAFC-CEE4-B75670C6D882}"/>
          </ac:spMkLst>
        </pc:spChg>
      </pc:sldChg>
      <pc:sldChg chg="addSp delSp modSp new del mod">
        <pc:chgData name="Stewart Gale" userId="3647ddd2-6040-41ae-a96d-232c23482af8" providerId="ADAL" clId="{163176A0-02FC-47D8-8D6B-77EA423298B5}" dt="2026-03-25T08:03:00.921" v="80" actId="47"/>
        <pc:sldMkLst>
          <pc:docMk/>
          <pc:sldMk cId="162767839" sldId="298"/>
        </pc:sldMkLst>
        <pc:spChg chg="del">
          <ac:chgData name="Stewart Gale" userId="3647ddd2-6040-41ae-a96d-232c23482af8" providerId="ADAL" clId="{163176A0-02FC-47D8-8D6B-77EA423298B5}" dt="2026-03-25T07:51:55.178" v="46" actId="478"/>
          <ac:spMkLst>
            <pc:docMk/>
            <pc:sldMk cId="162767839" sldId="298"/>
            <ac:spMk id="2" creationId="{355F4404-79A9-E8E1-F971-3FC8311EC213}"/>
          </ac:spMkLst>
        </pc:spChg>
        <pc:spChg chg="del">
          <ac:chgData name="Stewart Gale" userId="3647ddd2-6040-41ae-a96d-232c23482af8" providerId="ADAL" clId="{163176A0-02FC-47D8-8D6B-77EA423298B5}" dt="2026-03-25T07:51:55.178" v="46" actId="478"/>
          <ac:spMkLst>
            <pc:docMk/>
            <pc:sldMk cId="162767839" sldId="298"/>
            <ac:spMk id="3" creationId="{6DAB8F4A-9B6D-A150-AF26-05AF94FF8244}"/>
          </ac:spMkLst>
        </pc:spChg>
        <pc:grpChg chg="del mod">
          <ac:chgData name="Stewart Gale" userId="3647ddd2-6040-41ae-a96d-232c23482af8" providerId="ADAL" clId="{163176A0-02FC-47D8-8D6B-77EA423298B5}" dt="2026-03-25T07:52:20.209" v="64"/>
          <ac:grpSpMkLst>
            <pc:docMk/>
            <pc:sldMk cId="162767839" sldId="298"/>
            <ac:grpSpMk id="8" creationId="{764D1526-1E15-1869-DACD-2F952832738B}"/>
          </ac:grpSpMkLst>
        </pc:grpChg>
        <pc:grpChg chg="mod">
          <ac:chgData name="Stewart Gale" userId="3647ddd2-6040-41ae-a96d-232c23482af8" providerId="ADAL" clId="{163176A0-02FC-47D8-8D6B-77EA423298B5}" dt="2026-03-25T07:52:03.448" v="56"/>
          <ac:grpSpMkLst>
            <pc:docMk/>
            <pc:sldMk cId="162767839" sldId="298"/>
            <ac:grpSpMk id="13" creationId="{23B73496-431C-88E1-CA1F-BC253EF4FA23}"/>
          </ac:grpSpMkLst>
        </pc:grpChg>
        <pc:grpChg chg="mod">
          <ac:chgData name="Stewart Gale" userId="3647ddd2-6040-41ae-a96d-232c23482af8" providerId="ADAL" clId="{163176A0-02FC-47D8-8D6B-77EA423298B5}" dt="2026-03-25T07:52:03.448" v="56"/>
          <ac:grpSpMkLst>
            <pc:docMk/>
            <pc:sldMk cId="162767839" sldId="298"/>
            <ac:grpSpMk id="14" creationId="{C2D285A2-F1EC-3CA2-D2E6-516C9A5C1759}"/>
          </ac:grpSpMkLst>
        </pc:grpChg>
        <pc:grpChg chg="del mod">
          <ac:chgData name="Stewart Gale" userId="3647ddd2-6040-41ae-a96d-232c23482af8" providerId="ADAL" clId="{163176A0-02FC-47D8-8D6B-77EA423298B5}" dt="2026-03-25T07:52:20.209" v="64"/>
          <ac:grpSpMkLst>
            <pc:docMk/>
            <pc:sldMk cId="162767839" sldId="298"/>
            <ac:grpSpMk id="17" creationId="{6631293D-F08D-9B64-9119-615F4BCEA9B9}"/>
          </ac:grpSpMkLst>
        </pc:grpChg>
        <pc:grpChg chg="del mod">
          <ac:chgData name="Stewart Gale" userId="3647ddd2-6040-41ae-a96d-232c23482af8" providerId="ADAL" clId="{163176A0-02FC-47D8-8D6B-77EA423298B5}" dt="2026-03-25T07:52:20.209" v="64"/>
          <ac:grpSpMkLst>
            <pc:docMk/>
            <pc:sldMk cId="162767839" sldId="298"/>
            <ac:grpSpMk id="20" creationId="{71525EA5-E702-402E-5A56-CFCF153DDC2B}"/>
          </ac:grpSpMkLst>
        </pc:grpChg>
        <pc:grpChg chg="del mod">
          <ac:chgData name="Stewart Gale" userId="3647ddd2-6040-41ae-a96d-232c23482af8" providerId="ADAL" clId="{163176A0-02FC-47D8-8D6B-77EA423298B5}" dt="2026-03-25T07:52:28.696" v="73"/>
          <ac:grpSpMkLst>
            <pc:docMk/>
            <pc:sldMk cId="162767839" sldId="298"/>
            <ac:grpSpMk id="22" creationId="{77A96CDC-512E-3084-9901-E166DDD5F5A6}"/>
          </ac:grpSpMkLst>
        </pc:grpChg>
        <pc:grpChg chg="del mod">
          <ac:chgData name="Stewart Gale" userId="3647ddd2-6040-41ae-a96d-232c23482af8" providerId="ADAL" clId="{163176A0-02FC-47D8-8D6B-77EA423298B5}" dt="2026-03-25T07:52:28.696" v="73"/>
          <ac:grpSpMkLst>
            <pc:docMk/>
            <pc:sldMk cId="162767839" sldId="298"/>
            <ac:grpSpMk id="25" creationId="{EBC2C50A-ECC2-B24A-EBFA-540CBBB737BF}"/>
          </ac:grpSpMkLst>
        </pc:grpChg>
        <pc:grpChg chg="mod">
          <ac:chgData name="Stewart Gale" userId="3647ddd2-6040-41ae-a96d-232c23482af8" providerId="ADAL" clId="{163176A0-02FC-47D8-8D6B-77EA423298B5}" dt="2026-03-25T07:52:27.356" v="71"/>
          <ac:grpSpMkLst>
            <pc:docMk/>
            <pc:sldMk cId="162767839" sldId="298"/>
            <ac:grpSpMk id="29" creationId="{F00FA623-CFA6-CD5F-1684-4EF61C1AC892}"/>
          </ac:grpSpMkLst>
        </pc:grpChg>
        <pc:grpChg chg="mod">
          <ac:chgData name="Stewart Gale" userId="3647ddd2-6040-41ae-a96d-232c23482af8" providerId="ADAL" clId="{163176A0-02FC-47D8-8D6B-77EA423298B5}" dt="2026-03-25T07:52:28.696" v="73"/>
          <ac:grpSpMkLst>
            <pc:docMk/>
            <pc:sldMk cId="162767839" sldId="298"/>
            <ac:grpSpMk id="31" creationId="{E8C26ACD-5091-5AD7-83D2-574E7A5E71B3}"/>
          </ac:grpSpMkLst>
        </pc:grpChg>
        <pc:grpChg chg="del mod">
          <ac:chgData name="Stewart Gale" userId="3647ddd2-6040-41ae-a96d-232c23482af8" providerId="ADAL" clId="{163176A0-02FC-47D8-8D6B-77EA423298B5}" dt="2026-03-25T07:52:33.659" v="78"/>
          <ac:grpSpMkLst>
            <pc:docMk/>
            <pc:sldMk cId="162767839" sldId="298"/>
            <ac:grpSpMk id="34" creationId="{E3275AC5-0A61-FF01-FD73-6E69866B0A35}"/>
          </ac:grpSpMkLst>
        </pc:grpChg>
        <pc:grpChg chg="mod">
          <ac:chgData name="Stewart Gale" userId="3647ddd2-6040-41ae-a96d-232c23482af8" providerId="ADAL" clId="{163176A0-02FC-47D8-8D6B-77EA423298B5}" dt="2026-03-25T07:52:33.659" v="78"/>
          <ac:grpSpMkLst>
            <pc:docMk/>
            <pc:sldMk cId="162767839" sldId="298"/>
            <ac:grpSpMk id="36" creationId="{3A373A13-3D43-02D6-BF8D-EBBAA211C3A3}"/>
          </ac:grpSpMkLst>
        </pc:grp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4" creationId="{6773F84E-644D-2EAA-6F17-CB066FF6AE78}"/>
          </ac:inkMkLst>
        </pc:inkChg>
        <pc:inkChg chg="add mod">
          <ac:chgData name="Stewart Gale" userId="3647ddd2-6040-41ae-a96d-232c23482af8" providerId="ADAL" clId="{163176A0-02FC-47D8-8D6B-77EA423298B5}" dt="2026-03-25T07:52:00.659" v="51"/>
          <ac:inkMkLst>
            <pc:docMk/>
            <pc:sldMk cId="162767839" sldId="298"/>
            <ac:inkMk id="5" creationId="{86961FCA-53E4-E625-BCBC-4A53A98055E4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6" creationId="{F3B62F91-0463-0A1D-FB31-041AC52F435D}"/>
          </ac:inkMkLst>
        </pc:inkChg>
        <pc:inkChg chg="add mod">
          <ac:chgData name="Stewart Gale" userId="3647ddd2-6040-41ae-a96d-232c23482af8" providerId="ADAL" clId="{163176A0-02FC-47D8-8D6B-77EA423298B5}" dt="2026-03-25T07:52:20.209" v="64"/>
          <ac:inkMkLst>
            <pc:docMk/>
            <pc:sldMk cId="162767839" sldId="298"/>
            <ac:inkMk id="7" creationId="{B9B2D318-87D5-485D-F666-FB5ECC6CF2D4}"/>
          </ac:inkMkLst>
        </pc:inkChg>
        <pc:inkChg chg="add mod">
          <ac:chgData name="Stewart Gale" userId="3647ddd2-6040-41ae-a96d-232c23482af8" providerId="ADAL" clId="{163176A0-02FC-47D8-8D6B-77EA423298B5}" dt="2026-03-25T07:52:03.448" v="56"/>
          <ac:inkMkLst>
            <pc:docMk/>
            <pc:sldMk cId="162767839" sldId="298"/>
            <ac:inkMk id="9" creationId="{05E3E040-6EFE-312F-CA59-9DCB6B16D6BC}"/>
          </ac:inkMkLst>
        </pc:inkChg>
        <pc:inkChg chg="add mod">
          <ac:chgData name="Stewart Gale" userId="3647ddd2-6040-41ae-a96d-232c23482af8" providerId="ADAL" clId="{163176A0-02FC-47D8-8D6B-77EA423298B5}" dt="2026-03-25T07:52:03.448" v="56"/>
          <ac:inkMkLst>
            <pc:docMk/>
            <pc:sldMk cId="162767839" sldId="298"/>
            <ac:inkMk id="10" creationId="{CDD4E035-47C7-7924-BA13-F4BDEB070B0C}"/>
          </ac:inkMkLst>
        </pc:inkChg>
        <pc:inkChg chg="add mod">
          <ac:chgData name="Stewart Gale" userId="3647ddd2-6040-41ae-a96d-232c23482af8" providerId="ADAL" clId="{163176A0-02FC-47D8-8D6B-77EA423298B5}" dt="2026-03-25T07:52:03.448" v="56"/>
          <ac:inkMkLst>
            <pc:docMk/>
            <pc:sldMk cId="162767839" sldId="298"/>
            <ac:inkMk id="11" creationId="{9848E707-9B0F-E4BA-3AD1-8FBDA8F9CEE3}"/>
          </ac:inkMkLst>
        </pc:inkChg>
        <pc:inkChg chg="add mod">
          <ac:chgData name="Stewart Gale" userId="3647ddd2-6040-41ae-a96d-232c23482af8" providerId="ADAL" clId="{163176A0-02FC-47D8-8D6B-77EA423298B5}" dt="2026-03-25T07:52:03.448" v="56"/>
          <ac:inkMkLst>
            <pc:docMk/>
            <pc:sldMk cId="162767839" sldId="298"/>
            <ac:inkMk id="12" creationId="{435154F3-7258-964D-8415-538440E30E2E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15" creationId="{0C77E27E-8E9E-DF79-D41B-4D172160A77E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16" creationId="{12F52AB8-D375-A917-BF9A-0FB382FB5AF1}"/>
          </ac:inkMkLst>
        </pc:inkChg>
        <pc:inkChg chg="add mod">
          <ac:chgData name="Stewart Gale" userId="3647ddd2-6040-41ae-a96d-232c23482af8" providerId="ADAL" clId="{163176A0-02FC-47D8-8D6B-77EA423298B5}" dt="2026-03-25T07:52:11.428" v="62"/>
          <ac:inkMkLst>
            <pc:docMk/>
            <pc:sldMk cId="162767839" sldId="298"/>
            <ac:inkMk id="18" creationId="{8E2299AE-3D10-BA94-DDDB-9EF87BBBA629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19" creationId="{0A36C500-C60D-FC90-0B6B-F41802E96ABD}"/>
          </ac:inkMkLst>
        </pc:inkChg>
        <pc:inkChg chg="add mod">
          <ac:chgData name="Stewart Gale" userId="3647ddd2-6040-41ae-a96d-232c23482af8" providerId="ADAL" clId="{163176A0-02FC-47D8-8D6B-77EA423298B5}" dt="2026-03-25T07:52:20.209" v="64"/>
          <ac:inkMkLst>
            <pc:docMk/>
            <pc:sldMk cId="162767839" sldId="298"/>
            <ac:inkMk id="21" creationId="{C2A59609-30B6-11CE-E1C1-AEDE18896645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23" creationId="{ADB6C163-1A53-E6F4-227A-877172C92DE9}"/>
          </ac:inkMkLst>
        </pc:inkChg>
        <pc:inkChg chg="add mod">
          <ac:chgData name="Stewart Gale" userId="3647ddd2-6040-41ae-a96d-232c23482af8" providerId="ADAL" clId="{163176A0-02FC-47D8-8D6B-77EA423298B5}" dt="2026-03-25T07:52:23.883" v="67"/>
          <ac:inkMkLst>
            <pc:docMk/>
            <pc:sldMk cId="162767839" sldId="298"/>
            <ac:inkMk id="24" creationId="{A9BC375C-33CE-F979-DBA7-5B270DF69578}"/>
          </ac:inkMkLst>
        </pc:inkChg>
        <pc:inkChg chg="add mod">
          <ac:chgData name="Stewart Gale" userId="3647ddd2-6040-41ae-a96d-232c23482af8" providerId="ADAL" clId="{163176A0-02FC-47D8-8D6B-77EA423298B5}" dt="2026-03-25T07:52:27.356" v="71"/>
          <ac:inkMkLst>
            <pc:docMk/>
            <pc:sldMk cId="162767839" sldId="298"/>
            <ac:inkMk id="26" creationId="{921FE81E-F208-C6C3-CD74-2ED1E0FA0EEF}"/>
          </ac:inkMkLst>
        </pc:inkChg>
        <pc:inkChg chg="add mod">
          <ac:chgData name="Stewart Gale" userId="3647ddd2-6040-41ae-a96d-232c23482af8" providerId="ADAL" clId="{163176A0-02FC-47D8-8D6B-77EA423298B5}" dt="2026-03-25T07:52:27.356" v="71"/>
          <ac:inkMkLst>
            <pc:docMk/>
            <pc:sldMk cId="162767839" sldId="298"/>
            <ac:inkMk id="27" creationId="{B58347FF-A162-7F73-E3AC-E4A1CE91F0F4}"/>
          </ac:inkMkLst>
        </pc:inkChg>
        <pc:inkChg chg="add del">
          <ac:chgData name="Stewart Gale" userId="3647ddd2-6040-41ae-a96d-232c23482af8" providerId="ADAL" clId="{163176A0-02FC-47D8-8D6B-77EA423298B5}" dt="2026-03-25T08:02:58.822" v="79" actId="478"/>
          <ac:inkMkLst>
            <pc:docMk/>
            <pc:sldMk cId="162767839" sldId="298"/>
            <ac:inkMk id="28" creationId="{8AD5BC50-2767-94A5-5690-B7E7D0BA7D4B}"/>
          </ac:inkMkLst>
        </pc:inkChg>
        <pc:inkChg chg="add mod">
          <ac:chgData name="Stewart Gale" userId="3647ddd2-6040-41ae-a96d-232c23482af8" providerId="ADAL" clId="{163176A0-02FC-47D8-8D6B-77EA423298B5}" dt="2026-03-25T07:52:28.696" v="73"/>
          <ac:inkMkLst>
            <pc:docMk/>
            <pc:sldMk cId="162767839" sldId="298"/>
            <ac:inkMk id="30" creationId="{F0ED3A7B-7844-D679-6505-B57969BD9F99}"/>
          </ac:inkMkLst>
        </pc:inkChg>
        <pc:inkChg chg="add mod">
          <ac:chgData name="Stewart Gale" userId="3647ddd2-6040-41ae-a96d-232c23482af8" providerId="ADAL" clId="{163176A0-02FC-47D8-8D6B-77EA423298B5}" dt="2026-03-25T07:52:33.659" v="78"/>
          <ac:inkMkLst>
            <pc:docMk/>
            <pc:sldMk cId="162767839" sldId="298"/>
            <ac:inkMk id="32" creationId="{F9473942-4D46-5829-DD16-3FA97BA3B79B}"/>
          </ac:inkMkLst>
        </pc:inkChg>
        <pc:inkChg chg="add mod">
          <ac:chgData name="Stewart Gale" userId="3647ddd2-6040-41ae-a96d-232c23482af8" providerId="ADAL" clId="{163176A0-02FC-47D8-8D6B-77EA423298B5}" dt="2026-03-25T07:52:33.659" v="78"/>
          <ac:inkMkLst>
            <pc:docMk/>
            <pc:sldMk cId="162767839" sldId="298"/>
            <ac:inkMk id="33" creationId="{EEC98180-A495-03D5-9CDD-B0FBEFDB6F14}"/>
          </ac:inkMkLst>
        </pc:inkChg>
        <pc:inkChg chg="add mod">
          <ac:chgData name="Stewart Gale" userId="3647ddd2-6040-41ae-a96d-232c23482af8" providerId="ADAL" clId="{163176A0-02FC-47D8-8D6B-77EA423298B5}" dt="2026-03-25T07:52:33.659" v="78"/>
          <ac:inkMkLst>
            <pc:docMk/>
            <pc:sldMk cId="162767839" sldId="298"/>
            <ac:inkMk id="35" creationId="{E51AEE1F-62CF-801E-69E0-2F83A7B5878E}"/>
          </ac:inkMkLst>
        </pc:inkChg>
      </pc:sldChg>
      <pc:sldChg chg="addSp delSp modSp new del mod">
        <pc:chgData name="Stewart Gale" userId="3647ddd2-6040-41ae-a96d-232c23482af8" providerId="ADAL" clId="{163176A0-02FC-47D8-8D6B-77EA423298B5}" dt="2026-03-25T08:07:50.430" v="243" actId="47"/>
        <pc:sldMkLst>
          <pc:docMk/>
          <pc:sldMk cId="1500181656" sldId="298"/>
        </pc:sldMkLst>
        <pc:spChg chg="del">
          <ac:chgData name="Stewart Gale" userId="3647ddd2-6040-41ae-a96d-232c23482af8" providerId="ADAL" clId="{163176A0-02FC-47D8-8D6B-77EA423298B5}" dt="2026-03-25T08:03:09.848" v="82" actId="478"/>
          <ac:spMkLst>
            <pc:docMk/>
            <pc:sldMk cId="1500181656" sldId="298"/>
            <ac:spMk id="2" creationId="{49178A62-56A1-C292-FE29-30DCC8493891}"/>
          </ac:spMkLst>
        </pc:spChg>
        <pc:spChg chg="del">
          <ac:chgData name="Stewart Gale" userId="3647ddd2-6040-41ae-a96d-232c23482af8" providerId="ADAL" clId="{163176A0-02FC-47D8-8D6B-77EA423298B5}" dt="2026-03-25T08:03:09.848" v="82" actId="478"/>
          <ac:spMkLst>
            <pc:docMk/>
            <pc:sldMk cId="1500181656" sldId="298"/>
            <ac:spMk id="3" creationId="{B23A1CD7-BAD5-2E59-3645-A6C1CCC3D266}"/>
          </ac:spMkLst>
        </pc:spChg>
        <pc:grpChg chg="del mod">
          <ac:chgData name="Stewart Gale" userId="3647ddd2-6040-41ae-a96d-232c23482af8" providerId="ADAL" clId="{163176A0-02FC-47D8-8D6B-77EA423298B5}" dt="2026-03-25T08:03:46.065" v="104"/>
          <ac:grpSpMkLst>
            <pc:docMk/>
            <pc:sldMk cId="1500181656" sldId="298"/>
            <ac:grpSpMk id="10" creationId="{BCAA1592-AD49-8844-E7A3-0B93EA6390C3}"/>
          </ac:grpSpMkLst>
        </pc:grpChg>
        <pc:grpChg chg="del mod">
          <ac:chgData name="Stewart Gale" userId="3647ddd2-6040-41ae-a96d-232c23482af8" providerId="ADAL" clId="{163176A0-02FC-47D8-8D6B-77EA423298B5}" dt="2026-03-25T08:03:41.602" v="100"/>
          <ac:grpSpMkLst>
            <pc:docMk/>
            <pc:sldMk cId="1500181656" sldId="298"/>
            <ac:grpSpMk id="16" creationId="{E92D2A83-E52A-BF77-0F97-130B01BBBBB4}"/>
          </ac:grpSpMkLst>
        </pc:grpChg>
        <pc:grpChg chg="del mod">
          <ac:chgData name="Stewart Gale" userId="3647ddd2-6040-41ae-a96d-232c23482af8" providerId="ADAL" clId="{163176A0-02FC-47D8-8D6B-77EA423298B5}" dt="2026-03-25T08:03:46.065" v="104"/>
          <ac:grpSpMkLst>
            <pc:docMk/>
            <pc:sldMk cId="1500181656" sldId="298"/>
            <ac:grpSpMk id="21" creationId="{36044682-7809-9861-3ACE-C799EE61C95B}"/>
          </ac:grpSpMkLst>
        </pc:grpChg>
        <pc:grpChg chg="del mod">
          <ac:chgData name="Stewart Gale" userId="3647ddd2-6040-41ae-a96d-232c23482af8" providerId="ADAL" clId="{163176A0-02FC-47D8-8D6B-77EA423298B5}" dt="2026-03-25T08:03:52.286" v="113"/>
          <ac:grpSpMkLst>
            <pc:docMk/>
            <pc:sldMk cId="1500181656" sldId="298"/>
            <ac:grpSpMk id="25" creationId="{78D62564-324C-BB63-703D-BD94A67BD0D0}"/>
          </ac:grpSpMkLst>
        </pc:grpChg>
        <pc:grpChg chg="del mod">
          <ac:chgData name="Stewart Gale" userId="3647ddd2-6040-41ae-a96d-232c23482af8" providerId="ADAL" clId="{163176A0-02FC-47D8-8D6B-77EA423298B5}" dt="2026-03-25T08:05:10.850" v="184"/>
          <ac:grpSpMkLst>
            <pc:docMk/>
            <pc:sldMk cId="1500181656" sldId="298"/>
            <ac:grpSpMk id="34" creationId="{92BDA6EF-3AE7-51EB-FFEE-6EBB39AB1C74}"/>
          </ac:grpSpMkLst>
        </pc:grpChg>
        <pc:grpChg chg="del mod">
          <ac:chgData name="Stewart Gale" userId="3647ddd2-6040-41ae-a96d-232c23482af8" providerId="ADAL" clId="{163176A0-02FC-47D8-8D6B-77EA423298B5}" dt="2026-03-25T08:04:17.797" v="128"/>
          <ac:grpSpMkLst>
            <pc:docMk/>
            <pc:sldMk cId="1500181656" sldId="298"/>
            <ac:grpSpMk id="47" creationId="{7F1741AB-9AE2-EF37-F703-475F265A15A7}"/>
          </ac:grpSpMkLst>
        </pc:grpChg>
        <pc:grpChg chg="del mod">
          <ac:chgData name="Stewart Gale" userId="3647ddd2-6040-41ae-a96d-232c23482af8" providerId="ADAL" clId="{163176A0-02FC-47D8-8D6B-77EA423298B5}" dt="2026-03-25T08:04:30.196" v="134"/>
          <ac:grpSpMkLst>
            <pc:docMk/>
            <pc:sldMk cId="1500181656" sldId="298"/>
            <ac:grpSpMk id="49" creationId="{418C5755-F6E2-7172-704A-E17B5E029339}"/>
          </ac:grpSpMkLst>
        </pc:grpChg>
        <pc:grpChg chg="del mod">
          <ac:chgData name="Stewart Gale" userId="3647ddd2-6040-41ae-a96d-232c23482af8" providerId="ADAL" clId="{163176A0-02FC-47D8-8D6B-77EA423298B5}" dt="2026-03-25T08:04:53.311" v="145"/>
          <ac:grpSpMkLst>
            <pc:docMk/>
            <pc:sldMk cId="1500181656" sldId="298"/>
            <ac:grpSpMk id="52" creationId="{BAE80332-8359-37C3-B686-B63C31833EC4}"/>
          </ac:grpSpMkLst>
        </pc:grpChg>
        <pc:grpChg chg="mod">
          <ac:chgData name="Stewart Gale" userId="3647ddd2-6040-41ae-a96d-232c23482af8" providerId="ADAL" clId="{163176A0-02FC-47D8-8D6B-77EA423298B5}" dt="2026-03-25T08:04:30.196" v="134"/>
          <ac:grpSpMkLst>
            <pc:docMk/>
            <pc:sldMk cId="1500181656" sldId="298"/>
            <ac:grpSpMk id="54" creationId="{FD04E0E4-3921-D84C-2B00-25BD0B508F2D}"/>
          </ac:grpSpMkLst>
        </pc:grpChg>
        <pc:grpChg chg="del mod">
          <ac:chgData name="Stewart Gale" userId="3647ddd2-6040-41ae-a96d-232c23482af8" providerId="ADAL" clId="{163176A0-02FC-47D8-8D6B-77EA423298B5}" dt="2026-03-25T08:05:04.681" v="179"/>
          <ac:grpSpMkLst>
            <pc:docMk/>
            <pc:sldMk cId="1500181656" sldId="298"/>
            <ac:grpSpMk id="61" creationId="{A91F1B70-6D42-D1A1-2546-BCBB0B0E7C27}"/>
          </ac:grpSpMkLst>
        </pc:grpChg>
        <pc:grpChg chg="del mod">
          <ac:chgData name="Stewart Gale" userId="3647ddd2-6040-41ae-a96d-232c23482af8" providerId="ADAL" clId="{163176A0-02FC-47D8-8D6B-77EA423298B5}" dt="2026-03-25T08:05:29.142" v="187"/>
          <ac:grpSpMkLst>
            <pc:docMk/>
            <pc:sldMk cId="1500181656" sldId="298"/>
            <ac:grpSpMk id="73" creationId="{17DA9D20-DCC0-9A2A-DDB9-D9B877C7FB79}"/>
          </ac:grpSpMkLst>
        </pc:grpChg>
        <pc:grpChg chg="mod">
          <ac:chgData name="Stewart Gale" userId="3647ddd2-6040-41ae-a96d-232c23482af8" providerId="ADAL" clId="{163176A0-02FC-47D8-8D6B-77EA423298B5}" dt="2026-03-25T08:05:10.016" v="183"/>
          <ac:grpSpMkLst>
            <pc:docMk/>
            <pc:sldMk cId="1500181656" sldId="298"/>
            <ac:grpSpMk id="77" creationId="{1C462D17-1D61-F15F-E147-8185717D8EA1}"/>
          </ac:grpSpMkLst>
        </pc:grpChg>
        <pc:grpChg chg="del mod">
          <ac:chgData name="Stewart Gale" userId="3647ddd2-6040-41ae-a96d-232c23482af8" providerId="ADAL" clId="{163176A0-02FC-47D8-8D6B-77EA423298B5}" dt="2026-03-25T08:05:47.502" v="195"/>
          <ac:grpSpMkLst>
            <pc:docMk/>
            <pc:sldMk cId="1500181656" sldId="298"/>
            <ac:grpSpMk id="79" creationId="{E7CF88A1-1502-5DA5-92A9-04E06408E4BB}"/>
          </ac:grpSpMkLst>
        </pc:grpChg>
        <pc:grpChg chg="mod">
          <ac:chgData name="Stewart Gale" userId="3647ddd2-6040-41ae-a96d-232c23482af8" providerId="ADAL" clId="{163176A0-02FC-47D8-8D6B-77EA423298B5}" dt="2026-03-25T08:05:47.502" v="195"/>
          <ac:grpSpMkLst>
            <pc:docMk/>
            <pc:sldMk cId="1500181656" sldId="298"/>
            <ac:grpSpMk id="86" creationId="{89FFF610-5912-92B8-E4E7-A268A67495EF}"/>
          </ac:grpSpMkLst>
        </pc:grpChg>
        <pc:grpChg chg="mod">
          <ac:chgData name="Stewart Gale" userId="3647ddd2-6040-41ae-a96d-232c23482af8" providerId="ADAL" clId="{163176A0-02FC-47D8-8D6B-77EA423298B5}" dt="2026-03-25T08:05:49.264" v="198"/>
          <ac:grpSpMkLst>
            <pc:docMk/>
            <pc:sldMk cId="1500181656" sldId="298"/>
            <ac:grpSpMk id="89" creationId="{9F7B9E93-72E9-98A2-13EB-83A5F9E63474}"/>
          </ac:grpSpMkLst>
        </pc:grpChg>
        <pc:grpChg chg="mod">
          <ac:chgData name="Stewart Gale" userId="3647ddd2-6040-41ae-a96d-232c23482af8" providerId="ADAL" clId="{163176A0-02FC-47D8-8D6B-77EA423298B5}" dt="2026-03-25T08:05:51.246" v="201"/>
          <ac:grpSpMkLst>
            <pc:docMk/>
            <pc:sldMk cId="1500181656" sldId="298"/>
            <ac:grpSpMk id="92" creationId="{42B41FAC-0E12-3C31-E1F0-33DC3D5CC66E}"/>
          </ac:grpSpMkLst>
        </pc:grpChg>
        <pc:grpChg chg="del mod">
          <ac:chgData name="Stewart Gale" userId="3647ddd2-6040-41ae-a96d-232c23482af8" providerId="ADAL" clId="{163176A0-02FC-47D8-8D6B-77EA423298B5}" dt="2026-03-25T08:06:01.677" v="217"/>
          <ac:grpSpMkLst>
            <pc:docMk/>
            <pc:sldMk cId="1500181656" sldId="298"/>
            <ac:grpSpMk id="101" creationId="{D04CA639-7977-58A3-9AF4-2A505069C1E7}"/>
          </ac:grpSpMkLst>
        </pc:grpChg>
        <pc:grpChg chg="mod">
          <ac:chgData name="Stewart Gale" userId="3647ddd2-6040-41ae-a96d-232c23482af8" providerId="ADAL" clId="{163176A0-02FC-47D8-8D6B-77EA423298B5}" dt="2026-03-25T08:06:09.009" v="230"/>
          <ac:grpSpMkLst>
            <pc:docMk/>
            <pc:sldMk cId="1500181656" sldId="298"/>
            <ac:grpSpMk id="111" creationId="{2FFD23A6-F837-3D16-A3A3-3B3FD55C95FA}"/>
          </ac:grpSpMkLst>
        </pc:grpChg>
        <pc:grpChg chg="del mod">
          <ac:chgData name="Stewart Gale" userId="3647ddd2-6040-41ae-a96d-232c23482af8" providerId="ADAL" clId="{163176A0-02FC-47D8-8D6B-77EA423298B5}" dt="2026-03-25T08:06:18.623" v="242"/>
          <ac:grpSpMkLst>
            <pc:docMk/>
            <pc:sldMk cId="1500181656" sldId="298"/>
            <ac:grpSpMk id="118" creationId="{F2FB6ABF-AA79-86B3-5D54-81BA01864CF1}"/>
          </ac:grpSpMkLst>
        </pc:grpChg>
        <pc:grpChg chg="mod">
          <ac:chgData name="Stewart Gale" userId="3647ddd2-6040-41ae-a96d-232c23482af8" providerId="ADAL" clId="{163176A0-02FC-47D8-8D6B-77EA423298B5}" dt="2026-03-25T08:06:18.623" v="242"/>
          <ac:grpSpMkLst>
            <pc:docMk/>
            <pc:sldMk cId="1500181656" sldId="298"/>
            <ac:grpSpMk id="123" creationId="{E93BD7F6-A369-CF07-F9DD-DEAA02F3356B}"/>
          </ac:grpSpMkLst>
        </pc:grpChg>
        <pc:inkChg chg="add del mod">
          <ac:chgData name="Stewart Gale" userId="3647ddd2-6040-41ae-a96d-232c23482af8" providerId="ADAL" clId="{163176A0-02FC-47D8-8D6B-77EA423298B5}" dt="2026-03-25T08:04:53.315" v="159"/>
          <ac:inkMkLst>
            <pc:docMk/>
            <pc:sldMk cId="1500181656" sldId="298"/>
            <ac:inkMk id="4" creationId="{2F8EB5FA-FAC3-D0E1-1729-D492BE160CA8}"/>
          </ac:inkMkLst>
        </pc:inkChg>
        <pc:inkChg chg="add del mod">
          <ac:chgData name="Stewart Gale" userId="3647ddd2-6040-41ae-a96d-232c23482af8" providerId="ADAL" clId="{163176A0-02FC-47D8-8D6B-77EA423298B5}" dt="2026-03-25T08:04:53.312" v="152"/>
          <ac:inkMkLst>
            <pc:docMk/>
            <pc:sldMk cId="1500181656" sldId="298"/>
            <ac:inkMk id="5" creationId="{81AFA0EA-AA05-4342-1B38-8DE079F83D02}"/>
          </ac:inkMkLst>
        </pc:inkChg>
        <pc:inkChg chg="add del mod">
          <ac:chgData name="Stewart Gale" userId="3647ddd2-6040-41ae-a96d-232c23482af8" providerId="ADAL" clId="{163176A0-02FC-47D8-8D6B-77EA423298B5}" dt="2026-03-25T08:04:53.307" v="139"/>
          <ac:inkMkLst>
            <pc:docMk/>
            <pc:sldMk cId="1500181656" sldId="298"/>
            <ac:inkMk id="6" creationId="{F1BF3C9D-2E91-18BA-1E60-C9183852C8AE}"/>
          </ac:inkMkLst>
        </pc:inkChg>
        <pc:inkChg chg="add del mod">
          <ac:chgData name="Stewart Gale" userId="3647ddd2-6040-41ae-a96d-232c23482af8" providerId="ADAL" clId="{163176A0-02FC-47D8-8D6B-77EA423298B5}" dt="2026-03-25T08:04:53.306" v="135"/>
          <ac:inkMkLst>
            <pc:docMk/>
            <pc:sldMk cId="1500181656" sldId="298"/>
            <ac:inkMk id="7" creationId="{CC71AAC7-2DA0-8C59-D1A6-57DCD2E3338D}"/>
          </ac:inkMkLst>
        </pc:inkChg>
        <pc:inkChg chg="add del mod">
          <ac:chgData name="Stewart Gale" userId="3647ddd2-6040-41ae-a96d-232c23482af8" providerId="ADAL" clId="{163176A0-02FC-47D8-8D6B-77EA423298B5}" dt="2026-03-25T08:04:53.313" v="153"/>
          <ac:inkMkLst>
            <pc:docMk/>
            <pc:sldMk cId="1500181656" sldId="298"/>
            <ac:inkMk id="8" creationId="{2A8D7171-0B58-1CAF-809E-27F79A85FD95}"/>
          </ac:inkMkLst>
        </pc:inkChg>
        <pc:inkChg chg="add del mod">
          <ac:chgData name="Stewart Gale" userId="3647ddd2-6040-41ae-a96d-232c23482af8" providerId="ADAL" clId="{163176A0-02FC-47D8-8D6B-77EA423298B5}" dt="2026-03-25T08:04:53.314" v="155"/>
          <ac:inkMkLst>
            <pc:docMk/>
            <pc:sldMk cId="1500181656" sldId="298"/>
            <ac:inkMk id="9" creationId="{AAF45233-8E8A-BA54-589A-79BCEB559B92}"/>
          </ac:inkMkLst>
        </pc:inkChg>
        <pc:inkChg chg="add del mod">
          <ac:chgData name="Stewart Gale" userId="3647ddd2-6040-41ae-a96d-232c23482af8" providerId="ADAL" clId="{163176A0-02FC-47D8-8D6B-77EA423298B5}" dt="2026-03-25T08:04:53.312" v="149"/>
          <ac:inkMkLst>
            <pc:docMk/>
            <pc:sldMk cId="1500181656" sldId="298"/>
            <ac:inkMk id="11" creationId="{9248C704-2C88-90C9-5637-6B0623E7E3C4}"/>
          </ac:inkMkLst>
        </pc:inkChg>
        <pc:inkChg chg="add del mod">
          <ac:chgData name="Stewart Gale" userId="3647ddd2-6040-41ae-a96d-232c23482af8" providerId="ADAL" clId="{163176A0-02FC-47D8-8D6B-77EA423298B5}" dt="2026-03-25T08:04:53.311" v="143"/>
          <ac:inkMkLst>
            <pc:docMk/>
            <pc:sldMk cId="1500181656" sldId="298"/>
            <ac:inkMk id="12" creationId="{A7D90440-A7BE-D947-0B1C-0CBDEFBF8BBF}"/>
          </ac:inkMkLst>
        </pc:inkChg>
        <pc:inkChg chg="add del mod">
          <ac:chgData name="Stewart Gale" userId="3647ddd2-6040-41ae-a96d-232c23482af8" providerId="ADAL" clId="{163176A0-02FC-47D8-8D6B-77EA423298B5}" dt="2026-03-25T08:04:53.315" v="160"/>
          <ac:inkMkLst>
            <pc:docMk/>
            <pc:sldMk cId="1500181656" sldId="298"/>
            <ac:inkMk id="13" creationId="{A0E72278-428F-92D6-1D46-1EC6857C0704}"/>
          </ac:inkMkLst>
        </pc:inkChg>
        <pc:inkChg chg="add del mod">
          <ac:chgData name="Stewart Gale" userId="3647ddd2-6040-41ae-a96d-232c23482af8" providerId="ADAL" clId="{163176A0-02FC-47D8-8D6B-77EA423298B5}" dt="2026-03-25T08:04:53.311" v="147"/>
          <ac:inkMkLst>
            <pc:docMk/>
            <pc:sldMk cId="1500181656" sldId="298"/>
            <ac:inkMk id="14" creationId="{9CEEAB63-8F91-3D8A-D392-E3192E8E2DC7}"/>
          </ac:inkMkLst>
        </pc:inkChg>
        <pc:inkChg chg="add del mod">
          <ac:chgData name="Stewart Gale" userId="3647ddd2-6040-41ae-a96d-232c23482af8" providerId="ADAL" clId="{163176A0-02FC-47D8-8D6B-77EA423298B5}" dt="2026-03-25T08:04:53.311" v="142"/>
          <ac:inkMkLst>
            <pc:docMk/>
            <pc:sldMk cId="1500181656" sldId="298"/>
            <ac:inkMk id="15" creationId="{F4575B75-61BB-992F-5D60-5919094CBA97}"/>
          </ac:inkMkLst>
        </pc:inkChg>
        <pc:inkChg chg="add del mod">
          <ac:chgData name="Stewart Gale" userId="3647ddd2-6040-41ae-a96d-232c23482af8" providerId="ADAL" clId="{163176A0-02FC-47D8-8D6B-77EA423298B5}" dt="2026-03-25T08:04:53.313" v="154"/>
          <ac:inkMkLst>
            <pc:docMk/>
            <pc:sldMk cId="1500181656" sldId="298"/>
            <ac:inkMk id="17" creationId="{AF07357F-CE82-8FA3-531A-6F26576C55FF}"/>
          </ac:inkMkLst>
        </pc:inkChg>
        <pc:inkChg chg="add del mod">
          <ac:chgData name="Stewart Gale" userId="3647ddd2-6040-41ae-a96d-232c23482af8" providerId="ADAL" clId="{163176A0-02FC-47D8-8D6B-77EA423298B5}" dt="2026-03-25T08:04:53.308" v="140"/>
          <ac:inkMkLst>
            <pc:docMk/>
            <pc:sldMk cId="1500181656" sldId="298"/>
            <ac:inkMk id="18" creationId="{7DC7212B-EE2D-5DA4-87E5-75AF9D8F7A0B}"/>
          </ac:inkMkLst>
        </pc:inkChg>
        <pc:inkChg chg="add del mod">
          <ac:chgData name="Stewart Gale" userId="3647ddd2-6040-41ae-a96d-232c23482af8" providerId="ADAL" clId="{163176A0-02FC-47D8-8D6B-77EA423298B5}" dt="2026-03-25T08:04:53.314" v="157"/>
          <ac:inkMkLst>
            <pc:docMk/>
            <pc:sldMk cId="1500181656" sldId="298"/>
            <ac:inkMk id="19" creationId="{E692EE7C-3072-4C3E-B913-8D4D646AE0E2}"/>
          </ac:inkMkLst>
        </pc:inkChg>
        <pc:inkChg chg="add del">
          <ac:chgData name="Stewart Gale" userId="3647ddd2-6040-41ae-a96d-232c23482af8" providerId="ADAL" clId="{163176A0-02FC-47D8-8D6B-77EA423298B5}" dt="2026-03-25T08:04:53.307" v="137"/>
          <ac:inkMkLst>
            <pc:docMk/>
            <pc:sldMk cId="1500181656" sldId="298"/>
            <ac:inkMk id="20" creationId="{5D55BB16-A45B-4AFE-6AC7-4FC5986EA9AB}"/>
          </ac:inkMkLst>
        </pc:inkChg>
        <pc:inkChg chg="add del mod">
          <ac:chgData name="Stewart Gale" userId="3647ddd2-6040-41ae-a96d-232c23482af8" providerId="ADAL" clId="{163176A0-02FC-47D8-8D6B-77EA423298B5}" dt="2026-03-25T08:04:53.311" v="144"/>
          <ac:inkMkLst>
            <pc:docMk/>
            <pc:sldMk cId="1500181656" sldId="298"/>
            <ac:inkMk id="22" creationId="{7BB10019-03FB-7CD7-BC38-B6251A3647C8}"/>
          </ac:inkMkLst>
        </pc:inkChg>
        <pc:inkChg chg="add del mod">
          <ac:chgData name="Stewart Gale" userId="3647ddd2-6040-41ae-a96d-232c23482af8" providerId="ADAL" clId="{163176A0-02FC-47D8-8D6B-77EA423298B5}" dt="2026-03-25T08:05:14.227" v="185"/>
          <ac:inkMkLst>
            <pc:docMk/>
            <pc:sldMk cId="1500181656" sldId="298"/>
            <ac:inkMk id="23" creationId="{29A858A9-F8A4-6446-B2C7-CB2F5F9CA938}"/>
          </ac:inkMkLst>
        </pc:inkChg>
        <pc:inkChg chg="add del mod">
          <ac:chgData name="Stewart Gale" userId="3647ddd2-6040-41ae-a96d-232c23482af8" providerId="ADAL" clId="{163176A0-02FC-47D8-8D6B-77EA423298B5}" dt="2026-03-25T08:04:53.306" v="136"/>
          <ac:inkMkLst>
            <pc:docMk/>
            <pc:sldMk cId="1500181656" sldId="298"/>
            <ac:inkMk id="24" creationId="{C836E8EB-EFE1-4AB2-7DD3-2B0B187E1BB6}"/>
          </ac:inkMkLst>
        </pc:inkChg>
        <pc:inkChg chg="add del mod">
          <ac:chgData name="Stewart Gale" userId="3647ddd2-6040-41ae-a96d-232c23482af8" providerId="ADAL" clId="{163176A0-02FC-47D8-8D6B-77EA423298B5}" dt="2026-03-25T08:04:53.310" v="141"/>
          <ac:inkMkLst>
            <pc:docMk/>
            <pc:sldMk cId="1500181656" sldId="298"/>
            <ac:inkMk id="26" creationId="{FDF1AA8E-AD40-05A7-EB03-19C3ACE5044E}"/>
          </ac:inkMkLst>
        </pc:inkChg>
        <pc:inkChg chg="add del mod">
          <ac:chgData name="Stewart Gale" userId="3647ddd2-6040-41ae-a96d-232c23482af8" providerId="ADAL" clId="{163176A0-02FC-47D8-8D6B-77EA423298B5}" dt="2026-03-25T08:04:53.311" v="148"/>
          <ac:inkMkLst>
            <pc:docMk/>
            <pc:sldMk cId="1500181656" sldId="298"/>
            <ac:inkMk id="27" creationId="{1DD98469-826C-70B8-87BD-414A20694B3D}"/>
          </ac:inkMkLst>
        </pc:inkChg>
        <pc:inkChg chg="add del mod">
          <ac:chgData name="Stewart Gale" userId="3647ddd2-6040-41ae-a96d-232c23482af8" providerId="ADAL" clId="{163176A0-02FC-47D8-8D6B-77EA423298B5}" dt="2026-03-25T08:04:53.311" v="146"/>
          <ac:inkMkLst>
            <pc:docMk/>
            <pc:sldMk cId="1500181656" sldId="298"/>
            <ac:inkMk id="28" creationId="{8D49580D-468B-5388-7571-BD52135B7BEA}"/>
          </ac:inkMkLst>
        </pc:inkChg>
        <pc:inkChg chg="add del">
          <ac:chgData name="Stewart Gale" userId="3647ddd2-6040-41ae-a96d-232c23482af8" providerId="ADAL" clId="{163176A0-02FC-47D8-8D6B-77EA423298B5}" dt="2026-03-25T08:04:53.307" v="138"/>
          <ac:inkMkLst>
            <pc:docMk/>
            <pc:sldMk cId="1500181656" sldId="298"/>
            <ac:inkMk id="29" creationId="{CC8C464B-8A4F-77E8-4668-21961CF4F301}"/>
          </ac:inkMkLst>
        </pc:inkChg>
        <pc:inkChg chg="add del mod">
          <ac:chgData name="Stewart Gale" userId="3647ddd2-6040-41ae-a96d-232c23482af8" providerId="ADAL" clId="{163176A0-02FC-47D8-8D6B-77EA423298B5}" dt="2026-03-25T08:04:53.314" v="156"/>
          <ac:inkMkLst>
            <pc:docMk/>
            <pc:sldMk cId="1500181656" sldId="298"/>
            <ac:inkMk id="30" creationId="{1578E0A2-32CD-85E4-D4E0-C4213E0AC43D}"/>
          </ac:inkMkLst>
        </pc:inkChg>
        <pc:inkChg chg="add del mod">
          <ac:chgData name="Stewart Gale" userId="3647ddd2-6040-41ae-a96d-232c23482af8" providerId="ADAL" clId="{163176A0-02FC-47D8-8D6B-77EA423298B5}" dt="2026-03-25T08:04:53.312" v="151"/>
          <ac:inkMkLst>
            <pc:docMk/>
            <pc:sldMk cId="1500181656" sldId="298"/>
            <ac:inkMk id="31" creationId="{28974557-EE3F-6DE3-0E91-F6CEF88A72F4}"/>
          </ac:inkMkLst>
        </pc:inkChg>
        <pc:inkChg chg="add del mod">
          <ac:chgData name="Stewart Gale" userId="3647ddd2-6040-41ae-a96d-232c23482af8" providerId="ADAL" clId="{163176A0-02FC-47D8-8D6B-77EA423298B5}" dt="2026-03-25T08:04:53.315" v="158"/>
          <ac:inkMkLst>
            <pc:docMk/>
            <pc:sldMk cId="1500181656" sldId="298"/>
            <ac:inkMk id="32" creationId="{672FD39E-A0F7-C1CD-DC11-C5D1FE6B99DC}"/>
          </ac:inkMkLst>
        </pc:inkChg>
        <pc:inkChg chg="add del mod">
          <ac:chgData name="Stewart Gale" userId="3647ddd2-6040-41ae-a96d-232c23482af8" providerId="ADAL" clId="{163176A0-02FC-47D8-8D6B-77EA423298B5}" dt="2026-03-25T08:05:10.850" v="184"/>
          <ac:inkMkLst>
            <pc:docMk/>
            <pc:sldMk cId="1500181656" sldId="298"/>
            <ac:inkMk id="33" creationId="{ABEFD164-DD4D-80FC-92BE-78FE17BAB691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35" creationId="{1B667931-784E-E4AB-6DB3-B968459839D3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36" creationId="{EB271811-7CDA-797E-FB64-0BC94B60C94A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37" creationId="{9F43F23F-05DD-FFA2-D78D-FB3D2839E025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38" creationId="{F1B3C735-6B00-BE04-DF74-10F032CB9174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39" creationId="{1A378581-C5A0-5E44-3DB4-226624DD7C20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40" creationId="{77597D26-B1F3-B662-D3D6-B7B74B741222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41" creationId="{A66DA023-4DCF-F642-B63C-4D4AD1C03BB5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42" creationId="{2ED7FBAC-C883-45E1-32D5-D3EE32A5A9A9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43" creationId="{C3419575-65F4-9D90-663A-400FF995D826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44" creationId="{86687F4F-D87C-CBC0-083D-F542BEA63B04}"/>
          </ac:inkMkLst>
        </pc:inkChg>
        <pc:inkChg chg="add mod">
          <ac:chgData name="Stewart Gale" userId="3647ddd2-6040-41ae-a96d-232c23482af8" providerId="ADAL" clId="{163176A0-02FC-47D8-8D6B-77EA423298B5}" dt="2026-03-25T08:04:14.028" v="126"/>
          <ac:inkMkLst>
            <pc:docMk/>
            <pc:sldMk cId="1500181656" sldId="298"/>
            <ac:inkMk id="45" creationId="{43AB3BB0-37A4-BE0A-7898-7224FBC578DC}"/>
          </ac:inkMkLst>
        </pc:inkChg>
        <pc:inkChg chg="add mod">
          <ac:chgData name="Stewart Gale" userId="3647ddd2-6040-41ae-a96d-232c23482af8" providerId="ADAL" clId="{163176A0-02FC-47D8-8D6B-77EA423298B5}" dt="2026-03-25T08:04:30.196" v="134"/>
          <ac:inkMkLst>
            <pc:docMk/>
            <pc:sldMk cId="1500181656" sldId="298"/>
            <ac:inkMk id="46" creationId="{E550E8A0-467E-DEC8-1EB8-0B7A8376EE49}"/>
          </ac:inkMkLst>
        </pc:inkChg>
        <pc:inkChg chg="add del mod">
          <ac:chgData name="Stewart Gale" userId="3647ddd2-6040-41ae-a96d-232c23482af8" providerId="ADAL" clId="{163176A0-02FC-47D8-8D6B-77EA423298B5}" dt="2026-03-25T08:04:21.188" v="129"/>
          <ac:inkMkLst>
            <pc:docMk/>
            <pc:sldMk cId="1500181656" sldId="298"/>
            <ac:inkMk id="48" creationId="{33F470CC-8589-AA0F-3AFC-AE817D2F6D45}"/>
          </ac:inkMkLst>
        </pc:inkChg>
        <pc:inkChg chg="add del mod">
          <ac:chgData name="Stewart Gale" userId="3647ddd2-6040-41ae-a96d-232c23482af8" providerId="ADAL" clId="{163176A0-02FC-47D8-8D6B-77EA423298B5}" dt="2026-03-25T08:04:53.311" v="145"/>
          <ac:inkMkLst>
            <pc:docMk/>
            <pc:sldMk cId="1500181656" sldId="298"/>
            <ac:inkMk id="50" creationId="{74595E25-DC90-96A5-A69E-93F5D4F4AD29}"/>
          </ac:inkMkLst>
        </pc:inkChg>
        <pc:inkChg chg="add del mod">
          <ac:chgData name="Stewart Gale" userId="3647ddd2-6040-41ae-a96d-232c23482af8" providerId="ADAL" clId="{163176A0-02FC-47D8-8D6B-77EA423298B5}" dt="2026-03-25T08:04:53.312" v="150"/>
          <ac:inkMkLst>
            <pc:docMk/>
            <pc:sldMk cId="1500181656" sldId="298"/>
            <ac:inkMk id="51" creationId="{0BBEC3BE-CFB2-B38B-375E-FD7BE1CA316B}"/>
          </ac:inkMkLst>
        </pc:inkChg>
        <pc:inkChg chg="add">
          <ac:chgData name="Stewart Gale" userId="3647ddd2-6040-41ae-a96d-232c23482af8" providerId="ADAL" clId="{163176A0-02FC-47D8-8D6B-77EA423298B5}" dt="2026-03-25T08:04:29.240" v="133" actId="9405"/>
          <ac:inkMkLst>
            <pc:docMk/>
            <pc:sldMk cId="1500181656" sldId="298"/>
            <ac:inkMk id="53" creationId="{3E3B9EE6-A998-08F9-4DBE-C4CACFD9D0DC}"/>
          </ac:inkMkLst>
        </pc:inkChg>
        <pc:inkChg chg="add mod">
          <ac:chgData name="Stewart Gale" userId="3647ddd2-6040-41ae-a96d-232c23482af8" providerId="ADAL" clId="{163176A0-02FC-47D8-8D6B-77EA423298B5}" dt="2026-03-25T08:04:58.614" v="167"/>
          <ac:inkMkLst>
            <pc:docMk/>
            <pc:sldMk cId="1500181656" sldId="298"/>
            <ac:inkMk id="55" creationId="{70D54F2C-4674-A20F-266D-6BE180CDC4B7}"/>
          </ac:inkMkLst>
        </pc:inkChg>
        <pc:inkChg chg="add mod">
          <ac:chgData name="Stewart Gale" userId="3647ddd2-6040-41ae-a96d-232c23482af8" providerId="ADAL" clId="{163176A0-02FC-47D8-8D6B-77EA423298B5}" dt="2026-03-25T08:04:58.614" v="167"/>
          <ac:inkMkLst>
            <pc:docMk/>
            <pc:sldMk cId="1500181656" sldId="298"/>
            <ac:inkMk id="56" creationId="{25D267E5-AA4F-DBBA-D2AC-779F4CA56F90}"/>
          </ac:inkMkLst>
        </pc:inkChg>
        <pc:inkChg chg="add mod">
          <ac:chgData name="Stewart Gale" userId="3647ddd2-6040-41ae-a96d-232c23482af8" providerId="ADAL" clId="{163176A0-02FC-47D8-8D6B-77EA423298B5}" dt="2026-03-25T08:04:58.614" v="167"/>
          <ac:inkMkLst>
            <pc:docMk/>
            <pc:sldMk cId="1500181656" sldId="298"/>
            <ac:inkMk id="57" creationId="{3C305688-F77A-6F3F-3878-E19D486B46CF}"/>
          </ac:inkMkLst>
        </pc:inkChg>
        <pc:inkChg chg="add mod">
          <ac:chgData name="Stewart Gale" userId="3647ddd2-6040-41ae-a96d-232c23482af8" providerId="ADAL" clId="{163176A0-02FC-47D8-8D6B-77EA423298B5}" dt="2026-03-25T08:05:36.746" v="188"/>
          <ac:inkMkLst>
            <pc:docMk/>
            <pc:sldMk cId="1500181656" sldId="298"/>
            <ac:inkMk id="58" creationId="{73D5471A-D234-2B2F-7DBB-C7C3DEFACD5B}"/>
          </ac:inkMkLst>
        </pc:inkChg>
        <pc:inkChg chg="add mod">
          <ac:chgData name="Stewart Gale" userId="3647ddd2-6040-41ae-a96d-232c23482af8" providerId="ADAL" clId="{163176A0-02FC-47D8-8D6B-77EA423298B5}" dt="2026-03-25T08:05:36.746" v="188"/>
          <ac:inkMkLst>
            <pc:docMk/>
            <pc:sldMk cId="1500181656" sldId="298"/>
            <ac:inkMk id="59" creationId="{CE2D54A3-5F30-4248-22CE-1F8D6576A46D}"/>
          </ac:inkMkLst>
        </pc:inkChg>
        <pc:inkChg chg="add mod">
          <ac:chgData name="Stewart Gale" userId="3647ddd2-6040-41ae-a96d-232c23482af8" providerId="ADAL" clId="{163176A0-02FC-47D8-8D6B-77EA423298B5}" dt="2026-03-25T08:04:58.614" v="167"/>
          <ac:inkMkLst>
            <pc:docMk/>
            <pc:sldMk cId="1500181656" sldId="298"/>
            <ac:inkMk id="60" creationId="{B3A73F4B-B10C-1D1E-1C65-641D7B0265AE}"/>
          </ac:inkMkLst>
        </pc:inkChg>
        <pc:inkChg chg="add">
          <ac:chgData name="Stewart Gale" userId="3647ddd2-6040-41ae-a96d-232c23482af8" providerId="ADAL" clId="{163176A0-02FC-47D8-8D6B-77EA423298B5}" dt="2026-03-25T08:04:59.212" v="168" actId="9405"/>
          <ac:inkMkLst>
            <pc:docMk/>
            <pc:sldMk cId="1500181656" sldId="298"/>
            <ac:inkMk id="62" creationId="{E8CEEB26-A9CD-53A0-0975-41D51D073422}"/>
          </ac:inkMkLst>
        </pc:inkChg>
        <pc:inkChg chg="add">
          <ac:chgData name="Stewart Gale" userId="3647ddd2-6040-41ae-a96d-232c23482af8" providerId="ADAL" clId="{163176A0-02FC-47D8-8D6B-77EA423298B5}" dt="2026-03-25T08:04:59.851" v="169" actId="9405"/>
          <ac:inkMkLst>
            <pc:docMk/>
            <pc:sldMk cId="1500181656" sldId="298"/>
            <ac:inkMk id="63" creationId="{EE1B7253-EA48-138E-D2BE-0C3D36C6CCF0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64" creationId="{256E388E-F3A1-B8A6-A9FA-F2FE866389EE}"/>
          </ac:inkMkLst>
        </pc:inkChg>
        <pc:inkChg chg="add mod">
          <ac:chgData name="Stewart Gale" userId="3647ddd2-6040-41ae-a96d-232c23482af8" providerId="ADAL" clId="{163176A0-02FC-47D8-8D6B-77EA423298B5}" dt="2026-03-25T08:05:36.746" v="188"/>
          <ac:inkMkLst>
            <pc:docMk/>
            <pc:sldMk cId="1500181656" sldId="298"/>
            <ac:inkMk id="65" creationId="{83CBFF90-6BD9-40EA-B373-830C47C74391}"/>
          </ac:inkMkLst>
        </pc:inkChg>
        <pc:inkChg chg="add">
          <ac:chgData name="Stewart Gale" userId="3647ddd2-6040-41ae-a96d-232c23482af8" providerId="ADAL" clId="{163176A0-02FC-47D8-8D6B-77EA423298B5}" dt="2026-03-25T08:05:01.827" v="172" actId="9405"/>
          <ac:inkMkLst>
            <pc:docMk/>
            <pc:sldMk cId="1500181656" sldId="298"/>
            <ac:inkMk id="66" creationId="{73E2026F-D5D1-6315-4D9E-0C613D4FB377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67" creationId="{A0DA4C02-ACED-6449-DDD6-C9F67896ED8D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68" creationId="{5EA4C051-4994-9095-1B28-91838AADB6BB}"/>
          </ac:inkMkLst>
        </pc:inkChg>
        <pc:inkChg chg="add">
          <ac:chgData name="Stewart Gale" userId="3647ddd2-6040-41ae-a96d-232c23482af8" providerId="ADAL" clId="{163176A0-02FC-47D8-8D6B-77EA423298B5}" dt="2026-03-25T08:05:02.954" v="175" actId="9405"/>
          <ac:inkMkLst>
            <pc:docMk/>
            <pc:sldMk cId="1500181656" sldId="298"/>
            <ac:inkMk id="69" creationId="{114A6BEB-21FB-9C1F-9E36-B0DFABE95FF2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70" creationId="{D842BA7E-84BB-9668-7522-A75DA80FEE3E}"/>
          </ac:inkMkLst>
        </pc:inkChg>
        <pc:inkChg chg="add">
          <ac:chgData name="Stewart Gale" userId="3647ddd2-6040-41ae-a96d-232c23482af8" providerId="ADAL" clId="{163176A0-02FC-47D8-8D6B-77EA423298B5}" dt="2026-03-25T08:05:03.694" v="177" actId="9405"/>
          <ac:inkMkLst>
            <pc:docMk/>
            <pc:sldMk cId="1500181656" sldId="298"/>
            <ac:inkMk id="71" creationId="{88CEEE83-B632-3B27-5C33-50F87F941C04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72" creationId="{AA9AAB6B-59DA-3A92-A3F8-46948214A727}"/>
          </ac:inkMkLst>
        </pc:inkChg>
        <pc:inkChg chg="add mod">
          <ac:chgData name="Stewart Gale" userId="3647ddd2-6040-41ae-a96d-232c23482af8" providerId="ADAL" clId="{163176A0-02FC-47D8-8D6B-77EA423298B5}" dt="2026-03-25T08:05:10.016" v="183"/>
          <ac:inkMkLst>
            <pc:docMk/>
            <pc:sldMk cId="1500181656" sldId="298"/>
            <ac:inkMk id="74" creationId="{40D4AEBB-AC5B-C5C5-2332-81DCA8C24A41}"/>
          </ac:inkMkLst>
        </pc:inkChg>
        <pc:inkChg chg="add mod">
          <ac:chgData name="Stewart Gale" userId="3647ddd2-6040-41ae-a96d-232c23482af8" providerId="ADAL" clId="{163176A0-02FC-47D8-8D6B-77EA423298B5}" dt="2026-03-25T08:05:10.016" v="183"/>
          <ac:inkMkLst>
            <pc:docMk/>
            <pc:sldMk cId="1500181656" sldId="298"/>
            <ac:inkMk id="75" creationId="{1368548F-1361-9EA7-94A7-FCD67E766BF7}"/>
          </ac:inkMkLst>
        </pc:inkChg>
        <pc:inkChg chg="add mod">
          <ac:chgData name="Stewart Gale" userId="3647ddd2-6040-41ae-a96d-232c23482af8" providerId="ADAL" clId="{163176A0-02FC-47D8-8D6B-77EA423298B5}" dt="2026-03-25T08:05:10.016" v="183"/>
          <ac:inkMkLst>
            <pc:docMk/>
            <pc:sldMk cId="1500181656" sldId="298"/>
            <ac:inkMk id="76" creationId="{DA0D4CDD-5098-753A-58A3-76D4BB3479AC}"/>
          </ac:inkMkLst>
        </pc:inkChg>
        <pc:inkChg chg="add del mod">
          <ac:chgData name="Stewart Gale" userId="3647ddd2-6040-41ae-a96d-232c23482af8" providerId="ADAL" clId="{163176A0-02FC-47D8-8D6B-77EA423298B5}" dt="2026-03-25T08:05:36.746" v="188"/>
          <ac:inkMkLst>
            <pc:docMk/>
            <pc:sldMk cId="1500181656" sldId="298"/>
            <ac:inkMk id="78" creationId="{FEEBDEE4-D4D3-C2CA-5A14-A2979983BF34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80" creationId="{59C8F91A-B068-B195-6F9A-DCE2AA76729C}"/>
          </ac:inkMkLst>
        </pc:inkChg>
        <pc:inkChg chg="add">
          <ac:chgData name="Stewart Gale" userId="3647ddd2-6040-41ae-a96d-232c23482af8" providerId="ADAL" clId="{163176A0-02FC-47D8-8D6B-77EA423298B5}" dt="2026-03-25T08:05:45.230" v="190" actId="9405"/>
          <ac:inkMkLst>
            <pc:docMk/>
            <pc:sldMk cId="1500181656" sldId="298"/>
            <ac:inkMk id="81" creationId="{CAB429EA-0CC0-937A-618B-FA6F551C639F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82" creationId="{5280A678-82D9-3F6B-E991-C0325CB051B7}"/>
          </ac:inkMkLst>
        </pc:inkChg>
        <pc:inkChg chg="add">
          <ac:chgData name="Stewart Gale" userId="3647ddd2-6040-41ae-a96d-232c23482af8" providerId="ADAL" clId="{163176A0-02FC-47D8-8D6B-77EA423298B5}" dt="2026-03-25T08:05:46.121" v="192" actId="9405"/>
          <ac:inkMkLst>
            <pc:docMk/>
            <pc:sldMk cId="1500181656" sldId="298"/>
            <ac:inkMk id="83" creationId="{0B172C10-1D9A-542F-A073-552AC7973C74}"/>
          </ac:inkMkLst>
        </pc:inkChg>
        <pc:inkChg chg="add">
          <ac:chgData name="Stewart Gale" userId="3647ddd2-6040-41ae-a96d-232c23482af8" providerId="ADAL" clId="{163176A0-02FC-47D8-8D6B-77EA423298B5}" dt="2026-03-25T08:05:46.516" v="193" actId="9405"/>
          <ac:inkMkLst>
            <pc:docMk/>
            <pc:sldMk cId="1500181656" sldId="298"/>
            <ac:inkMk id="84" creationId="{7BCF8F40-63BC-F1B9-25DF-77D1606D6E3A}"/>
          </ac:inkMkLst>
        </pc:inkChg>
        <pc:inkChg chg="add mod">
          <ac:chgData name="Stewart Gale" userId="3647ddd2-6040-41ae-a96d-232c23482af8" providerId="ADAL" clId="{163176A0-02FC-47D8-8D6B-77EA423298B5}" dt="2026-03-25T08:05:47.502" v="195"/>
          <ac:inkMkLst>
            <pc:docMk/>
            <pc:sldMk cId="1500181656" sldId="298"/>
            <ac:inkMk id="85" creationId="{B14CAF95-44E4-B7D6-B458-904314A4F6E2}"/>
          </ac:inkMkLst>
        </pc:inkChg>
        <pc:inkChg chg="add mod">
          <ac:chgData name="Stewart Gale" userId="3647ddd2-6040-41ae-a96d-232c23482af8" providerId="ADAL" clId="{163176A0-02FC-47D8-8D6B-77EA423298B5}" dt="2026-03-25T08:05:49.264" v="198"/>
          <ac:inkMkLst>
            <pc:docMk/>
            <pc:sldMk cId="1500181656" sldId="298"/>
            <ac:inkMk id="87" creationId="{C6DF715B-AAA3-0F9C-06AD-61EE68AC6377}"/>
          </ac:inkMkLst>
        </pc:inkChg>
        <pc:inkChg chg="add mod">
          <ac:chgData name="Stewart Gale" userId="3647ddd2-6040-41ae-a96d-232c23482af8" providerId="ADAL" clId="{163176A0-02FC-47D8-8D6B-77EA423298B5}" dt="2026-03-25T08:05:49.264" v="198"/>
          <ac:inkMkLst>
            <pc:docMk/>
            <pc:sldMk cId="1500181656" sldId="298"/>
            <ac:inkMk id="88" creationId="{ED836870-5EF6-E105-C76F-F00E1F8831E3}"/>
          </ac:inkMkLst>
        </pc:inkChg>
        <pc:inkChg chg="add mod">
          <ac:chgData name="Stewart Gale" userId="3647ddd2-6040-41ae-a96d-232c23482af8" providerId="ADAL" clId="{163176A0-02FC-47D8-8D6B-77EA423298B5}" dt="2026-03-25T08:05:51.246" v="201"/>
          <ac:inkMkLst>
            <pc:docMk/>
            <pc:sldMk cId="1500181656" sldId="298"/>
            <ac:inkMk id="90" creationId="{6506B91E-F7AD-1010-C35A-DEE27A407694}"/>
          </ac:inkMkLst>
        </pc:inkChg>
        <pc:inkChg chg="add mod">
          <ac:chgData name="Stewart Gale" userId="3647ddd2-6040-41ae-a96d-232c23482af8" providerId="ADAL" clId="{163176A0-02FC-47D8-8D6B-77EA423298B5}" dt="2026-03-25T08:05:51.246" v="201"/>
          <ac:inkMkLst>
            <pc:docMk/>
            <pc:sldMk cId="1500181656" sldId="298"/>
            <ac:inkMk id="91" creationId="{B6FDF685-0694-C0F0-F750-A7DC1C8052F6}"/>
          </ac:inkMkLst>
        </pc:inkChg>
        <pc:inkChg chg="add del">
          <ac:chgData name="Stewart Gale" userId="3647ddd2-6040-41ae-a96d-232c23482af8" providerId="ADAL" clId="{163176A0-02FC-47D8-8D6B-77EA423298B5}" dt="2026-03-25T08:06:01.677" v="216"/>
          <ac:inkMkLst>
            <pc:docMk/>
            <pc:sldMk cId="1500181656" sldId="298"/>
            <ac:inkMk id="93" creationId="{DC9C3E96-78A6-ADC4-C06B-4EFCBA495BE5}"/>
          </ac:inkMkLst>
        </pc:inkChg>
        <pc:inkChg chg="add del mod">
          <ac:chgData name="Stewart Gale" userId="3647ddd2-6040-41ae-a96d-232c23482af8" providerId="ADAL" clId="{163176A0-02FC-47D8-8D6B-77EA423298B5}" dt="2026-03-25T08:06:01.677" v="217"/>
          <ac:inkMkLst>
            <pc:docMk/>
            <pc:sldMk cId="1500181656" sldId="298"/>
            <ac:inkMk id="94" creationId="{7B5CD692-96DB-D64C-EC89-200CE4AA575A}"/>
          </ac:inkMkLst>
        </pc:inkChg>
        <pc:inkChg chg="add del mod">
          <ac:chgData name="Stewart Gale" userId="3647ddd2-6040-41ae-a96d-232c23482af8" providerId="ADAL" clId="{163176A0-02FC-47D8-8D6B-77EA423298B5}" dt="2026-03-25T08:06:01.677" v="218"/>
          <ac:inkMkLst>
            <pc:docMk/>
            <pc:sldMk cId="1500181656" sldId="298"/>
            <ac:inkMk id="95" creationId="{E3532BD2-06C8-3F14-BB9C-666A2D9C922E}"/>
          </ac:inkMkLst>
        </pc:inkChg>
        <pc:inkChg chg="add del mod">
          <ac:chgData name="Stewart Gale" userId="3647ddd2-6040-41ae-a96d-232c23482af8" providerId="ADAL" clId="{163176A0-02FC-47D8-8D6B-77EA423298B5}" dt="2026-03-25T08:06:01.676" v="215"/>
          <ac:inkMkLst>
            <pc:docMk/>
            <pc:sldMk cId="1500181656" sldId="298"/>
            <ac:inkMk id="96" creationId="{C1182216-65CF-D13F-E045-CD7511E3D6C3}"/>
          </ac:inkMkLst>
        </pc:inkChg>
        <pc:inkChg chg="add del mod">
          <ac:chgData name="Stewart Gale" userId="3647ddd2-6040-41ae-a96d-232c23482af8" providerId="ADAL" clId="{163176A0-02FC-47D8-8D6B-77EA423298B5}" dt="2026-03-25T08:06:01.676" v="213"/>
          <ac:inkMkLst>
            <pc:docMk/>
            <pc:sldMk cId="1500181656" sldId="298"/>
            <ac:inkMk id="97" creationId="{690FF9E5-60B1-5DD4-E412-88DB5B742BA4}"/>
          </ac:inkMkLst>
        </pc:inkChg>
        <pc:inkChg chg="add del mod">
          <ac:chgData name="Stewart Gale" userId="3647ddd2-6040-41ae-a96d-232c23482af8" providerId="ADAL" clId="{163176A0-02FC-47D8-8D6B-77EA423298B5}" dt="2026-03-25T08:06:01.676" v="214"/>
          <ac:inkMkLst>
            <pc:docMk/>
            <pc:sldMk cId="1500181656" sldId="298"/>
            <ac:inkMk id="98" creationId="{27D52095-DBDA-2CB9-DD12-2E82BF286B9C}"/>
          </ac:inkMkLst>
        </pc:inkChg>
        <pc:inkChg chg="add del mod">
          <ac:chgData name="Stewart Gale" userId="3647ddd2-6040-41ae-a96d-232c23482af8" providerId="ADAL" clId="{163176A0-02FC-47D8-8D6B-77EA423298B5}" dt="2026-03-25T08:06:01.673" v="212"/>
          <ac:inkMkLst>
            <pc:docMk/>
            <pc:sldMk cId="1500181656" sldId="298"/>
            <ac:inkMk id="99" creationId="{73E4C9F7-F3D7-7488-E01E-3A05D924A4DC}"/>
          </ac:inkMkLst>
        </pc:inkChg>
        <pc:inkChg chg="add del mod">
          <ac:chgData name="Stewart Gale" userId="3647ddd2-6040-41ae-a96d-232c23482af8" providerId="ADAL" clId="{163176A0-02FC-47D8-8D6B-77EA423298B5}" dt="2026-03-25T08:06:01.671" v="211"/>
          <ac:inkMkLst>
            <pc:docMk/>
            <pc:sldMk cId="1500181656" sldId="298"/>
            <ac:inkMk id="100" creationId="{261E5E0B-9077-7559-BB28-E53B59DE44A6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2" creationId="{9F2526F0-0EF7-78F7-2917-D7BD0FC882AF}"/>
          </ac:inkMkLst>
        </pc:inkChg>
        <pc:inkChg chg="add del mod">
          <ac:chgData name="Stewart Gale" userId="3647ddd2-6040-41ae-a96d-232c23482af8" providerId="ADAL" clId="{163176A0-02FC-47D8-8D6B-77EA423298B5}" dt="2026-03-25T08:06:08.183" v="229"/>
          <ac:inkMkLst>
            <pc:docMk/>
            <pc:sldMk cId="1500181656" sldId="298"/>
            <ac:inkMk id="103" creationId="{95F3595C-24C1-29B1-E4AD-FDA64B93AE85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4" creationId="{5FC44AAA-1401-B03B-8F57-C7222263DEBA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5" creationId="{F5029682-8FBE-C4B6-4BA0-752D0ACEA163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6" creationId="{2CA7A245-6C2B-CBA3-D6C4-4829D2C2B57B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7" creationId="{38F2823D-C6F8-FE0B-5A33-7D0CAB7E7401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8" creationId="{463FCBE4-42C2-BC10-7F63-2642C20BC6D4}"/>
          </ac:inkMkLst>
        </pc:inkChg>
        <pc:inkChg chg="add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09" creationId="{E7F013EC-2DC2-2C80-50C9-294D5D18C291}"/>
          </ac:inkMkLst>
        </pc:inkChg>
        <pc:inkChg chg="add del mod">
          <ac:chgData name="Stewart Gale" userId="3647ddd2-6040-41ae-a96d-232c23482af8" providerId="ADAL" clId="{163176A0-02FC-47D8-8D6B-77EA423298B5}" dt="2026-03-25T08:06:09.009" v="230"/>
          <ac:inkMkLst>
            <pc:docMk/>
            <pc:sldMk cId="1500181656" sldId="298"/>
            <ac:inkMk id="110" creationId="{DD6B61B2-AE21-F1EB-FC85-C4407A70CEDE}"/>
          </ac:inkMkLst>
        </pc:inkChg>
        <pc:inkChg chg="add">
          <ac:chgData name="Stewart Gale" userId="3647ddd2-6040-41ae-a96d-232c23482af8" providerId="ADAL" clId="{163176A0-02FC-47D8-8D6B-77EA423298B5}" dt="2026-03-25T08:06:10.913" v="231" actId="9405"/>
          <ac:inkMkLst>
            <pc:docMk/>
            <pc:sldMk cId="1500181656" sldId="298"/>
            <ac:inkMk id="112" creationId="{9062363D-F887-D9BC-672D-F054DE53DB1E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3" creationId="{DC84E5EA-941A-F063-073B-39A874BAB0F4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4" creationId="{B82E5226-8072-21DA-8AC1-C5282EE2D933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5" creationId="{A0A6E4B6-7C95-EB02-8C46-76C0235488E6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6" creationId="{FB1BC296-9E94-5840-0FDC-79FEEE685918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7" creationId="{999322D3-2546-5E12-BB19-1B891DE4ECB1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19" creationId="{3C71B8F8-4FA8-10A2-F06D-40B203764CC7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20" creationId="{9FF50168-DDD3-30C5-98B3-325D984A64E4}"/>
          </ac:inkMkLst>
        </pc:inkChg>
        <pc:inkChg chg="add mod">
          <ac:chgData name="Stewart Gale" userId="3647ddd2-6040-41ae-a96d-232c23482af8" providerId="ADAL" clId="{163176A0-02FC-47D8-8D6B-77EA423298B5}" dt="2026-03-25T08:06:18.623" v="242"/>
          <ac:inkMkLst>
            <pc:docMk/>
            <pc:sldMk cId="1500181656" sldId="298"/>
            <ac:inkMk id="121" creationId="{31610A7D-255B-9F11-EE30-B7BCBE976A12}"/>
          </ac:inkMkLst>
        </pc:inkChg>
        <pc:inkChg chg="add">
          <ac:chgData name="Stewart Gale" userId="3647ddd2-6040-41ae-a96d-232c23482af8" providerId="ADAL" clId="{163176A0-02FC-47D8-8D6B-77EA423298B5}" dt="2026-03-25T08:06:17.730" v="241" actId="9405"/>
          <ac:inkMkLst>
            <pc:docMk/>
            <pc:sldMk cId="1500181656" sldId="298"/>
            <ac:inkMk id="122" creationId="{E6E221B1-0F6B-6137-3F52-227F76EA1394}"/>
          </ac:inkMkLst>
        </pc:inkChg>
      </pc:sldChg>
      <pc:sldChg chg="addSp delSp modSp new del mod">
        <pc:chgData name="Stewart Gale" userId="3647ddd2-6040-41ae-a96d-232c23482af8" providerId="ADAL" clId="{163176A0-02FC-47D8-8D6B-77EA423298B5}" dt="2026-03-25T08:17:47.072" v="594" actId="47"/>
        <pc:sldMkLst>
          <pc:docMk/>
          <pc:sldMk cId="1704921154" sldId="298"/>
        </pc:sldMkLst>
        <pc:spChg chg="del">
          <ac:chgData name="Stewart Gale" userId="3647ddd2-6040-41ae-a96d-232c23482af8" providerId="ADAL" clId="{163176A0-02FC-47D8-8D6B-77EA423298B5}" dt="2026-03-25T08:07:54.303" v="245" actId="478"/>
          <ac:spMkLst>
            <pc:docMk/>
            <pc:sldMk cId="1704921154" sldId="298"/>
            <ac:spMk id="2" creationId="{BFE0EC7E-C779-3C31-6D83-C227D00F9205}"/>
          </ac:spMkLst>
        </pc:spChg>
        <pc:spChg chg="del">
          <ac:chgData name="Stewart Gale" userId="3647ddd2-6040-41ae-a96d-232c23482af8" providerId="ADAL" clId="{163176A0-02FC-47D8-8D6B-77EA423298B5}" dt="2026-03-25T08:07:54.303" v="245" actId="478"/>
          <ac:spMkLst>
            <pc:docMk/>
            <pc:sldMk cId="1704921154" sldId="298"/>
            <ac:spMk id="3" creationId="{EE9CB4BD-D019-B5C4-2A9D-0DAE796F1061}"/>
          </ac:spMkLst>
        </pc:spChg>
        <pc:grpChg chg="del mod">
          <ac:chgData name="Stewart Gale" userId="3647ddd2-6040-41ae-a96d-232c23482af8" providerId="ADAL" clId="{163176A0-02FC-47D8-8D6B-77EA423298B5}" dt="2026-03-25T08:08:12.023" v="251"/>
          <ac:grpSpMkLst>
            <pc:docMk/>
            <pc:sldMk cId="1704921154" sldId="298"/>
            <ac:grpSpMk id="7" creationId="{5FB33114-2265-BF21-B7D1-26CC043D3F99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9" creationId="{0E8CD105-5C12-7924-17A3-AC7BD2F4DE0D}"/>
          </ac:grpSpMkLst>
        </pc:grpChg>
        <pc:grpChg chg="del mod">
          <ac:chgData name="Stewart Gale" userId="3647ddd2-6040-41ae-a96d-232c23482af8" providerId="ADAL" clId="{163176A0-02FC-47D8-8D6B-77EA423298B5}" dt="2026-03-25T08:08:27.104" v="269"/>
          <ac:grpSpMkLst>
            <pc:docMk/>
            <pc:sldMk cId="1704921154" sldId="298"/>
            <ac:grpSpMk id="24" creationId="{ACEFB9FF-891F-CE55-6799-ED651E2056EF}"/>
          </ac:grpSpMkLst>
        </pc:grpChg>
        <pc:grpChg chg="del mod">
          <ac:chgData name="Stewart Gale" userId="3647ddd2-6040-41ae-a96d-232c23482af8" providerId="ADAL" clId="{163176A0-02FC-47D8-8D6B-77EA423298B5}" dt="2026-03-25T08:08:27.104" v="269"/>
          <ac:grpSpMkLst>
            <pc:docMk/>
            <pc:sldMk cId="1704921154" sldId="298"/>
            <ac:grpSpMk id="25" creationId="{D99F00E6-B7AC-0D3E-D4CD-43B1BBDA30DE}"/>
          </ac:grpSpMkLst>
        </pc:grpChg>
        <pc:grpChg chg="del mod">
          <ac:chgData name="Stewart Gale" userId="3647ddd2-6040-41ae-a96d-232c23482af8" providerId="ADAL" clId="{163176A0-02FC-47D8-8D6B-77EA423298B5}" dt="2026-03-25T08:08:27.104" v="269"/>
          <ac:grpSpMkLst>
            <pc:docMk/>
            <pc:sldMk cId="1704921154" sldId="298"/>
            <ac:grpSpMk id="26" creationId="{E1291A76-9D5A-5E48-A2D5-ABF324014C50}"/>
          </ac:grpSpMkLst>
        </pc:grpChg>
        <pc:grpChg chg="del mod">
          <ac:chgData name="Stewart Gale" userId="3647ddd2-6040-41ae-a96d-232c23482af8" providerId="ADAL" clId="{163176A0-02FC-47D8-8D6B-77EA423298B5}" dt="2026-03-25T08:08:27.104" v="269"/>
          <ac:grpSpMkLst>
            <pc:docMk/>
            <pc:sldMk cId="1704921154" sldId="298"/>
            <ac:grpSpMk id="27" creationId="{4F676C55-6CA0-CEB8-F233-CCDC690ACC4B}"/>
          </ac:grpSpMkLst>
        </pc:grpChg>
        <pc:grpChg chg="del mod">
          <ac:chgData name="Stewart Gale" userId="3647ddd2-6040-41ae-a96d-232c23482af8" providerId="ADAL" clId="{163176A0-02FC-47D8-8D6B-77EA423298B5}" dt="2026-03-25T08:10:33.635" v="358"/>
          <ac:grpSpMkLst>
            <pc:docMk/>
            <pc:sldMk cId="1704921154" sldId="298"/>
            <ac:grpSpMk id="29" creationId="{78230357-A7A2-83C1-E385-F35FCC07B200}"/>
          </ac:grpSpMkLst>
        </pc:grpChg>
        <pc:grpChg chg="del mod">
          <ac:chgData name="Stewart Gale" userId="3647ddd2-6040-41ae-a96d-232c23482af8" providerId="ADAL" clId="{163176A0-02FC-47D8-8D6B-77EA423298B5}" dt="2026-03-25T08:08:36.460" v="279"/>
          <ac:grpSpMkLst>
            <pc:docMk/>
            <pc:sldMk cId="1704921154" sldId="298"/>
            <ac:grpSpMk id="33" creationId="{319FAE6F-C7A4-C081-B755-30646DA389E9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39" creationId="{CE52CA4C-F3F1-E288-C5EA-9B74CE9A128F}"/>
          </ac:grpSpMkLst>
        </pc:grpChg>
        <pc:grpChg chg="mod">
          <ac:chgData name="Stewart Gale" userId="3647ddd2-6040-41ae-a96d-232c23482af8" providerId="ADAL" clId="{163176A0-02FC-47D8-8D6B-77EA423298B5}" dt="2026-03-25T08:08:36.460" v="279"/>
          <ac:grpSpMkLst>
            <pc:docMk/>
            <pc:sldMk cId="1704921154" sldId="298"/>
            <ac:grpSpMk id="40" creationId="{054326B6-BE3C-6341-D204-70976ABF2E8A}"/>
          </ac:grpSpMkLst>
        </pc:grpChg>
        <pc:grpChg chg="del mod">
          <ac:chgData name="Stewart Gale" userId="3647ddd2-6040-41ae-a96d-232c23482af8" providerId="ADAL" clId="{163176A0-02FC-47D8-8D6B-77EA423298B5}" dt="2026-03-25T08:08:44.451" v="291"/>
          <ac:grpSpMkLst>
            <pc:docMk/>
            <pc:sldMk cId="1704921154" sldId="298"/>
            <ac:grpSpMk id="50" creationId="{0D1F5197-9430-014C-4D9D-5DC310CA4B96}"/>
          </ac:grpSpMkLst>
        </pc:grpChg>
        <pc:grpChg chg="del mod">
          <ac:chgData name="Stewart Gale" userId="3647ddd2-6040-41ae-a96d-232c23482af8" providerId="ADAL" clId="{163176A0-02FC-47D8-8D6B-77EA423298B5}" dt="2026-03-25T08:10:33.635" v="358"/>
          <ac:grpSpMkLst>
            <pc:docMk/>
            <pc:sldMk cId="1704921154" sldId="298"/>
            <ac:grpSpMk id="51" creationId="{FD1F40F3-5553-5A49-A36C-AEC2AD03EB88}"/>
          </ac:grpSpMkLst>
        </pc:grpChg>
        <pc:grpChg chg="mod">
          <ac:chgData name="Stewart Gale" userId="3647ddd2-6040-41ae-a96d-232c23482af8" providerId="ADAL" clId="{163176A0-02FC-47D8-8D6B-77EA423298B5}" dt="2026-03-25T08:08:46.703" v="294"/>
          <ac:grpSpMkLst>
            <pc:docMk/>
            <pc:sldMk cId="1704921154" sldId="298"/>
            <ac:grpSpMk id="54" creationId="{C669A365-3643-46AD-B83A-55FCFF440C6A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58" creationId="{5FDF4193-7DC7-5896-4976-B406715E02B1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61" creationId="{48E2368E-1F6D-1919-C9F7-2DD6E18B2D55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71" creationId="{73919E29-98DF-308D-BCDF-0A41F9759D34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72" creationId="{37FFA5F4-C60C-F1CD-2774-27DA2E46F13D}"/>
          </ac:grpSpMkLst>
        </pc:grpChg>
        <pc:grpChg chg="del mod">
          <ac:chgData name="Stewart Gale" userId="3647ddd2-6040-41ae-a96d-232c23482af8" providerId="ADAL" clId="{163176A0-02FC-47D8-8D6B-77EA423298B5}" dt="2026-03-25T08:09:32.743" v="327"/>
          <ac:grpSpMkLst>
            <pc:docMk/>
            <pc:sldMk cId="1704921154" sldId="298"/>
            <ac:grpSpMk id="83" creationId="{A77F672F-0B7B-A6AE-51CA-4D52FA310808}"/>
          </ac:grpSpMkLst>
        </pc:grpChg>
        <pc:grpChg chg="mod">
          <ac:chgData name="Stewart Gale" userId="3647ddd2-6040-41ae-a96d-232c23482af8" providerId="ADAL" clId="{163176A0-02FC-47D8-8D6B-77EA423298B5}" dt="2026-03-25T08:09:30.481" v="322"/>
          <ac:grpSpMkLst>
            <pc:docMk/>
            <pc:sldMk cId="1704921154" sldId="298"/>
            <ac:grpSpMk id="84" creationId="{8E1CDE15-AAB2-5D32-1539-5A39D3872E5E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89" creationId="{565E2F0D-F89B-E615-93E3-28B3547570C9}"/>
          </ac:grpSpMkLst>
        </pc:grpChg>
        <pc:grpChg chg="del mod">
          <ac:chgData name="Stewart Gale" userId="3647ddd2-6040-41ae-a96d-232c23482af8" providerId="ADAL" clId="{163176A0-02FC-47D8-8D6B-77EA423298B5}" dt="2026-03-25T08:09:58.391" v="341"/>
          <ac:grpSpMkLst>
            <pc:docMk/>
            <pc:sldMk cId="1704921154" sldId="298"/>
            <ac:grpSpMk id="94" creationId="{FD18C5D0-BBFA-4F44-C088-49A02AF82DE7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103" creationId="{EF6BD1A3-1822-BF7C-381D-D763DE046617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110" creationId="{4FED6DEC-4496-81DC-9B65-5275CE094ED1}"/>
          </ac:grpSpMkLst>
        </pc:grpChg>
        <pc:grpChg chg="del mod">
          <ac:chgData name="Stewart Gale" userId="3647ddd2-6040-41ae-a96d-232c23482af8" providerId="ADAL" clId="{163176A0-02FC-47D8-8D6B-77EA423298B5}" dt="2026-03-25T08:10:39.493" v="362"/>
          <ac:grpSpMkLst>
            <pc:docMk/>
            <pc:sldMk cId="1704921154" sldId="298"/>
            <ac:grpSpMk id="120" creationId="{C146943A-E504-169B-ACF9-16D00134730B}"/>
          </ac:grpSpMkLst>
        </pc:grpChg>
        <pc:grpChg chg="del mod">
          <ac:chgData name="Stewart Gale" userId="3647ddd2-6040-41ae-a96d-232c23482af8" providerId="ADAL" clId="{163176A0-02FC-47D8-8D6B-77EA423298B5}" dt="2026-03-25T08:10:41.250" v="366"/>
          <ac:grpSpMkLst>
            <pc:docMk/>
            <pc:sldMk cId="1704921154" sldId="298"/>
            <ac:grpSpMk id="123" creationId="{436C98F5-EAA8-56D5-5111-7C838772BDED}"/>
          </ac:grpSpMkLst>
        </pc:grpChg>
        <pc:grpChg chg="del mod">
          <ac:chgData name="Stewart Gale" userId="3647ddd2-6040-41ae-a96d-232c23482af8" providerId="ADAL" clId="{163176A0-02FC-47D8-8D6B-77EA423298B5}" dt="2026-03-25T08:11:21.952" v="382" actId="478"/>
          <ac:grpSpMkLst>
            <pc:docMk/>
            <pc:sldMk cId="1704921154" sldId="298"/>
            <ac:grpSpMk id="127" creationId="{E0D0337C-21D6-E795-BC9F-41340CAA0478}"/>
          </ac:grpSpMkLst>
        </pc:grpChg>
        <pc:grpChg chg="del mod">
          <ac:chgData name="Stewart Gale" userId="3647ddd2-6040-41ae-a96d-232c23482af8" providerId="ADAL" clId="{163176A0-02FC-47D8-8D6B-77EA423298B5}" dt="2026-03-25T08:12:43.709" v="429"/>
          <ac:grpSpMkLst>
            <pc:docMk/>
            <pc:sldMk cId="1704921154" sldId="298"/>
            <ac:grpSpMk id="142" creationId="{4BD8D84A-97BD-C5E1-8992-1C6F5811337E}"/>
          </ac:grpSpMkLst>
        </pc:grpChg>
        <pc:grpChg chg="del mod">
          <ac:chgData name="Stewart Gale" userId="3647ddd2-6040-41ae-a96d-232c23482af8" providerId="ADAL" clId="{163176A0-02FC-47D8-8D6B-77EA423298B5}" dt="2026-03-25T08:12:43.710" v="431"/>
          <ac:grpSpMkLst>
            <pc:docMk/>
            <pc:sldMk cId="1704921154" sldId="298"/>
            <ac:grpSpMk id="143" creationId="{67960D67-7BD8-D92B-BFF9-C5DAA78193C1}"/>
          </ac:grpSpMkLst>
        </pc:grpChg>
        <pc:grpChg chg="del mod">
          <ac:chgData name="Stewart Gale" userId="3647ddd2-6040-41ae-a96d-232c23482af8" providerId="ADAL" clId="{163176A0-02FC-47D8-8D6B-77EA423298B5}" dt="2026-03-25T08:12:43.709" v="428"/>
          <ac:grpSpMkLst>
            <pc:docMk/>
            <pc:sldMk cId="1704921154" sldId="298"/>
            <ac:grpSpMk id="147" creationId="{90559A81-528A-7A22-68C1-5783414EDC8C}"/>
          </ac:grpSpMkLst>
        </pc:grpChg>
        <pc:grpChg chg="del mod">
          <ac:chgData name="Stewart Gale" userId="3647ddd2-6040-41ae-a96d-232c23482af8" providerId="ADAL" clId="{163176A0-02FC-47D8-8D6B-77EA423298B5}" dt="2026-03-25T08:12:33.901" v="419"/>
          <ac:grpSpMkLst>
            <pc:docMk/>
            <pc:sldMk cId="1704921154" sldId="298"/>
            <ac:grpSpMk id="151" creationId="{2C4D3A92-DCA3-3FF5-F120-F78432B56860}"/>
          </ac:grpSpMkLst>
        </pc:grpChg>
        <pc:grpChg chg="del mod">
          <ac:chgData name="Stewart Gale" userId="3647ddd2-6040-41ae-a96d-232c23482af8" providerId="ADAL" clId="{163176A0-02FC-47D8-8D6B-77EA423298B5}" dt="2026-03-25T08:13:01.386" v="441"/>
          <ac:grpSpMkLst>
            <pc:docMk/>
            <pc:sldMk cId="1704921154" sldId="298"/>
            <ac:grpSpMk id="162" creationId="{9EF6A337-8D25-0B20-88BE-6F7F401356AE}"/>
          </ac:grpSpMkLst>
        </pc:grpChg>
        <pc:grpChg chg="del mod">
          <ac:chgData name="Stewart Gale" userId="3647ddd2-6040-41ae-a96d-232c23482af8" providerId="ADAL" clId="{163176A0-02FC-47D8-8D6B-77EA423298B5}" dt="2026-03-25T08:13:11.692" v="460"/>
          <ac:grpSpMkLst>
            <pc:docMk/>
            <pc:sldMk cId="1704921154" sldId="298"/>
            <ac:grpSpMk id="163" creationId="{BDD9584A-3EEB-9471-846E-5000A95C29BB}"/>
          </ac:grpSpMkLst>
        </pc:grpChg>
        <pc:grpChg chg="del mod">
          <ac:chgData name="Stewart Gale" userId="3647ddd2-6040-41ae-a96d-232c23482af8" providerId="ADAL" clId="{163176A0-02FC-47D8-8D6B-77EA423298B5}" dt="2026-03-25T08:13:11.692" v="460"/>
          <ac:grpSpMkLst>
            <pc:docMk/>
            <pc:sldMk cId="1704921154" sldId="298"/>
            <ac:grpSpMk id="171" creationId="{CFD8DAF1-A605-D5E2-166C-54094C88FF87}"/>
          </ac:grpSpMkLst>
        </pc:grpChg>
        <pc:grpChg chg="del mod">
          <ac:chgData name="Stewart Gale" userId="3647ddd2-6040-41ae-a96d-232c23482af8" providerId="ADAL" clId="{163176A0-02FC-47D8-8D6B-77EA423298B5}" dt="2026-03-25T08:13:11.692" v="460"/>
          <ac:grpSpMkLst>
            <pc:docMk/>
            <pc:sldMk cId="1704921154" sldId="298"/>
            <ac:grpSpMk id="177" creationId="{8037297A-5851-DE1B-7368-06849175ED45}"/>
          </ac:grpSpMkLst>
        </pc:grpChg>
        <pc:grpChg chg="del mod">
          <ac:chgData name="Stewart Gale" userId="3647ddd2-6040-41ae-a96d-232c23482af8" providerId="ADAL" clId="{163176A0-02FC-47D8-8D6B-77EA423298B5}" dt="2026-03-25T08:13:16.354" v="464"/>
          <ac:grpSpMkLst>
            <pc:docMk/>
            <pc:sldMk cId="1704921154" sldId="298"/>
            <ac:grpSpMk id="188" creationId="{598B113F-B6E0-077A-6439-B840EB1CD39F}"/>
          </ac:grpSpMkLst>
        </pc:grpChg>
        <pc:grpChg chg="del mod">
          <ac:chgData name="Stewart Gale" userId="3647ddd2-6040-41ae-a96d-232c23482af8" providerId="ADAL" clId="{163176A0-02FC-47D8-8D6B-77EA423298B5}" dt="2026-03-25T08:13:20.925" v="471"/>
          <ac:grpSpMkLst>
            <pc:docMk/>
            <pc:sldMk cId="1704921154" sldId="298"/>
            <ac:grpSpMk id="192" creationId="{18615CB4-CCBC-CBFE-CE8A-8ED797636119}"/>
          </ac:grpSpMkLst>
        </pc:grpChg>
        <pc:grpChg chg="del mod">
          <ac:chgData name="Stewart Gale" userId="3647ddd2-6040-41ae-a96d-232c23482af8" providerId="ADAL" clId="{163176A0-02FC-47D8-8D6B-77EA423298B5}" dt="2026-03-25T08:13:23.662" v="477"/>
          <ac:grpSpMkLst>
            <pc:docMk/>
            <pc:sldMk cId="1704921154" sldId="298"/>
            <ac:grpSpMk id="197" creationId="{E0321542-EBD5-8175-B643-E3ED00B72CC8}"/>
          </ac:grpSpMkLst>
        </pc:grpChg>
        <pc:grpChg chg="del mod">
          <ac:chgData name="Stewart Gale" userId="3647ddd2-6040-41ae-a96d-232c23482af8" providerId="ADAL" clId="{163176A0-02FC-47D8-8D6B-77EA423298B5}" dt="2026-03-25T08:13:26.787" v="481"/>
          <ac:grpSpMkLst>
            <pc:docMk/>
            <pc:sldMk cId="1704921154" sldId="298"/>
            <ac:grpSpMk id="199" creationId="{5FB0FFA5-C3A3-6C9E-4579-DBC4EB515D1F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05" creationId="{26C7E89A-D3B4-B262-1EA4-0EB58B43E70C}"/>
          </ac:grpSpMkLst>
        </pc:grpChg>
        <pc:grpChg chg="del mod">
          <ac:chgData name="Stewart Gale" userId="3647ddd2-6040-41ae-a96d-232c23482af8" providerId="ADAL" clId="{163176A0-02FC-47D8-8D6B-77EA423298B5}" dt="2026-03-25T08:13:54.752" v="509"/>
          <ac:grpSpMkLst>
            <pc:docMk/>
            <pc:sldMk cId="1704921154" sldId="298"/>
            <ac:grpSpMk id="207" creationId="{02A6E540-58AC-94E2-59F9-6340062B27EB}"/>
          </ac:grpSpMkLst>
        </pc:grpChg>
        <pc:grpChg chg="del mod">
          <ac:chgData name="Stewart Gale" userId="3647ddd2-6040-41ae-a96d-232c23482af8" providerId="ADAL" clId="{163176A0-02FC-47D8-8D6B-77EA423298B5}" dt="2026-03-25T08:13:34.951" v="488"/>
          <ac:grpSpMkLst>
            <pc:docMk/>
            <pc:sldMk cId="1704921154" sldId="298"/>
            <ac:grpSpMk id="211" creationId="{875DFF4A-AC3D-EBC6-D610-9A25E917CD91}"/>
          </ac:grpSpMkLst>
        </pc:grpChg>
        <pc:grpChg chg="del mod">
          <ac:chgData name="Stewart Gale" userId="3647ddd2-6040-41ae-a96d-232c23482af8" providerId="ADAL" clId="{163176A0-02FC-47D8-8D6B-77EA423298B5}" dt="2026-03-25T08:13:41.198" v="494"/>
          <ac:grpSpMkLst>
            <pc:docMk/>
            <pc:sldMk cId="1704921154" sldId="298"/>
            <ac:grpSpMk id="214" creationId="{19E048E0-0182-E155-036E-A7E29A71B7DA}"/>
          </ac:grpSpMkLst>
        </pc:grpChg>
        <pc:grpChg chg="del mod">
          <ac:chgData name="Stewart Gale" userId="3647ddd2-6040-41ae-a96d-232c23482af8" providerId="ADAL" clId="{163176A0-02FC-47D8-8D6B-77EA423298B5}" dt="2026-03-25T08:13:43.427" v="499"/>
          <ac:grpSpMkLst>
            <pc:docMk/>
            <pc:sldMk cId="1704921154" sldId="298"/>
            <ac:grpSpMk id="218" creationId="{52A062CE-19BC-3B66-55EC-A742AD9659E1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21" creationId="{BB176BD6-F0A7-65C0-0D22-9CC50905E1B0}"/>
          </ac:grpSpMkLst>
        </pc:grpChg>
        <pc:grpChg chg="del mod">
          <ac:chgData name="Stewart Gale" userId="3647ddd2-6040-41ae-a96d-232c23482af8" providerId="ADAL" clId="{163176A0-02FC-47D8-8D6B-77EA423298B5}" dt="2026-03-25T08:14:00.675" v="517"/>
          <ac:grpSpMkLst>
            <pc:docMk/>
            <pc:sldMk cId="1704921154" sldId="298"/>
            <ac:grpSpMk id="227" creationId="{41102BD1-DEF5-0FFA-E8E6-924EFA0142CC}"/>
          </ac:grpSpMkLst>
        </pc:grpChg>
        <pc:grpChg chg="del mod">
          <ac:chgData name="Stewart Gale" userId="3647ddd2-6040-41ae-a96d-232c23482af8" providerId="ADAL" clId="{163176A0-02FC-47D8-8D6B-77EA423298B5}" dt="2026-03-25T08:13:57.011" v="512"/>
          <ac:grpSpMkLst>
            <pc:docMk/>
            <pc:sldMk cId="1704921154" sldId="298"/>
            <ac:grpSpMk id="228" creationId="{605D0694-4701-187E-56A0-1003E4920CC8}"/>
          </ac:grpSpMkLst>
        </pc:grpChg>
        <pc:grpChg chg="del mod">
          <ac:chgData name="Stewart Gale" userId="3647ddd2-6040-41ae-a96d-232c23482af8" providerId="ADAL" clId="{163176A0-02FC-47D8-8D6B-77EA423298B5}" dt="2026-03-25T08:14:11.375" v="529"/>
          <ac:grpSpMkLst>
            <pc:docMk/>
            <pc:sldMk cId="1704921154" sldId="298"/>
            <ac:grpSpMk id="230" creationId="{08B53C8D-D9C7-4A4E-4B04-0913DF8E55FA}"/>
          </ac:grpSpMkLst>
        </pc:grpChg>
        <pc:grpChg chg="del mod">
          <ac:chgData name="Stewart Gale" userId="3647ddd2-6040-41ae-a96d-232c23482af8" providerId="ADAL" clId="{163176A0-02FC-47D8-8D6B-77EA423298B5}" dt="2026-03-25T08:14:02.333" v="519"/>
          <ac:grpSpMkLst>
            <pc:docMk/>
            <pc:sldMk cId="1704921154" sldId="298"/>
            <ac:grpSpMk id="235" creationId="{51AF02E0-10E9-E81A-023D-DD652E7FBC26}"/>
          </ac:grpSpMkLst>
        </pc:grpChg>
        <pc:grpChg chg="del mod">
          <ac:chgData name="Stewart Gale" userId="3647ddd2-6040-41ae-a96d-232c23482af8" providerId="ADAL" clId="{163176A0-02FC-47D8-8D6B-77EA423298B5}" dt="2026-03-25T08:14:08.394" v="525"/>
          <ac:grpSpMkLst>
            <pc:docMk/>
            <pc:sldMk cId="1704921154" sldId="298"/>
            <ac:grpSpMk id="237" creationId="{71E9DEB9-0EBE-A801-06FF-054F885DCED2}"/>
          </ac:grpSpMkLst>
        </pc:grpChg>
        <pc:grpChg chg="del mod">
          <ac:chgData name="Stewart Gale" userId="3647ddd2-6040-41ae-a96d-232c23482af8" providerId="ADAL" clId="{163176A0-02FC-47D8-8D6B-77EA423298B5}" dt="2026-03-25T08:14:21.034" v="536"/>
          <ac:grpSpMkLst>
            <pc:docMk/>
            <pc:sldMk cId="1704921154" sldId="298"/>
            <ac:grpSpMk id="241" creationId="{184128C5-6DDD-546A-AB27-D6D1CA0E9CCF}"/>
          </ac:grpSpMkLst>
        </pc:grpChg>
        <pc:grpChg chg="del mod">
          <ac:chgData name="Stewart Gale" userId="3647ddd2-6040-41ae-a96d-232c23482af8" providerId="ADAL" clId="{163176A0-02FC-47D8-8D6B-77EA423298B5}" dt="2026-03-25T08:14:14.002" v="534"/>
          <ac:grpSpMkLst>
            <pc:docMk/>
            <pc:sldMk cId="1704921154" sldId="298"/>
            <ac:grpSpMk id="245" creationId="{EAF225E3-4180-658B-B48F-B174B0F1E7FA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46" creationId="{43700C60-F7EC-414C-68A7-9D9F37EFABDF}"/>
          </ac:grpSpMkLst>
        </pc:grpChg>
        <pc:grpChg chg="del mod">
          <ac:chgData name="Stewart Gale" userId="3647ddd2-6040-41ae-a96d-232c23482af8" providerId="ADAL" clId="{163176A0-02FC-47D8-8D6B-77EA423298B5}" dt="2026-03-25T08:14:33.331" v="547"/>
          <ac:grpSpMkLst>
            <pc:docMk/>
            <pc:sldMk cId="1704921154" sldId="298"/>
            <ac:grpSpMk id="251" creationId="{F146004C-DE2A-4B43-91D1-53FD1DF4E8D8}"/>
          </ac:grpSpMkLst>
        </pc:grpChg>
        <pc:grpChg chg="del mod">
          <ac:chgData name="Stewart Gale" userId="3647ddd2-6040-41ae-a96d-232c23482af8" providerId="ADAL" clId="{163176A0-02FC-47D8-8D6B-77EA423298B5}" dt="2026-03-25T08:14:24.444" v="541"/>
          <ac:grpSpMkLst>
            <pc:docMk/>
            <pc:sldMk cId="1704921154" sldId="298"/>
            <ac:grpSpMk id="253" creationId="{751217A6-6EE1-1078-55E1-87D9782D8F3E}"/>
          </ac:grpSpMkLst>
        </pc:grpChg>
        <pc:grpChg chg="del mod">
          <ac:chgData name="Stewart Gale" userId="3647ddd2-6040-41ae-a96d-232c23482af8" providerId="ADAL" clId="{163176A0-02FC-47D8-8D6B-77EA423298B5}" dt="2026-03-25T08:14:33.331" v="547"/>
          <ac:grpSpMkLst>
            <pc:docMk/>
            <pc:sldMk cId="1704921154" sldId="298"/>
            <ac:grpSpMk id="256" creationId="{13CD02C0-8485-48F3-1611-D261595D6EBE}"/>
          </ac:grpSpMkLst>
        </pc:grpChg>
        <pc:grpChg chg="del mod">
          <ac:chgData name="Stewart Gale" userId="3647ddd2-6040-41ae-a96d-232c23482af8" providerId="ADAL" clId="{163176A0-02FC-47D8-8D6B-77EA423298B5}" dt="2026-03-25T08:14:41.429" v="555"/>
          <ac:grpSpMkLst>
            <pc:docMk/>
            <pc:sldMk cId="1704921154" sldId="298"/>
            <ac:grpSpMk id="259" creationId="{ABB47A55-DFBC-BF1C-A7FF-E717A7022C06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63" creationId="{8FB700E0-02F8-C722-E3B7-9B217E992251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66" creationId="{EE4BFA04-139F-8ADD-0D8C-4ACEE144B466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67" creationId="{6EDC8DCA-0DB1-091E-BECB-33D94A9E05E6}"/>
          </ac:grpSpMkLst>
        </pc:grpChg>
        <pc:grpChg chg="del mod">
          <ac:chgData name="Stewart Gale" userId="3647ddd2-6040-41ae-a96d-232c23482af8" providerId="ADAL" clId="{163176A0-02FC-47D8-8D6B-77EA423298B5}" dt="2026-03-25T08:14:47.075" v="562"/>
          <ac:grpSpMkLst>
            <pc:docMk/>
            <pc:sldMk cId="1704921154" sldId="298"/>
            <ac:grpSpMk id="270" creationId="{3F5660EF-D023-E876-C578-B1AFD4B118EF}"/>
          </ac:grpSpMkLst>
        </pc:grpChg>
        <pc:grpChg chg="del mod">
          <ac:chgData name="Stewart Gale" userId="3647ddd2-6040-41ae-a96d-232c23482af8" providerId="ADAL" clId="{163176A0-02FC-47D8-8D6B-77EA423298B5}" dt="2026-03-25T08:15:02.005" v="565"/>
          <ac:grpSpMkLst>
            <pc:docMk/>
            <pc:sldMk cId="1704921154" sldId="298"/>
            <ac:grpSpMk id="274" creationId="{BECC8829-1552-6D60-A34D-99CE1384F15A}"/>
          </ac:grpSpMkLst>
        </pc:grpChg>
        <pc:grpChg chg="del mod">
          <ac:chgData name="Stewart Gale" userId="3647ddd2-6040-41ae-a96d-232c23482af8" providerId="ADAL" clId="{163176A0-02FC-47D8-8D6B-77EA423298B5}" dt="2026-03-25T08:15:17.388" v="577"/>
          <ac:grpSpMkLst>
            <pc:docMk/>
            <pc:sldMk cId="1704921154" sldId="298"/>
            <ac:grpSpMk id="277" creationId="{A8BBBB74-43ED-B852-DAC3-51EC0EFB0763}"/>
          </ac:grpSpMkLst>
        </pc:grpChg>
        <pc:grpChg chg="del mod">
          <ac:chgData name="Stewart Gale" userId="3647ddd2-6040-41ae-a96d-232c23482af8" providerId="ADAL" clId="{163176A0-02FC-47D8-8D6B-77EA423298B5}" dt="2026-03-25T08:15:08.970" v="571"/>
          <ac:grpSpMkLst>
            <pc:docMk/>
            <pc:sldMk cId="1704921154" sldId="298"/>
            <ac:grpSpMk id="281" creationId="{C7FE8115-6779-F4FF-7CE8-BA0FD1C91FBD}"/>
          </ac:grpSpMkLst>
        </pc:grpChg>
        <pc:grpChg chg="del mod">
          <ac:chgData name="Stewart Gale" userId="3647ddd2-6040-41ae-a96d-232c23482af8" providerId="ADAL" clId="{163176A0-02FC-47D8-8D6B-77EA423298B5}" dt="2026-03-25T08:15:17.388" v="577"/>
          <ac:grpSpMkLst>
            <pc:docMk/>
            <pc:sldMk cId="1704921154" sldId="298"/>
            <ac:grpSpMk id="283" creationId="{68CABED7-CF41-E440-E18C-5A61BE230E2D}"/>
          </ac:grpSpMkLst>
        </pc:grpChg>
        <pc:grpChg chg="del mod">
          <ac:chgData name="Stewart Gale" userId="3647ddd2-6040-41ae-a96d-232c23482af8" providerId="ADAL" clId="{163176A0-02FC-47D8-8D6B-77EA423298B5}" dt="2026-03-25T08:15:21.767" v="582"/>
          <ac:grpSpMkLst>
            <pc:docMk/>
            <pc:sldMk cId="1704921154" sldId="298"/>
            <ac:grpSpMk id="288" creationId="{B8D281B6-35EB-BFAB-3B53-6576848B18C0}"/>
          </ac:grpSpMkLst>
        </pc:grpChg>
        <pc:grpChg chg="mod">
          <ac:chgData name="Stewart Gale" userId="3647ddd2-6040-41ae-a96d-232c23482af8" providerId="ADAL" clId="{163176A0-02FC-47D8-8D6B-77EA423298B5}" dt="2026-03-25T08:15:21.767" v="582"/>
          <ac:grpSpMkLst>
            <pc:docMk/>
            <pc:sldMk cId="1704921154" sldId="298"/>
            <ac:grpSpMk id="290" creationId="{F74F4E40-38F6-2DC1-8BD2-24C19D25F6DE}"/>
          </ac:grpSpMkLst>
        </pc:grpChg>
        <pc:grpChg chg="mod">
          <ac:chgData name="Stewart Gale" userId="3647ddd2-6040-41ae-a96d-232c23482af8" providerId="ADAL" clId="{163176A0-02FC-47D8-8D6B-77EA423298B5}" dt="2026-03-25T08:15:29.603" v="593"/>
          <ac:grpSpMkLst>
            <pc:docMk/>
            <pc:sldMk cId="1704921154" sldId="298"/>
            <ac:grpSpMk id="300" creationId="{3E4267B6-E26B-5400-FAB2-0FE9879A7E28}"/>
          </ac:grpSpMkLst>
        </pc:grpChg>
        <pc:picChg chg="add mod">
          <ac:chgData name="Stewart Gale" userId="3647ddd2-6040-41ae-a96d-232c23482af8" providerId="ADAL" clId="{163176A0-02FC-47D8-8D6B-77EA423298B5}" dt="2026-03-25T08:11:45.699" v="386" actId="1076"/>
          <ac:picMkLst>
            <pc:docMk/>
            <pc:sldMk cId="1704921154" sldId="298"/>
            <ac:picMk id="129" creationId="{49CFBFDF-A1F1-4CAE-862C-7269A00CE625}"/>
          </ac:picMkLst>
        </pc:picChg>
        <pc:inkChg chg="add mod">
          <ac:chgData name="Stewart Gale" userId="3647ddd2-6040-41ae-a96d-232c23482af8" providerId="ADAL" clId="{163176A0-02FC-47D8-8D6B-77EA423298B5}" dt="2026-03-25T08:08:12.023" v="251"/>
          <ac:inkMkLst>
            <pc:docMk/>
            <pc:sldMk cId="1704921154" sldId="298"/>
            <ac:inkMk id="4" creationId="{F08D235C-BE37-BC43-A2FE-853E5E01749C}"/>
          </ac:inkMkLst>
        </pc:inkChg>
        <pc:inkChg chg="add mod">
          <ac:chgData name="Stewart Gale" userId="3647ddd2-6040-41ae-a96d-232c23482af8" providerId="ADAL" clId="{163176A0-02FC-47D8-8D6B-77EA423298B5}" dt="2026-03-25T08:08:12.023" v="251"/>
          <ac:inkMkLst>
            <pc:docMk/>
            <pc:sldMk cId="1704921154" sldId="298"/>
            <ac:inkMk id="5" creationId="{CC4C663D-B4D2-339A-B1DE-1B12E4C32D71}"/>
          </ac:inkMkLst>
        </pc:inkChg>
        <pc:inkChg chg="add mod">
          <ac:chgData name="Stewart Gale" userId="3647ddd2-6040-41ae-a96d-232c23482af8" providerId="ADAL" clId="{163176A0-02FC-47D8-8D6B-77EA423298B5}" dt="2026-03-25T08:08:12.023" v="251"/>
          <ac:inkMkLst>
            <pc:docMk/>
            <pc:sldMk cId="1704921154" sldId="298"/>
            <ac:inkMk id="6" creationId="{FCB01148-C0F4-D95E-3D0C-1F3B6DF8E8BD}"/>
          </ac:inkMkLst>
        </pc:inkChg>
        <pc:inkChg chg="add mod">
          <ac:chgData name="Stewart Gale" userId="3647ddd2-6040-41ae-a96d-232c23482af8" providerId="ADAL" clId="{163176A0-02FC-47D8-8D6B-77EA423298B5}" dt="2026-03-25T08:08:12.023" v="251"/>
          <ac:inkMkLst>
            <pc:docMk/>
            <pc:sldMk cId="1704921154" sldId="298"/>
            <ac:inkMk id="8" creationId="{EE484BB3-301C-4F36-19D4-A1D46F10E58D}"/>
          </ac:inkMkLst>
        </pc:inkChg>
        <pc:inkChg chg="add">
          <ac:chgData name="Stewart Gale" userId="3647ddd2-6040-41ae-a96d-232c23482af8" providerId="ADAL" clId="{163176A0-02FC-47D8-8D6B-77EA423298B5}" dt="2026-03-25T08:08:12.038" v="252" actId="9405"/>
          <ac:inkMkLst>
            <pc:docMk/>
            <pc:sldMk cId="1704921154" sldId="298"/>
            <ac:inkMk id="10" creationId="{923E62A5-E5E9-5E20-8B9A-D4869795CD87}"/>
          </ac:inkMkLst>
        </pc:inkChg>
        <pc:inkChg chg="add">
          <ac:chgData name="Stewart Gale" userId="3647ddd2-6040-41ae-a96d-232c23482af8" providerId="ADAL" clId="{163176A0-02FC-47D8-8D6B-77EA423298B5}" dt="2026-03-25T08:08:12.420" v="253" actId="9405"/>
          <ac:inkMkLst>
            <pc:docMk/>
            <pc:sldMk cId="1704921154" sldId="298"/>
            <ac:inkMk id="11" creationId="{88B175BE-3010-2F83-465E-299C3660FAD3}"/>
          </ac:inkMkLst>
        </pc:inkChg>
        <pc:inkChg chg="add">
          <ac:chgData name="Stewart Gale" userId="3647ddd2-6040-41ae-a96d-232c23482af8" providerId="ADAL" clId="{163176A0-02FC-47D8-8D6B-77EA423298B5}" dt="2026-03-25T08:08:12.592" v="254" actId="9405"/>
          <ac:inkMkLst>
            <pc:docMk/>
            <pc:sldMk cId="1704921154" sldId="298"/>
            <ac:inkMk id="12" creationId="{DB90CD36-8C72-3A98-18BA-456412CD8F57}"/>
          </ac:inkMkLst>
        </pc:inkChg>
        <pc:inkChg chg="add">
          <ac:chgData name="Stewart Gale" userId="3647ddd2-6040-41ae-a96d-232c23482af8" providerId="ADAL" clId="{163176A0-02FC-47D8-8D6B-77EA423298B5}" dt="2026-03-25T08:08:12.810" v="255" actId="9405"/>
          <ac:inkMkLst>
            <pc:docMk/>
            <pc:sldMk cId="1704921154" sldId="298"/>
            <ac:inkMk id="13" creationId="{439AA10D-CA1F-56EE-1032-56CA578860CE}"/>
          </ac:inkMkLst>
        </pc:inkChg>
        <pc:inkChg chg="add mod">
          <ac:chgData name="Stewart Gale" userId="3647ddd2-6040-41ae-a96d-232c23482af8" providerId="ADAL" clId="{163176A0-02FC-47D8-8D6B-77EA423298B5}" dt="2026-03-25T08:08:27.104" v="269"/>
          <ac:inkMkLst>
            <pc:docMk/>
            <pc:sldMk cId="1704921154" sldId="298"/>
            <ac:inkMk id="14" creationId="{2282E88D-2975-3DAF-A725-68B3BDE755EF}"/>
          </ac:inkMkLst>
        </pc:inkChg>
        <pc:inkChg chg="add mod">
          <ac:chgData name="Stewart Gale" userId="3647ddd2-6040-41ae-a96d-232c23482af8" providerId="ADAL" clId="{163176A0-02FC-47D8-8D6B-77EA423298B5}" dt="2026-03-25T08:08:27.104" v="269"/>
          <ac:inkMkLst>
            <pc:docMk/>
            <pc:sldMk cId="1704921154" sldId="298"/>
            <ac:inkMk id="15" creationId="{D13ABFF1-CEB5-3C35-96D2-84021E21CA63}"/>
          </ac:inkMkLst>
        </pc:inkChg>
        <pc:inkChg chg="add del">
          <ac:chgData name="Stewart Gale" userId="3647ddd2-6040-41ae-a96d-232c23482af8" providerId="ADAL" clId="{163176A0-02FC-47D8-8D6B-77EA423298B5}" dt="2026-03-25T08:08:24.706" v="267"/>
          <ac:inkMkLst>
            <pc:docMk/>
            <pc:sldMk cId="1704921154" sldId="298"/>
            <ac:inkMk id="16" creationId="{A03987D2-AFF1-D6CC-FA7E-89378F2B06B9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17" creationId="{EA5768EA-B9A6-924D-AFB2-A256818D1351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18" creationId="{C8D450AB-E0F3-793B-7572-60CA0E21033A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19" creationId="{8AEA6230-32F1-141A-F6F9-888BD15E3860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20" creationId="{C870927E-946F-1FF3-3109-80E7629685EF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21" creationId="{C7506B96-8737-9F41-C3C2-360F00810746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22" creationId="{11821D16-CE55-3615-8312-B30585DEB628}"/>
          </ac:inkMkLst>
        </pc:inkChg>
        <pc:inkChg chg="add mod">
          <ac:chgData name="Stewart Gale" userId="3647ddd2-6040-41ae-a96d-232c23482af8" providerId="ADAL" clId="{163176A0-02FC-47D8-8D6B-77EA423298B5}" dt="2026-03-25T08:10:33.635" v="358"/>
          <ac:inkMkLst>
            <pc:docMk/>
            <pc:sldMk cId="1704921154" sldId="298"/>
            <ac:inkMk id="23" creationId="{D35E2B36-CD52-9759-F103-06753C00D22E}"/>
          </ac:inkMkLst>
        </pc:inkChg>
        <pc:inkChg chg="add">
          <ac:chgData name="Stewart Gale" userId="3647ddd2-6040-41ae-a96d-232c23482af8" providerId="ADAL" clId="{163176A0-02FC-47D8-8D6B-77EA423298B5}" dt="2026-03-25T08:08:26.159" v="268" actId="9405"/>
          <ac:inkMkLst>
            <pc:docMk/>
            <pc:sldMk cId="1704921154" sldId="298"/>
            <ac:inkMk id="28" creationId="{B0BFFA41-6A5D-FCA6-2F48-A6D2D9A49F2E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0" creationId="{0A929122-E203-B9CC-F413-556DA19BC205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1" creationId="{76EEF48B-8300-D89A-CF58-63906C54A15B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2" creationId="{38316E4F-E8BC-AEAE-F332-9CF9461621D5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4" creationId="{D2112B4B-39BA-07C8-8081-A84AFD6AA078}"/>
          </ac:inkMkLst>
        </pc:inkChg>
        <pc:inkChg chg="add">
          <ac:chgData name="Stewart Gale" userId="3647ddd2-6040-41ae-a96d-232c23482af8" providerId="ADAL" clId="{163176A0-02FC-47D8-8D6B-77EA423298B5}" dt="2026-03-25T08:08:34.969" v="275" actId="9405"/>
          <ac:inkMkLst>
            <pc:docMk/>
            <pc:sldMk cId="1704921154" sldId="298"/>
            <ac:inkMk id="35" creationId="{8F03404B-1055-D036-967E-DFAA8F23DF15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6" creationId="{A10D9660-82E1-572F-6B78-0401E9B76959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7" creationId="{C1DC85F6-DE21-62B5-6DE1-38294FF12587}"/>
          </ac:inkMkLst>
        </pc:inkChg>
        <pc:inkChg chg="add mod">
          <ac:chgData name="Stewart Gale" userId="3647ddd2-6040-41ae-a96d-232c23482af8" providerId="ADAL" clId="{163176A0-02FC-47D8-8D6B-77EA423298B5}" dt="2026-03-25T08:08:36.460" v="279"/>
          <ac:inkMkLst>
            <pc:docMk/>
            <pc:sldMk cId="1704921154" sldId="298"/>
            <ac:inkMk id="38" creationId="{21B2B89E-83F7-D07D-F42B-12F08F6595F2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41" creationId="{25E5FD7C-A5A9-5FED-7E80-F0BB8A413B5F}"/>
          </ac:inkMkLst>
        </pc:inkChg>
        <pc:inkChg chg="add">
          <ac:chgData name="Stewart Gale" userId="3647ddd2-6040-41ae-a96d-232c23482af8" providerId="ADAL" clId="{163176A0-02FC-47D8-8D6B-77EA423298B5}" dt="2026-03-25T08:08:37.934" v="281" actId="9405"/>
          <ac:inkMkLst>
            <pc:docMk/>
            <pc:sldMk cId="1704921154" sldId="298"/>
            <ac:inkMk id="42" creationId="{6BFD747D-2921-FD9D-C565-BC1AAA9630EF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43" creationId="{34631B6B-7B0D-7036-0840-F5D9EA5D7A6B}"/>
          </ac:inkMkLst>
        </pc:inkChg>
        <pc:inkChg chg="add mod">
          <ac:chgData name="Stewart Gale" userId="3647ddd2-6040-41ae-a96d-232c23482af8" providerId="ADAL" clId="{163176A0-02FC-47D8-8D6B-77EA423298B5}" dt="2026-03-25T08:11:07.022" v="380"/>
          <ac:inkMkLst>
            <pc:docMk/>
            <pc:sldMk cId="1704921154" sldId="298"/>
            <ac:inkMk id="44" creationId="{7E493A6D-C537-9439-89D8-DB3BDDF9CD78}"/>
          </ac:inkMkLst>
        </pc:inkChg>
        <pc:inkChg chg="add mod">
          <ac:chgData name="Stewart Gale" userId="3647ddd2-6040-41ae-a96d-232c23482af8" providerId="ADAL" clId="{163176A0-02FC-47D8-8D6B-77EA423298B5}" dt="2026-03-25T08:08:42.493" v="289"/>
          <ac:inkMkLst>
            <pc:docMk/>
            <pc:sldMk cId="1704921154" sldId="298"/>
            <ac:inkMk id="45" creationId="{55BCCFD9-0E9F-CC61-395D-419091A1B7FA}"/>
          </ac:inkMkLst>
        </pc:inkChg>
        <pc:inkChg chg="add mod">
          <ac:chgData name="Stewart Gale" userId="3647ddd2-6040-41ae-a96d-232c23482af8" providerId="ADAL" clId="{163176A0-02FC-47D8-8D6B-77EA423298B5}" dt="2026-03-25T08:11:06.127" v="373"/>
          <ac:inkMkLst>
            <pc:docMk/>
            <pc:sldMk cId="1704921154" sldId="298"/>
            <ac:inkMk id="46" creationId="{983B1246-FF3B-2CA2-94AA-81874135DC01}"/>
          </ac:inkMkLst>
        </pc:inkChg>
        <pc:inkChg chg="add del mod">
          <ac:chgData name="Stewart Gale" userId="3647ddd2-6040-41ae-a96d-232c23482af8" providerId="ADAL" clId="{163176A0-02FC-47D8-8D6B-77EA423298B5}" dt="2026-03-25T08:08:44.451" v="291"/>
          <ac:inkMkLst>
            <pc:docMk/>
            <pc:sldMk cId="1704921154" sldId="298"/>
            <ac:inkMk id="47" creationId="{416B6A34-7EFB-611B-D213-95E2961052EC}"/>
          </ac:inkMkLst>
        </pc:inkChg>
        <pc:inkChg chg="add mod">
          <ac:chgData name="Stewart Gale" userId="3647ddd2-6040-41ae-a96d-232c23482af8" providerId="ADAL" clId="{163176A0-02FC-47D8-8D6B-77EA423298B5}" dt="2026-03-25T08:08:44.451" v="291"/>
          <ac:inkMkLst>
            <pc:docMk/>
            <pc:sldMk cId="1704921154" sldId="298"/>
            <ac:inkMk id="48" creationId="{4E77C8DF-0416-84E5-C13F-5AB045860CA1}"/>
          </ac:inkMkLst>
        </pc:inkChg>
        <pc:inkChg chg="add del mod">
          <ac:chgData name="Stewart Gale" userId="3647ddd2-6040-41ae-a96d-232c23482af8" providerId="ADAL" clId="{163176A0-02FC-47D8-8D6B-77EA423298B5}" dt="2026-03-25T08:08:44.449" v="290"/>
          <ac:inkMkLst>
            <pc:docMk/>
            <pc:sldMk cId="1704921154" sldId="298"/>
            <ac:inkMk id="49" creationId="{8FE61B6E-BCDF-FAE7-E26B-F1B070934800}"/>
          </ac:inkMkLst>
        </pc:inkChg>
        <pc:inkChg chg="add mod">
          <ac:chgData name="Stewart Gale" userId="3647ddd2-6040-41ae-a96d-232c23482af8" providerId="ADAL" clId="{163176A0-02FC-47D8-8D6B-77EA423298B5}" dt="2026-03-25T08:08:46.703" v="294"/>
          <ac:inkMkLst>
            <pc:docMk/>
            <pc:sldMk cId="1704921154" sldId="298"/>
            <ac:inkMk id="52" creationId="{6DB23296-1A68-A4E2-87D6-133C2CBD713B}"/>
          </ac:inkMkLst>
        </pc:inkChg>
        <pc:inkChg chg="add mod">
          <ac:chgData name="Stewart Gale" userId="3647ddd2-6040-41ae-a96d-232c23482af8" providerId="ADAL" clId="{163176A0-02FC-47D8-8D6B-77EA423298B5}" dt="2026-03-25T08:08:46.703" v="294"/>
          <ac:inkMkLst>
            <pc:docMk/>
            <pc:sldMk cId="1704921154" sldId="298"/>
            <ac:inkMk id="53" creationId="{6CC5967C-8E33-DA17-22D5-84AD8382C1E2}"/>
          </ac:inkMkLst>
        </pc:inkChg>
        <pc:inkChg chg="add mod">
          <ac:chgData name="Stewart Gale" userId="3647ddd2-6040-41ae-a96d-232c23482af8" providerId="ADAL" clId="{163176A0-02FC-47D8-8D6B-77EA423298B5}" dt="2026-03-25T08:08:58.902" v="298"/>
          <ac:inkMkLst>
            <pc:docMk/>
            <pc:sldMk cId="1704921154" sldId="298"/>
            <ac:inkMk id="55" creationId="{8DB259B4-E89A-DEF1-6BCB-E62439A78A5D}"/>
          </ac:inkMkLst>
        </pc:inkChg>
        <pc:inkChg chg="add mod">
          <ac:chgData name="Stewart Gale" userId="3647ddd2-6040-41ae-a96d-232c23482af8" providerId="ADAL" clId="{163176A0-02FC-47D8-8D6B-77EA423298B5}" dt="2026-03-25T08:08:58.902" v="298"/>
          <ac:inkMkLst>
            <pc:docMk/>
            <pc:sldMk cId="1704921154" sldId="298"/>
            <ac:inkMk id="56" creationId="{97B28557-0CA6-9360-38BB-9612F428BA86}"/>
          </ac:inkMkLst>
        </pc:inkChg>
        <pc:inkChg chg="add mod">
          <ac:chgData name="Stewart Gale" userId="3647ddd2-6040-41ae-a96d-232c23482af8" providerId="ADAL" clId="{163176A0-02FC-47D8-8D6B-77EA423298B5}" dt="2026-03-25T08:08:58.902" v="298"/>
          <ac:inkMkLst>
            <pc:docMk/>
            <pc:sldMk cId="1704921154" sldId="298"/>
            <ac:inkMk id="57" creationId="{3EF4DD0B-8CA1-B3E9-658B-658834F752BD}"/>
          </ac:inkMkLst>
        </pc:inkChg>
        <pc:inkChg chg="add mod">
          <ac:chgData name="Stewart Gale" userId="3647ddd2-6040-41ae-a96d-232c23482af8" providerId="ADAL" clId="{163176A0-02FC-47D8-8D6B-77EA423298B5}" dt="2026-03-25T08:09:05.546" v="301"/>
          <ac:inkMkLst>
            <pc:docMk/>
            <pc:sldMk cId="1704921154" sldId="298"/>
            <ac:inkMk id="59" creationId="{E7331E4E-2A6A-38FE-EEB9-016F5251290F}"/>
          </ac:inkMkLst>
        </pc:inkChg>
        <pc:inkChg chg="add mod">
          <ac:chgData name="Stewart Gale" userId="3647ddd2-6040-41ae-a96d-232c23482af8" providerId="ADAL" clId="{163176A0-02FC-47D8-8D6B-77EA423298B5}" dt="2026-03-25T08:09:05.546" v="301"/>
          <ac:inkMkLst>
            <pc:docMk/>
            <pc:sldMk cId="1704921154" sldId="298"/>
            <ac:inkMk id="60" creationId="{0DB38248-AD51-4E2D-FF28-CF32224AF297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2" creationId="{28CD7D9E-AA8E-2351-928C-520A06D8C019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3" creationId="{D922E284-B969-BC05-A08C-FBEC5B735760}"/>
          </ac:inkMkLst>
        </pc:inkChg>
        <pc:inkChg chg="add">
          <ac:chgData name="Stewart Gale" userId="3647ddd2-6040-41ae-a96d-232c23482af8" providerId="ADAL" clId="{163176A0-02FC-47D8-8D6B-77EA423298B5}" dt="2026-03-25T08:09:05.938" v="304" actId="9405"/>
          <ac:inkMkLst>
            <pc:docMk/>
            <pc:sldMk cId="1704921154" sldId="298"/>
            <ac:inkMk id="64" creationId="{D9A08711-EB6C-549D-B083-0E71EACD78B5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5" creationId="{6F38BBB9-8788-5760-20BB-D1DD395694C1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6" creationId="{ECAEA981-5BC9-DBA1-F561-46BCCBBA7E14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7" creationId="{18D8D1E5-C119-0B6E-9191-A7461F6E6B76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8" creationId="{EDCF941E-5092-B554-0D0E-DDF6E333448C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69" creationId="{6DEFF958-CA99-A2B5-AA28-9F28C93EAF44}"/>
          </ac:inkMkLst>
        </pc:inkChg>
        <pc:inkChg chg="add mod">
          <ac:chgData name="Stewart Gale" userId="3647ddd2-6040-41ae-a96d-232c23482af8" providerId="ADAL" clId="{163176A0-02FC-47D8-8D6B-77EA423298B5}" dt="2026-03-25T08:09:09.054" v="311"/>
          <ac:inkMkLst>
            <pc:docMk/>
            <pc:sldMk cId="1704921154" sldId="298"/>
            <ac:inkMk id="70" creationId="{775F2E37-DA2F-72C9-088D-1E2ABEBF6253}"/>
          </ac:inkMkLst>
        </pc:inkChg>
        <pc:inkChg chg="add del">
          <ac:chgData name="Stewart Gale" userId="3647ddd2-6040-41ae-a96d-232c23482af8" providerId="ADAL" clId="{163176A0-02FC-47D8-8D6B-77EA423298B5}" dt="2026-03-25T08:11:05.484" v="368"/>
          <ac:inkMkLst>
            <pc:docMk/>
            <pc:sldMk cId="1704921154" sldId="298"/>
            <ac:inkMk id="73" creationId="{4BC7336D-3A72-FEDC-833D-4DEBA2D3C6FB}"/>
          </ac:inkMkLst>
        </pc:inkChg>
        <pc:inkChg chg="add mod">
          <ac:chgData name="Stewart Gale" userId="3647ddd2-6040-41ae-a96d-232c23482af8" providerId="ADAL" clId="{163176A0-02FC-47D8-8D6B-77EA423298B5}" dt="2026-03-25T08:09:30.481" v="322"/>
          <ac:inkMkLst>
            <pc:docMk/>
            <pc:sldMk cId="1704921154" sldId="298"/>
            <ac:inkMk id="74" creationId="{7AB6678C-4EF8-CA11-6571-1677EE6AD197}"/>
          </ac:inkMkLst>
        </pc:inkChg>
        <pc:inkChg chg="add mod">
          <ac:chgData name="Stewart Gale" userId="3647ddd2-6040-41ae-a96d-232c23482af8" providerId="ADAL" clId="{163176A0-02FC-47D8-8D6B-77EA423298B5}" dt="2026-03-25T08:09:30.481" v="322"/>
          <ac:inkMkLst>
            <pc:docMk/>
            <pc:sldMk cId="1704921154" sldId="298"/>
            <ac:inkMk id="75" creationId="{3EEC1BEC-9600-0E15-17FE-05CD3563A350}"/>
          </ac:inkMkLst>
        </pc:inkChg>
        <pc:inkChg chg="add">
          <ac:chgData name="Stewart Gale" userId="3647ddd2-6040-41ae-a96d-232c23482af8" providerId="ADAL" clId="{163176A0-02FC-47D8-8D6B-77EA423298B5}" dt="2026-03-25T08:09:26.024" v="315" actId="9405"/>
          <ac:inkMkLst>
            <pc:docMk/>
            <pc:sldMk cId="1704921154" sldId="298"/>
            <ac:inkMk id="76" creationId="{75E7E154-59E6-55AF-4AA8-D753AB72B97B}"/>
          </ac:inkMkLst>
        </pc:inkChg>
        <pc:inkChg chg="add mod">
          <ac:chgData name="Stewart Gale" userId="3647ddd2-6040-41ae-a96d-232c23482af8" providerId="ADAL" clId="{163176A0-02FC-47D8-8D6B-77EA423298B5}" dt="2026-03-25T08:09:30.481" v="322"/>
          <ac:inkMkLst>
            <pc:docMk/>
            <pc:sldMk cId="1704921154" sldId="298"/>
            <ac:inkMk id="77" creationId="{741BC344-E020-FA53-2A69-857853630B8D}"/>
          </ac:inkMkLst>
        </pc:inkChg>
        <pc:inkChg chg="add mod">
          <ac:chgData name="Stewart Gale" userId="3647ddd2-6040-41ae-a96d-232c23482af8" providerId="ADAL" clId="{163176A0-02FC-47D8-8D6B-77EA423298B5}" dt="2026-03-25T08:09:30.481" v="322"/>
          <ac:inkMkLst>
            <pc:docMk/>
            <pc:sldMk cId="1704921154" sldId="298"/>
            <ac:inkMk id="78" creationId="{94F3EE4C-6EFC-84A1-DAE5-7FE86658286E}"/>
          </ac:inkMkLst>
        </pc:inkChg>
        <pc:inkChg chg="add mod">
          <ac:chgData name="Stewart Gale" userId="3647ddd2-6040-41ae-a96d-232c23482af8" providerId="ADAL" clId="{163176A0-02FC-47D8-8D6B-77EA423298B5}" dt="2026-03-25T08:09:30.481" v="322"/>
          <ac:inkMkLst>
            <pc:docMk/>
            <pc:sldMk cId="1704921154" sldId="298"/>
            <ac:inkMk id="79" creationId="{5964EEE0-9C3B-1CB4-9BC6-BE52059E2635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0" creationId="{D61CA93D-344D-1021-A939-5E6E1AE68408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1" creationId="{ED08DAC1-A825-D243-806D-72A40E6B03E2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2" creationId="{DB32634E-79E6-4873-DC59-990AC96BA9DF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5" creationId="{621983CF-ABC2-F6EE-AA8D-4FC3DC343C22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6" creationId="{B905AF22-4461-AFCB-4B41-476E5EB7E278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7" creationId="{1C99AB87-B829-E461-104A-C15239E7D39D}"/>
          </ac:inkMkLst>
        </pc:inkChg>
        <pc:inkChg chg="add mod">
          <ac:chgData name="Stewart Gale" userId="3647ddd2-6040-41ae-a96d-232c23482af8" providerId="ADAL" clId="{163176A0-02FC-47D8-8D6B-77EA423298B5}" dt="2026-03-25T08:09:32.743" v="327"/>
          <ac:inkMkLst>
            <pc:docMk/>
            <pc:sldMk cId="1704921154" sldId="298"/>
            <ac:inkMk id="88" creationId="{57B14472-15BC-CC89-0D15-1A540586A3B7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90" creationId="{A8988C0E-C340-905B-1302-6F3BEA57FA49}"/>
          </ac:inkMkLst>
        </pc:inkChg>
        <pc:inkChg chg="add mod">
          <ac:chgData name="Stewart Gale" userId="3647ddd2-6040-41ae-a96d-232c23482af8" providerId="ADAL" clId="{163176A0-02FC-47D8-8D6B-77EA423298B5}" dt="2026-03-25T08:09:52.540" v="332"/>
          <ac:inkMkLst>
            <pc:docMk/>
            <pc:sldMk cId="1704921154" sldId="298"/>
            <ac:inkMk id="91" creationId="{23A577B7-EBC9-0B3F-0048-F09156C36EC2}"/>
          </ac:inkMkLst>
        </pc:inkChg>
        <pc:inkChg chg="add mod">
          <ac:chgData name="Stewart Gale" userId="3647ddd2-6040-41ae-a96d-232c23482af8" providerId="ADAL" clId="{163176A0-02FC-47D8-8D6B-77EA423298B5}" dt="2026-03-25T08:09:52.540" v="332"/>
          <ac:inkMkLst>
            <pc:docMk/>
            <pc:sldMk cId="1704921154" sldId="298"/>
            <ac:inkMk id="92" creationId="{05481BAE-97D1-469E-1A35-8DCE889A11DB}"/>
          </ac:inkMkLst>
        </pc:inkChg>
        <pc:inkChg chg="add mod">
          <ac:chgData name="Stewart Gale" userId="3647ddd2-6040-41ae-a96d-232c23482af8" providerId="ADAL" clId="{163176A0-02FC-47D8-8D6B-77EA423298B5}" dt="2026-03-25T08:09:52.540" v="332"/>
          <ac:inkMkLst>
            <pc:docMk/>
            <pc:sldMk cId="1704921154" sldId="298"/>
            <ac:inkMk id="93" creationId="{967BDEDF-B711-178E-310D-7C005E47E104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95" creationId="{36851B3E-9331-430C-4D0A-79BEDAE06F0B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96" creationId="{0655B3B8-0173-20DF-59F6-48D430633C91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97" creationId="{2783411D-D714-56DB-4EF5-7D20DBAE75D6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98" creationId="{41BB5A25-D212-E981-1FFC-3C3EF67001B5}"/>
          </ac:inkMkLst>
        </pc:inkChg>
        <pc:inkChg chg="add">
          <ac:chgData name="Stewart Gale" userId="3647ddd2-6040-41ae-a96d-232c23482af8" providerId="ADAL" clId="{163176A0-02FC-47D8-8D6B-77EA423298B5}" dt="2026-03-25T08:09:55.567" v="337" actId="9405"/>
          <ac:inkMkLst>
            <pc:docMk/>
            <pc:sldMk cId="1704921154" sldId="298"/>
            <ac:inkMk id="99" creationId="{D72857C8-5D0D-367D-3811-C44F7227BF06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100" creationId="{81A2C3D4-5327-F92E-EB04-81D40AFD89D6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101" creationId="{D78EA01F-CF7F-4BAC-9A60-2BF48B3CC119}"/>
          </ac:inkMkLst>
        </pc:inkChg>
        <pc:inkChg chg="add mod">
          <ac:chgData name="Stewart Gale" userId="3647ddd2-6040-41ae-a96d-232c23482af8" providerId="ADAL" clId="{163176A0-02FC-47D8-8D6B-77EA423298B5}" dt="2026-03-25T08:09:58.391" v="341"/>
          <ac:inkMkLst>
            <pc:docMk/>
            <pc:sldMk cId="1704921154" sldId="298"/>
            <ac:inkMk id="102" creationId="{E3689101-509B-DBD7-E447-D85B68A7A5AF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4" creationId="{914331C8-A59B-8BAD-056A-CF674D788B12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5" creationId="{27B6B62C-C8E9-DD6D-EA9A-D4D0A10BA000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6" creationId="{F55C11CF-DBAF-83BA-558C-98C1DF36A79E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7" creationId="{DCBDA699-9ED5-BD84-8591-585CADE50CDB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8" creationId="{9FC3C25D-139E-024D-C8E4-A2101D4428ED}"/>
          </ac:inkMkLst>
        </pc:inkChg>
        <pc:inkChg chg="add mod">
          <ac:chgData name="Stewart Gale" userId="3647ddd2-6040-41ae-a96d-232c23482af8" providerId="ADAL" clId="{163176A0-02FC-47D8-8D6B-77EA423298B5}" dt="2026-03-25T08:10:03.072" v="348"/>
          <ac:inkMkLst>
            <pc:docMk/>
            <pc:sldMk cId="1704921154" sldId="298"/>
            <ac:inkMk id="109" creationId="{AB25B567-38CC-6DEE-DBB1-31663D789CCD}"/>
          </ac:inkMkLst>
        </pc:inkChg>
        <pc:inkChg chg="add mod">
          <ac:chgData name="Stewart Gale" userId="3647ddd2-6040-41ae-a96d-232c23482af8" providerId="ADAL" clId="{163176A0-02FC-47D8-8D6B-77EA423298B5}" dt="2026-03-25T08:11:06.127" v="373"/>
          <ac:inkMkLst>
            <pc:docMk/>
            <pc:sldMk cId="1704921154" sldId="298"/>
            <ac:inkMk id="111" creationId="{8CE9E894-3898-1AFB-B9E3-0C127E894953}"/>
          </ac:inkMkLst>
        </pc:inkChg>
        <pc:inkChg chg="add mod">
          <ac:chgData name="Stewart Gale" userId="3647ddd2-6040-41ae-a96d-232c23482af8" providerId="ADAL" clId="{163176A0-02FC-47D8-8D6B-77EA423298B5}" dt="2026-03-25T08:10:33.635" v="358"/>
          <ac:inkMkLst>
            <pc:docMk/>
            <pc:sldMk cId="1704921154" sldId="298"/>
            <ac:inkMk id="112" creationId="{56E7054A-D669-A52C-AF3F-84DCD3754DB1}"/>
          </ac:inkMkLst>
        </pc:inkChg>
        <pc:inkChg chg="add del mod">
          <ac:chgData name="Stewart Gale" userId="3647ddd2-6040-41ae-a96d-232c23482af8" providerId="ADAL" clId="{163176A0-02FC-47D8-8D6B-77EA423298B5}" dt="2026-03-25T08:11:06.128" v="374"/>
          <ac:inkMkLst>
            <pc:docMk/>
            <pc:sldMk cId="1704921154" sldId="298"/>
            <ac:inkMk id="113" creationId="{2263CBCD-9616-8262-C86A-B5B78FC4476A}"/>
          </ac:inkMkLst>
        </pc:inkChg>
        <pc:inkChg chg="add del mod">
          <ac:chgData name="Stewart Gale" userId="3647ddd2-6040-41ae-a96d-232c23482af8" providerId="ADAL" clId="{163176A0-02FC-47D8-8D6B-77EA423298B5}" dt="2026-03-25T08:11:06.129" v="376"/>
          <ac:inkMkLst>
            <pc:docMk/>
            <pc:sldMk cId="1704921154" sldId="298"/>
            <ac:inkMk id="114" creationId="{941AADB9-36FF-4CA4-4DDA-8E92E3F5C860}"/>
          </ac:inkMkLst>
        </pc:inkChg>
        <pc:inkChg chg="add mod">
          <ac:chgData name="Stewart Gale" userId="3647ddd2-6040-41ae-a96d-232c23482af8" providerId="ADAL" clId="{163176A0-02FC-47D8-8D6B-77EA423298B5}" dt="2026-03-25T08:10:33.635" v="358"/>
          <ac:inkMkLst>
            <pc:docMk/>
            <pc:sldMk cId="1704921154" sldId="298"/>
            <ac:inkMk id="115" creationId="{FC1BE9EC-3FC1-6AED-AB1B-C95EAB49D5F9}"/>
          </ac:inkMkLst>
        </pc:inkChg>
        <pc:inkChg chg="add del mod">
          <ac:chgData name="Stewart Gale" userId="3647ddd2-6040-41ae-a96d-232c23482af8" providerId="ADAL" clId="{163176A0-02FC-47D8-8D6B-77EA423298B5}" dt="2026-03-25T08:11:06.129" v="377"/>
          <ac:inkMkLst>
            <pc:docMk/>
            <pc:sldMk cId="1704921154" sldId="298"/>
            <ac:inkMk id="116" creationId="{7B49C5C9-2AAC-06C1-3EEC-4D29BF1B957F}"/>
          </ac:inkMkLst>
        </pc:inkChg>
        <pc:inkChg chg="add del mod">
          <ac:chgData name="Stewart Gale" userId="3647ddd2-6040-41ae-a96d-232c23482af8" providerId="ADAL" clId="{163176A0-02FC-47D8-8D6B-77EA423298B5}" dt="2026-03-25T08:10:35.798" v="359"/>
          <ac:inkMkLst>
            <pc:docMk/>
            <pc:sldMk cId="1704921154" sldId="298"/>
            <ac:inkMk id="117" creationId="{DC1699FF-3110-D435-BF88-3AFA5808A219}"/>
          </ac:inkMkLst>
        </pc:inkChg>
        <pc:inkChg chg="add del mod">
          <ac:chgData name="Stewart Gale" userId="3647ddd2-6040-41ae-a96d-232c23482af8" providerId="ADAL" clId="{163176A0-02FC-47D8-8D6B-77EA423298B5}" dt="2026-03-25T08:11:05.485" v="370"/>
          <ac:inkMkLst>
            <pc:docMk/>
            <pc:sldMk cId="1704921154" sldId="298"/>
            <ac:inkMk id="118" creationId="{731B36D6-14AE-D6D9-C781-EB6FD8212159}"/>
          </ac:inkMkLst>
        </pc:inkChg>
        <pc:inkChg chg="add">
          <ac:chgData name="Stewart Gale" userId="3647ddd2-6040-41ae-a96d-232c23482af8" providerId="ADAL" clId="{163176A0-02FC-47D8-8D6B-77EA423298B5}" dt="2026-03-25T08:10:33.037" v="357" actId="9405"/>
          <ac:inkMkLst>
            <pc:docMk/>
            <pc:sldMk cId="1704921154" sldId="298"/>
            <ac:inkMk id="119" creationId="{8CE73946-73C6-0A1C-6E82-22218B1FF94F}"/>
          </ac:inkMkLst>
        </pc:inkChg>
        <pc:inkChg chg="add del mod">
          <ac:chgData name="Stewart Gale" userId="3647ddd2-6040-41ae-a96d-232c23482af8" providerId="ADAL" clId="{163176A0-02FC-47D8-8D6B-77EA423298B5}" dt="2026-03-25T08:11:06.127" v="373"/>
          <ac:inkMkLst>
            <pc:docMk/>
            <pc:sldMk cId="1704921154" sldId="298"/>
            <ac:inkMk id="121" creationId="{9B96AA0B-A22A-E0D5-B4FD-4CF0DB7EB507}"/>
          </ac:inkMkLst>
        </pc:inkChg>
        <pc:inkChg chg="add">
          <ac:chgData name="Stewart Gale" userId="3647ddd2-6040-41ae-a96d-232c23482af8" providerId="ADAL" clId="{163176A0-02FC-47D8-8D6B-77EA423298B5}" dt="2026-03-25T08:10:38.661" v="361" actId="9405"/>
          <ac:inkMkLst>
            <pc:docMk/>
            <pc:sldMk cId="1704921154" sldId="298"/>
            <ac:inkMk id="122" creationId="{18E8B6E0-FBF7-49B0-6797-447F4C2848D3}"/>
          </ac:inkMkLst>
        </pc:inkChg>
        <pc:inkChg chg="add del mod">
          <ac:chgData name="Stewart Gale" userId="3647ddd2-6040-41ae-a96d-232c23482af8" providerId="ADAL" clId="{163176A0-02FC-47D8-8D6B-77EA423298B5}" dt="2026-03-25T08:11:05.485" v="372"/>
          <ac:inkMkLst>
            <pc:docMk/>
            <pc:sldMk cId="1704921154" sldId="298"/>
            <ac:inkMk id="124" creationId="{FEBE7487-6F5F-9DD1-179F-CAE7FD3A80EA}"/>
          </ac:inkMkLst>
        </pc:inkChg>
        <pc:inkChg chg="add del mod">
          <ac:chgData name="Stewart Gale" userId="3647ddd2-6040-41ae-a96d-232c23482af8" providerId="ADAL" clId="{163176A0-02FC-47D8-8D6B-77EA423298B5}" dt="2026-03-25T08:11:07.013" v="379"/>
          <ac:inkMkLst>
            <pc:docMk/>
            <pc:sldMk cId="1704921154" sldId="298"/>
            <ac:inkMk id="125" creationId="{058A7B2D-BF14-ABCC-3DF4-68C3DED084CE}"/>
          </ac:inkMkLst>
        </pc:inkChg>
        <pc:inkChg chg="add">
          <ac:chgData name="Stewart Gale" userId="3647ddd2-6040-41ae-a96d-232c23482af8" providerId="ADAL" clId="{163176A0-02FC-47D8-8D6B-77EA423298B5}" dt="2026-03-25T08:10:40.478" v="365" actId="9405"/>
          <ac:inkMkLst>
            <pc:docMk/>
            <pc:sldMk cId="1704921154" sldId="298"/>
            <ac:inkMk id="126" creationId="{0D2055D1-4124-C2A5-9700-68397DA4EF80}"/>
          </ac:inkMkLst>
        </pc:inkChg>
        <pc:inkChg chg="add">
          <ac:chgData name="Stewart Gale" userId="3647ddd2-6040-41ae-a96d-232c23482af8" providerId="ADAL" clId="{163176A0-02FC-47D8-8D6B-77EA423298B5}" dt="2026-03-25T08:11:08.204" v="381" actId="9405"/>
          <ac:inkMkLst>
            <pc:docMk/>
            <pc:sldMk cId="1704921154" sldId="298"/>
            <ac:inkMk id="128" creationId="{A2201F8F-A4E1-2B49-9ABA-EE48282BAE60}"/>
          </ac:inkMkLst>
        </pc:inkChg>
        <pc:inkChg chg="add del">
          <ac:chgData name="Stewart Gale" userId="3647ddd2-6040-41ae-a96d-232c23482af8" providerId="ADAL" clId="{163176A0-02FC-47D8-8D6B-77EA423298B5}" dt="2026-03-25T08:12:43.714" v="433"/>
          <ac:inkMkLst>
            <pc:docMk/>
            <pc:sldMk cId="1704921154" sldId="298"/>
            <ac:inkMk id="130" creationId="{B5D2FAF6-4254-317E-FEBB-3A76F2BB6C74}"/>
          </ac:inkMkLst>
        </pc:inkChg>
        <pc:inkChg chg="add del">
          <ac:chgData name="Stewart Gale" userId="3647ddd2-6040-41ae-a96d-232c23482af8" providerId="ADAL" clId="{163176A0-02FC-47D8-8D6B-77EA423298B5}" dt="2026-03-25T08:12:25.495" v="408"/>
          <ac:inkMkLst>
            <pc:docMk/>
            <pc:sldMk cId="1704921154" sldId="298"/>
            <ac:inkMk id="131" creationId="{4C415774-C077-232D-C876-F1FBF186BD0F}"/>
          </ac:inkMkLst>
        </pc:inkChg>
        <pc:inkChg chg="add del mod">
          <ac:chgData name="Stewart Gale" userId="3647ddd2-6040-41ae-a96d-232c23482af8" providerId="ADAL" clId="{163176A0-02FC-47D8-8D6B-77EA423298B5}" dt="2026-03-25T08:12:41.259" v="421"/>
          <ac:inkMkLst>
            <pc:docMk/>
            <pc:sldMk cId="1704921154" sldId="298"/>
            <ac:inkMk id="132" creationId="{20DBFE81-5BD6-B4E9-D987-EFA0E55E2A6E}"/>
          </ac:inkMkLst>
        </pc:inkChg>
        <pc:inkChg chg="add del mod">
          <ac:chgData name="Stewart Gale" userId="3647ddd2-6040-41ae-a96d-232c23482af8" providerId="ADAL" clId="{163176A0-02FC-47D8-8D6B-77EA423298B5}" dt="2026-03-25T08:12:43.704" v="422"/>
          <ac:inkMkLst>
            <pc:docMk/>
            <pc:sldMk cId="1704921154" sldId="298"/>
            <ac:inkMk id="133" creationId="{2125545F-EEE3-514C-46BA-64379D484DC8}"/>
          </ac:inkMkLst>
        </pc:inkChg>
        <pc:inkChg chg="add del mod">
          <ac:chgData name="Stewart Gale" userId="3647ddd2-6040-41ae-a96d-232c23482af8" providerId="ADAL" clId="{163176A0-02FC-47D8-8D6B-77EA423298B5}" dt="2026-03-25T08:12:43.713" v="432"/>
          <ac:inkMkLst>
            <pc:docMk/>
            <pc:sldMk cId="1704921154" sldId="298"/>
            <ac:inkMk id="134" creationId="{7C0D9ED1-8D0C-D38F-4982-EE377CDB1BEC}"/>
          </ac:inkMkLst>
        </pc:inkChg>
        <pc:inkChg chg="add del mod">
          <ac:chgData name="Stewart Gale" userId="3647ddd2-6040-41ae-a96d-232c23482af8" providerId="ADAL" clId="{163176A0-02FC-47D8-8D6B-77EA423298B5}" dt="2026-03-25T08:12:43.710" v="431"/>
          <ac:inkMkLst>
            <pc:docMk/>
            <pc:sldMk cId="1704921154" sldId="298"/>
            <ac:inkMk id="135" creationId="{B61069DF-608C-14E7-236D-EA1465CEBE8E}"/>
          </ac:inkMkLst>
        </pc:inkChg>
        <pc:inkChg chg="add del mod">
          <ac:chgData name="Stewart Gale" userId="3647ddd2-6040-41ae-a96d-232c23482af8" providerId="ADAL" clId="{163176A0-02FC-47D8-8D6B-77EA423298B5}" dt="2026-03-25T08:12:43.709" v="427"/>
          <ac:inkMkLst>
            <pc:docMk/>
            <pc:sldMk cId="1704921154" sldId="298"/>
            <ac:inkMk id="136" creationId="{7FE06B7D-0AA7-965E-3773-7073B9C540A3}"/>
          </ac:inkMkLst>
        </pc:inkChg>
        <pc:inkChg chg="add del mod">
          <ac:chgData name="Stewart Gale" userId="3647ddd2-6040-41ae-a96d-232c23482af8" providerId="ADAL" clId="{163176A0-02FC-47D8-8D6B-77EA423298B5}" dt="2026-03-25T08:12:43.708" v="425"/>
          <ac:inkMkLst>
            <pc:docMk/>
            <pc:sldMk cId="1704921154" sldId="298"/>
            <ac:inkMk id="137" creationId="{054D8AE2-CB1A-9C57-72F1-93999486039D}"/>
          </ac:inkMkLst>
        </pc:inkChg>
        <pc:inkChg chg="add del mod">
          <ac:chgData name="Stewart Gale" userId="3647ddd2-6040-41ae-a96d-232c23482af8" providerId="ADAL" clId="{163176A0-02FC-47D8-8D6B-77EA423298B5}" dt="2026-03-25T08:12:43.709" v="429"/>
          <ac:inkMkLst>
            <pc:docMk/>
            <pc:sldMk cId="1704921154" sldId="298"/>
            <ac:inkMk id="138" creationId="{581FD61B-4263-7ED7-6596-A097CA359E03}"/>
          </ac:inkMkLst>
        </pc:inkChg>
        <pc:inkChg chg="add del mod">
          <ac:chgData name="Stewart Gale" userId="3647ddd2-6040-41ae-a96d-232c23482af8" providerId="ADAL" clId="{163176A0-02FC-47D8-8D6B-77EA423298B5}" dt="2026-03-25T08:12:43.710" v="430"/>
          <ac:inkMkLst>
            <pc:docMk/>
            <pc:sldMk cId="1704921154" sldId="298"/>
            <ac:inkMk id="139" creationId="{49DF5C0D-1B62-7934-055E-89400EA5B185}"/>
          </ac:inkMkLst>
        </pc:inkChg>
        <pc:inkChg chg="add del mod">
          <ac:chgData name="Stewart Gale" userId="3647ddd2-6040-41ae-a96d-232c23482af8" providerId="ADAL" clId="{163176A0-02FC-47D8-8D6B-77EA423298B5}" dt="2026-03-25T08:12:43.706" v="423"/>
          <ac:inkMkLst>
            <pc:docMk/>
            <pc:sldMk cId="1704921154" sldId="298"/>
            <ac:inkMk id="140" creationId="{64C3F317-9730-243C-958C-057583CD6F3C}"/>
          </ac:inkMkLst>
        </pc:inkChg>
        <pc:inkChg chg="add del mod">
          <ac:chgData name="Stewart Gale" userId="3647ddd2-6040-41ae-a96d-232c23482af8" providerId="ADAL" clId="{163176A0-02FC-47D8-8D6B-77EA423298B5}" dt="2026-03-25T08:12:43.708" v="426"/>
          <ac:inkMkLst>
            <pc:docMk/>
            <pc:sldMk cId="1704921154" sldId="298"/>
            <ac:inkMk id="141" creationId="{4DEF1638-7D17-A2F0-675A-7B9EBBEBC4C9}"/>
          </ac:inkMkLst>
        </pc:inkChg>
        <pc:inkChg chg="add del mod">
          <ac:chgData name="Stewart Gale" userId="3647ddd2-6040-41ae-a96d-232c23482af8" providerId="ADAL" clId="{163176A0-02FC-47D8-8D6B-77EA423298B5}" dt="2026-03-25T08:12:43.709" v="428"/>
          <ac:inkMkLst>
            <pc:docMk/>
            <pc:sldMk cId="1704921154" sldId="298"/>
            <ac:inkMk id="144" creationId="{B18D1D86-0791-6226-D6D8-B126B1F02D6B}"/>
          </ac:inkMkLst>
        </pc:inkChg>
        <pc:inkChg chg="add del mod">
          <ac:chgData name="Stewart Gale" userId="3647ddd2-6040-41ae-a96d-232c23482af8" providerId="ADAL" clId="{163176A0-02FC-47D8-8D6B-77EA423298B5}" dt="2026-03-25T08:12:43.707" v="424"/>
          <ac:inkMkLst>
            <pc:docMk/>
            <pc:sldMk cId="1704921154" sldId="298"/>
            <ac:inkMk id="145" creationId="{9E820BBD-E651-5234-E827-4738BFE91C9D}"/>
          </ac:inkMkLst>
        </pc:inkChg>
        <pc:inkChg chg="add del mod">
          <ac:chgData name="Stewart Gale" userId="3647ddd2-6040-41ae-a96d-232c23482af8" providerId="ADAL" clId="{163176A0-02FC-47D8-8D6B-77EA423298B5}" dt="2026-03-25T08:12:43.714" v="434"/>
          <ac:inkMkLst>
            <pc:docMk/>
            <pc:sldMk cId="1704921154" sldId="298"/>
            <ac:inkMk id="146" creationId="{69E84B80-AE4E-FCB5-AF0A-EABC94C5973C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48" creationId="{DA8171CF-C772-2C8A-F842-694B4EDF9C05}"/>
          </ac:inkMkLst>
        </pc:inkChg>
        <pc:inkChg chg="add mod">
          <ac:chgData name="Stewart Gale" userId="3647ddd2-6040-41ae-a96d-232c23482af8" providerId="ADAL" clId="{163176A0-02FC-47D8-8D6B-77EA423298B5}" dt="2026-03-25T08:12:22.934" v="407"/>
          <ac:inkMkLst>
            <pc:docMk/>
            <pc:sldMk cId="1704921154" sldId="298"/>
            <ac:inkMk id="149" creationId="{B5786193-66AA-06D5-3511-C8152B0E67D2}"/>
          </ac:inkMkLst>
        </pc:inkChg>
        <pc:inkChg chg="add mod">
          <ac:chgData name="Stewart Gale" userId="3647ddd2-6040-41ae-a96d-232c23482af8" providerId="ADAL" clId="{163176A0-02FC-47D8-8D6B-77EA423298B5}" dt="2026-03-25T08:12:22.934" v="407"/>
          <ac:inkMkLst>
            <pc:docMk/>
            <pc:sldMk cId="1704921154" sldId="298"/>
            <ac:inkMk id="150" creationId="{B1FA5BC2-EB13-420A-71AB-F5C61AC500FC}"/>
          </ac:inkMkLst>
        </pc:inkChg>
        <pc:inkChg chg="add mod">
          <ac:chgData name="Stewart Gale" userId="3647ddd2-6040-41ae-a96d-232c23482af8" providerId="ADAL" clId="{163176A0-02FC-47D8-8D6B-77EA423298B5}" dt="2026-03-25T08:12:33.901" v="419"/>
          <ac:inkMkLst>
            <pc:docMk/>
            <pc:sldMk cId="1704921154" sldId="298"/>
            <ac:inkMk id="152" creationId="{73236314-69E4-3EDB-88AC-5C1A39BC0745}"/>
          </ac:inkMkLst>
        </pc:inkChg>
        <pc:inkChg chg="add">
          <ac:chgData name="Stewart Gale" userId="3647ddd2-6040-41ae-a96d-232c23482af8" providerId="ADAL" clId="{163176A0-02FC-47D8-8D6B-77EA423298B5}" dt="2026-03-25T08:12:28.908" v="410" actId="9405"/>
          <ac:inkMkLst>
            <pc:docMk/>
            <pc:sldMk cId="1704921154" sldId="298"/>
            <ac:inkMk id="153" creationId="{CFB46DB9-74C5-6DA4-E1CD-0A8B7A6E4267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54" creationId="{171F728F-649C-BD56-3DA6-08DFF618805B}"/>
          </ac:inkMkLst>
        </pc:inkChg>
        <pc:inkChg chg="add mod">
          <ac:chgData name="Stewart Gale" userId="3647ddd2-6040-41ae-a96d-232c23482af8" providerId="ADAL" clId="{163176A0-02FC-47D8-8D6B-77EA423298B5}" dt="2026-03-25T08:13:11.692" v="460"/>
          <ac:inkMkLst>
            <pc:docMk/>
            <pc:sldMk cId="1704921154" sldId="298"/>
            <ac:inkMk id="155" creationId="{DB8B8F6A-DAB3-BE1A-F72D-7F5520061674}"/>
          </ac:inkMkLst>
        </pc:inkChg>
        <pc:inkChg chg="add mod">
          <ac:chgData name="Stewart Gale" userId="3647ddd2-6040-41ae-a96d-232c23482af8" providerId="ADAL" clId="{163176A0-02FC-47D8-8D6B-77EA423298B5}" dt="2026-03-25T08:13:11.692" v="460"/>
          <ac:inkMkLst>
            <pc:docMk/>
            <pc:sldMk cId="1704921154" sldId="298"/>
            <ac:inkMk id="156" creationId="{C56F2671-DDB0-B9E3-A275-17ECE9DABC90}"/>
          </ac:inkMkLst>
        </pc:inkChg>
        <pc:inkChg chg="add mod">
          <ac:chgData name="Stewart Gale" userId="3647ddd2-6040-41ae-a96d-232c23482af8" providerId="ADAL" clId="{163176A0-02FC-47D8-8D6B-77EA423298B5}" dt="2026-03-25T08:14:04.009" v="520"/>
          <ac:inkMkLst>
            <pc:docMk/>
            <pc:sldMk cId="1704921154" sldId="298"/>
            <ac:inkMk id="157" creationId="{BB9C8F99-6EFF-96D9-A834-B5797E32BEBF}"/>
          </ac:inkMkLst>
        </pc:inkChg>
        <pc:inkChg chg="add mod">
          <ac:chgData name="Stewart Gale" userId="3647ddd2-6040-41ae-a96d-232c23482af8" providerId="ADAL" clId="{163176A0-02FC-47D8-8D6B-77EA423298B5}" dt="2026-03-25T08:13:02.262" v="443"/>
          <ac:inkMkLst>
            <pc:docMk/>
            <pc:sldMk cId="1704921154" sldId="298"/>
            <ac:inkMk id="158" creationId="{398A8B8C-06B8-B6FD-90CA-7CE4930F6C87}"/>
          </ac:inkMkLst>
        </pc:inkChg>
        <pc:inkChg chg="add">
          <ac:chgData name="Stewart Gale" userId="3647ddd2-6040-41ae-a96d-232c23482af8" providerId="ADAL" clId="{163176A0-02FC-47D8-8D6B-77EA423298B5}" dt="2026-03-25T08:12:31.718" v="416" actId="9405"/>
          <ac:inkMkLst>
            <pc:docMk/>
            <pc:sldMk cId="1704921154" sldId="298"/>
            <ac:inkMk id="159" creationId="{B09FB296-260B-D01A-4A8C-EB14CFEE1275}"/>
          </ac:inkMkLst>
        </pc:inkChg>
        <pc:inkChg chg="add mod">
          <ac:chgData name="Stewart Gale" userId="3647ddd2-6040-41ae-a96d-232c23482af8" providerId="ADAL" clId="{163176A0-02FC-47D8-8D6B-77EA423298B5}" dt="2026-03-25T08:13:02.262" v="443"/>
          <ac:inkMkLst>
            <pc:docMk/>
            <pc:sldMk cId="1704921154" sldId="298"/>
            <ac:inkMk id="160" creationId="{519BFD95-61D8-4BE5-41C8-A05C13B42B65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61" creationId="{629D291E-CE67-478B-2F6E-E2F3C817DE8F}"/>
          </ac:inkMkLst>
        </pc:inkChg>
        <pc:inkChg chg="add">
          <ac:chgData name="Stewart Gale" userId="3647ddd2-6040-41ae-a96d-232c23482af8" providerId="ADAL" clId="{163176A0-02FC-47D8-8D6B-77EA423298B5}" dt="2026-03-25T08:12:36.125" v="420" actId="9405"/>
          <ac:inkMkLst>
            <pc:docMk/>
            <pc:sldMk cId="1704921154" sldId="298"/>
            <ac:inkMk id="164" creationId="{3909DC6B-E770-923A-227B-D5350A24C416}"/>
          </ac:inkMkLst>
        </pc:inkChg>
        <pc:inkChg chg="add mod">
          <ac:chgData name="Stewart Gale" userId="3647ddd2-6040-41ae-a96d-232c23482af8" providerId="ADAL" clId="{163176A0-02FC-47D8-8D6B-77EA423298B5}" dt="2026-03-25T08:13:02.262" v="443"/>
          <ac:inkMkLst>
            <pc:docMk/>
            <pc:sldMk cId="1704921154" sldId="298"/>
            <ac:inkMk id="165" creationId="{19F0F2C8-9707-764D-865C-09AEEB9490A8}"/>
          </ac:inkMkLst>
        </pc:inkChg>
        <pc:inkChg chg="add mod">
          <ac:chgData name="Stewart Gale" userId="3647ddd2-6040-41ae-a96d-232c23482af8" providerId="ADAL" clId="{163176A0-02FC-47D8-8D6B-77EA423298B5}" dt="2026-03-25T08:13:02.262" v="443"/>
          <ac:inkMkLst>
            <pc:docMk/>
            <pc:sldMk cId="1704921154" sldId="298"/>
            <ac:inkMk id="166" creationId="{9BE58FB4-EBB9-B9D3-9557-7E22AB8CEFE2}"/>
          </ac:inkMkLst>
        </pc:inkChg>
        <pc:inkChg chg="add mod">
          <ac:chgData name="Stewart Gale" userId="3647ddd2-6040-41ae-a96d-232c23482af8" providerId="ADAL" clId="{163176A0-02FC-47D8-8D6B-77EA423298B5}" dt="2026-03-25T08:13:02.262" v="443"/>
          <ac:inkMkLst>
            <pc:docMk/>
            <pc:sldMk cId="1704921154" sldId="298"/>
            <ac:inkMk id="167" creationId="{F2984215-A043-EE04-A2D8-3749BDFFEC36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68" creationId="{57C4B585-490D-85A1-B4CD-F4DA8BC0576C}"/>
          </ac:inkMkLst>
        </pc:inkChg>
        <pc:inkChg chg="add del">
          <ac:chgData name="Stewart Gale" userId="3647ddd2-6040-41ae-a96d-232c23482af8" providerId="ADAL" clId="{163176A0-02FC-47D8-8D6B-77EA423298B5}" dt="2026-03-25T08:13:02.261" v="442"/>
          <ac:inkMkLst>
            <pc:docMk/>
            <pc:sldMk cId="1704921154" sldId="298"/>
            <ac:inkMk id="169" creationId="{1BE0B168-7440-FAA4-2AFC-387CD29AF1C6}"/>
          </ac:inkMkLst>
        </pc:inkChg>
        <pc:inkChg chg="add">
          <ac:chgData name="Stewart Gale" userId="3647ddd2-6040-41ae-a96d-232c23482af8" providerId="ADAL" clId="{163176A0-02FC-47D8-8D6B-77EA423298B5}" dt="2026-03-25T08:13:00.699" v="440" actId="9405"/>
          <ac:inkMkLst>
            <pc:docMk/>
            <pc:sldMk cId="1704921154" sldId="298"/>
            <ac:inkMk id="170" creationId="{A3C83349-8054-95AB-9618-464C1BCA041A}"/>
          </ac:inkMkLst>
        </pc:inkChg>
        <pc:inkChg chg="add mod">
          <ac:chgData name="Stewart Gale" userId="3647ddd2-6040-41ae-a96d-232c23482af8" providerId="ADAL" clId="{163176A0-02FC-47D8-8D6B-77EA423298B5}" dt="2026-03-25T08:15:17.388" v="577"/>
          <ac:inkMkLst>
            <pc:docMk/>
            <pc:sldMk cId="1704921154" sldId="298"/>
            <ac:inkMk id="172" creationId="{68BE95B4-8CE6-098E-8595-D0C792EBDD6B}"/>
          </ac:inkMkLst>
        </pc:inkChg>
        <pc:inkChg chg="add mod">
          <ac:chgData name="Stewart Gale" userId="3647ddd2-6040-41ae-a96d-232c23482af8" providerId="ADAL" clId="{163176A0-02FC-47D8-8D6B-77EA423298B5}" dt="2026-03-25T08:13:05.703" v="449"/>
          <ac:inkMkLst>
            <pc:docMk/>
            <pc:sldMk cId="1704921154" sldId="298"/>
            <ac:inkMk id="173" creationId="{64995B67-D2EE-3C22-4B05-33C738799957}"/>
          </ac:inkMkLst>
        </pc:inkChg>
        <pc:inkChg chg="add mod">
          <ac:chgData name="Stewart Gale" userId="3647ddd2-6040-41ae-a96d-232c23482af8" providerId="ADAL" clId="{163176A0-02FC-47D8-8D6B-77EA423298B5}" dt="2026-03-25T08:15:17.388" v="577"/>
          <ac:inkMkLst>
            <pc:docMk/>
            <pc:sldMk cId="1704921154" sldId="298"/>
            <ac:inkMk id="174" creationId="{91B60D43-752C-EDDB-4093-9EB37B2A82D5}"/>
          </ac:inkMkLst>
        </pc:inkChg>
        <pc:inkChg chg="add mod">
          <ac:chgData name="Stewart Gale" userId="3647ddd2-6040-41ae-a96d-232c23482af8" providerId="ADAL" clId="{163176A0-02FC-47D8-8D6B-77EA423298B5}" dt="2026-03-25T08:14:04.009" v="520"/>
          <ac:inkMkLst>
            <pc:docMk/>
            <pc:sldMk cId="1704921154" sldId="298"/>
            <ac:inkMk id="175" creationId="{F7334E41-AD57-89CB-A6FB-7F976DBB7B65}"/>
          </ac:inkMkLst>
        </pc:inkChg>
        <pc:inkChg chg="add mod">
          <ac:chgData name="Stewart Gale" userId="3647ddd2-6040-41ae-a96d-232c23482af8" providerId="ADAL" clId="{163176A0-02FC-47D8-8D6B-77EA423298B5}" dt="2026-03-25T08:13:05.703" v="449"/>
          <ac:inkMkLst>
            <pc:docMk/>
            <pc:sldMk cId="1704921154" sldId="298"/>
            <ac:inkMk id="176" creationId="{CE9E2EB5-A54A-7B0E-0AB5-CDB26E67B7DF}"/>
          </ac:inkMkLst>
        </pc:inkChg>
        <pc:inkChg chg="add">
          <ac:chgData name="Stewart Gale" userId="3647ddd2-6040-41ae-a96d-232c23482af8" providerId="ADAL" clId="{163176A0-02FC-47D8-8D6B-77EA423298B5}" dt="2026-03-25T08:13:06.234" v="450" actId="9405"/>
          <ac:inkMkLst>
            <pc:docMk/>
            <pc:sldMk cId="1704921154" sldId="298"/>
            <ac:inkMk id="178" creationId="{72906006-1C71-DE37-36FA-0804BC223524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79" creationId="{0D1AEB33-3A98-2390-3BAF-458335CD40CF}"/>
          </ac:inkMkLst>
        </pc:inkChg>
        <pc:inkChg chg="add">
          <ac:chgData name="Stewart Gale" userId="3647ddd2-6040-41ae-a96d-232c23482af8" providerId="ADAL" clId="{163176A0-02FC-47D8-8D6B-77EA423298B5}" dt="2026-03-25T08:13:07.112" v="452" actId="9405"/>
          <ac:inkMkLst>
            <pc:docMk/>
            <pc:sldMk cId="1704921154" sldId="298"/>
            <ac:inkMk id="180" creationId="{5BF5B9CC-9048-01F9-1A3C-CD8A7BA88D53}"/>
          </ac:inkMkLst>
        </pc:inkChg>
        <pc:inkChg chg="add mod">
          <ac:chgData name="Stewart Gale" userId="3647ddd2-6040-41ae-a96d-232c23482af8" providerId="ADAL" clId="{163176A0-02FC-47D8-8D6B-77EA423298B5}" dt="2026-03-25T08:13:11.692" v="460"/>
          <ac:inkMkLst>
            <pc:docMk/>
            <pc:sldMk cId="1704921154" sldId="298"/>
            <ac:inkMk id="181" creationId="{49476617-6068-1188-89BC-D9BB6E7BC0BA}"/>
          </ac:inkMkLst>
        </pc:inkChg>
        <pc:inkChg chg="add">
          <ac:chgData name="Stewart Gale" userId="3647ddd2-6040-41ae-a96d-232c23482af8" providerId="ADAL" clId="{163176A0-02FC-47D8-8D6B-77EA423298B5}" dt="2026-03-25T08:13:08.003" v="454" actId="9405"/>
          <ac:inkMkLst>
            <pc:docMk/>
            <pc:sldMk cId="1704921154" sldId="298"/>
            <ac:inkMk id="182" creationId="{EC7FBEC7-03F0-BD0C-4039-54C77C4781CB}"/>
          </ac:inkMkLst>
        </pc:inkChg>
        <pc:inkChg chg="add mod">
          <ac:chgData name="Stewart Gale" userId="3647ddd2-6040-41ae-a96d-232c23482af8" providerId="ADAL" clId="{163176A0-02FC-47D8-8D6B-77EA423298B5}" dt="2026-03-25T08:15:17.388" v="577"/>
          <ac:inkMkLst>
            <pc:docMk/>
            <pc:sldMk cId="1704921154" sldId="298"/>
            <ac:inkMk id="183" creationId="{29B52488-5BC5-01C1-00C3-436C39D3516F}"/>
          </ac:inkMkLst>
        </pc:inkChg>
        <pc:inkChg chg="add mod">
          <ac:chgData name="Stewart Gale" userId="3647ddd2-6040-41ae-a96d-232c23482af8" providerId="ADAL" clId="{163176A0-02FC-47D8-8D6B-77EA423298B5}" dt="2026-03-25T08:14:11.375" v="529"/>
          <ac:inkMkLst>
            <pc:docMk/>
            <pc:sldMk cId="1704921154" sldId="298"/>
            <ac:inkMk id="184" creationId="{4CD67DDA-455E-10EE-95BE-F3985E296897}"/>
          </ac:inkMkLst>
        </pc:inkChg>
        <pc:inkChg chg="add">
          <ac:chgData name="Stewart Gale" userId="3647ddd2-6040-41ae-a96d-232c23482af8" providerId="ADAL" clId="{163176A0-02FC-47D8-8D6B-77EA423298B5}" dt="2026-03-25T08:13:09.750" v="457" actId="9405"/>
          <ac:inkMkLst>
            <pc:docMk/>
            <pc:sldMk cId="1704921154" sldId="298"/>
            <ac:inkMk id="185" creationId="{17C2F68F-4F47-03D0-AB1B-964C20EF6242}"/>
          </ac:inkMkLst>
        </pc:inkChg>
        <pc:inkChg chg="add">
          <ac:chgData name="Stewart Gale" userId="3647ddd2-6040-41ae-a96d-232c23482af8" providerId="ADAL" clId="{163176A0-02FC-47D8-8D6B-77EA423298B5}" dt="2026-03-25T08:13:10.512" v="458" actId="9405"/>
          <ac:inkMkLst>
            <pc:docMk/>
            <pc:sldMk cId="1704921154" sldId="298"/>
            <ac:inkMk id="186" creationId="{BA3EC6F2-28BD-A521-9FD1-CB555F324181}"/>
          </ac:inkMkLst>
        </pc:inkChg>
        <pc:inkChg chg="add">
          <ac:chgData name="Stewart Gale" userId="3647ddd2-6040-41ae-a96d-232c23482af8" providerId="ADAL" clId="{163176A0-02FC-47D8-8D6B-77EA423298B5}" dt="2026-03-25T08:13:11.059" v="459" actId="9405"/>
          <ac:inkMkLst>
            <pc:docMk/>
            <pc:sldMk cId="1704921154" sldId="298"/>
            <ac:inkMk id="187" creationId="{2BA2A27A-0053-D569-2009-E856D686883C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189" creationId="{C0D5DDB8-317E-1894-7699-248238AF2602}"/>
          </ac:inkMkLst>
        </pc:inkChg>
        <pc:inkChg chg="add del">
          <ac:chgData name="Stewart Gale" userId="3647ddd2-6040-41ae-a96d-232c23482af8" providerId="ADAL" clId="{163176A0-02FC-47D8-8D6B-77EA423298B5}" dt="2026-03-25T08:13:26.675" v="479"/>
          <ac:inkMkLst>
            <pc:docMk/>
            <pc:sldMk cId="1704921154" sldId="298"/>
            <ac:inkMk id="190" creationId="{A7601BD6-116E-D7E9-9203-ADF9E2A54CE8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191" creationId="{2F060236-7A1E-D198-4B0C-C9106B9CC05E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193" creationId="{83ED9720-2749-2244-FC37-90EEA06C5AC7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194" creationId="{28E74C6F-9881-EA54-C6AC-08F5E305D2CD}"/>
          </ac:inkMkLst>
        </pc:inkChg>
        <pc:inkChg chg="add mod">
          <ac:chgData name="Stewart Gale" userId="3647ddd2-6040-41ae-a96d-232c23482af8" providerId="ADAL" clId="{163176A0-02FC-47D8-8D6B-77EA423298B5}" dt="2026-03-25T08:13:20.051" v="469"/>
          <ac:inkMkLst>
            <pc:docMk/>
            <pc:sldMk cId="1704921154" sldId="298"/>
            <ac:inkMk id="195" creationId="{B29563A7-22BE-B0E3-D826-5B1B57D56337}"/>
          </ac:inkMkLst>
        </pc:inkChg>
        <pc:inkChg chg="add mod">
          <ac:chgData name="Stewart Gale" userId="3647ddd2-6040-41ae-a96d-232c23482af8" providerId="ADAL" clId="{163176A0-02FC-47D8-8D6B-77EA423298B5}" dt="2026-03-25T08:13:20.051" v="469"/>
          <ac:inkMkLst>
            <pc:docMk/>
            <pc:sldMk cId="1704921154" sldId="298"/>
            <ac:inkMk id="196" creationId="{5F39E9FC-8547-7E6A-6763-131D70CD2E4A}"/>
          </ac:inkMkLst>
        </pc:inkChg>
        <pc:inkChg chg="add">
          <ac:chgData name="Stewart Gale" userId="3647ddd2-6040-41ae-a96d-232c23482af8" providerId="ADAL" clId="{163176A0-02FC-47D8-8D6B-77EA423298B5}" dt="2026-03-25T08:13:20.427" v="470" actId="9405"/>
          <ac:inkMkLst>
            <pc:docMk/>
            <pc:sldMk cId="1704921154" sldId="298"/>
            <ac:inkMk id="198" creationId="{782EB47F-5180-7E0B-4C7F-B7DE9F838E77}"/>
          </ac:inkMkLst>
        </pc:inkChg>
        <pc:inkChg chg="add mod">
          <ac:chgData name="Stewart Gale" userId="3647ddd2-6040-41ae-a96d-232c23482af8" providerId="ADAL" clId="{163176A0-02FC-47D8-8D6B-77EA423298B5}" dt="2026-03-25T08:15:17.388" v="577"/>
          <ac:inkMkLst>
            <pc:docMk/>
            <pc:sldMk cId="1704921154" sldId="298"/>
            <ac:inkMk id="200" creationId="{87D53BD6-72A7-57F8-10DD-790BEE2088FF}"/>
          </ac:inkMkLst>
        </pc:inkChg>
        <pc:inkChg chg="add mod">
          <ac:chgData name="Stewart Gale" userId="3647ddd2-6040-41ae-a96d-232c23482af8" providerId="ADAL" clId="{163176A0-02FC-47D8-8D6B-77EA423298B5}" dt="2026-03-25T08:15:17.388" v="577"/>
          <ac:inkMkLst>
            <pc:docMk/>
            <pc:sldMk cId="1704921154" sldId="298"/>
            <ac:inkMk id="201" creationId="{FAD61D3B-7109-C1B1-8F44-197B370F63F6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202" creationId="{E08EB10A-9DB9-1AF7-EB7F-4EF4A030247F}"/>
          </ac:inkMkLst>
        </pc:inkChg>
        <pc:inkChg chg="add mod">
          <ac:chgData name="Stewart Gale" userId="3647ddd2-6040-41ae-a96d-232c23482af8" providerId="ADAL" clId="{163176A0-02FC-47D8-8D6B-77EA423298B5}" dt="2026-03-25T08:13:23.662" v="477"/>
          <ac:inkMkLst>
            <pc:docMk/>
            <pc:sldMk cId="1704921154" sldId="298"/>
            <ac:inkMk id="203" creationId="{6AAD3AC0-CE1E-3E41-7ACF-D0270F7D7238}"/>
          </ac:inkMkLst>
        </pc:inkChg>
        <pc:inkChg chg="add">
          <ac:chgData name="Stewart Gale" userId="3647ddd2-6040-41ae-a96d-232c23482af8" providerId="ADAL" clId="{163176A0-02FC-47D8-8D6B-77EA423298B5}" dt="2026-03-25T08:13:22.753" v="476" actId="9405"/>
          <ac:inkMkLst>
            <pc:docMk/>
            <pc:sldMk cId="1704921154" sldId="298"/>
            <ac:inkMk id="204" creationId="{2516A97D-1356-63D9-F8AB-40FA15ED440C}"/>
          </ac:inkMkLst>
        </pc:inkChg>
        <pc:inkChg chg="add">
          <ac:chgData name="Stewart Gale" userId="3647ddd2-6040-41ae-a96d-232c23482af8" providerId="ADAL" clId="{163176A0-02FC-47D8-8D6B-77EA423298B5}" dt="2026-03-25T08:13:24.822" v="478" actId="9405"/>
          <ac:inkMkLst>
            <pc:docMk/>
            <pc:sldMk cId="1704921154" sldId="298"/>
            <ac:inkMk id="206" creationId="{5CDA781A-E38C-84AF-96C8-86CD235360FA}"/>
          </ac:inkMkLst>
        </pc:inkChg>
        <pc:inkChg chg="add mod">
          <ac:chgData name="Stewart Gale" userId="3647ddd2-6040-41ae-a96d-232c23482af8" providerId="ADAL" clId="{163176A0-02FC-47D8-8D6B-77EA423298B5}" dt="2026-03-25T08:13:43.427" v="499"/>
          <ac:inkMkLst>
            <pc:docMk/>
            <pc:sldMk cId="1704921154" sldId="298"/>
            <ac:inkMk id="208" creationId="{D7985817-279C-1E0D-D057-24826CC2BAD2}"/>
          </ac:inkMkLst>
        </pc:inkChg>
        <pc:inkChg chg="add del mod">
          <ac:chgData name="Stewart Gale" userId="3647ddd2-6040-41ae-a96d-232c23482af8" providerId="ADAL" clId="{163176A0-02FC-47D8-8D6B-77EA423298B5}" dt="2026-03-25T08:13:43.427" v="499"/>
          <ac:inkMkLst>
            <pc:docMk/>
            <pc:sldMk cId="1704921154" sldId="298"/>
            <ac:inkMk id="209" creationId="{D3956E39-5534-A1A2-39B4-8A8AB4227E3A}"/>
          </ac:inkMkLst>
        </pc:inkChg>
        <pc:inkChg chg="add del mod">
          <ac:chgData name="Stewart Gale" userId="3647ddd2-6040-41ae-a96d-232c23482af8" providerId="ADAL" clId="{163176A0-02FC-47D8-8D6B-77EA423298B5}" dt="2026-03-25T08:13:42.808" v="498"/>
          <ac:inkMkLst>
            <pc:docMk/>
            <pc:sldMk cId="1704921154" sldId="298"/>
            <ac:inkMk id="210" creationId="{3679462F-5DF0-9D91-DCA9-3698B7A1D8D2}"/>
          </ac:inkMkLst>
        </pc:inkChg>
        <pc:inkChg chg="add del mod">
          <ac:chgData name="Stewart Gale" userId="3647ddd2-6040-41ae-a96d-232c23482af8" providerId="ADAL" clId="{163176A0-02FC-47D8-8D6B-77EA423298B5}" dt="2026-03-25T08:13:38.654" v="489"/>
          <ac:inkMkLst>
            <pc:docMk/>
            <pc:sldMk cId="1704921154" sldId="298"/>
            <ac:inkMk id="212" creationId="{B2184D8D-5396-62C9-F080-3D0B3E750BC1}"/>
          </ac:inkMkLst>
        </pc:inkChg>
        <pc:inkChg chg="add del mod">
          <ac:chgData name="Stewart Gale" userId="3647ddd2-6040-41ae-a96d-232c23482af8" providerId="ADAL" clId="{163176A0-02FC-47D8-8D6B-77EA423298B5}" dt="2026-03-25T08:13:38.655" v="490"/>
          <ac:inkMkLst>
            <pc:docMk/>
            <pc:sldMk cId="1704921154" sldId="298"/>
            <ac:inkMk id="213" creationId="{3664C87C-752E-139C-6AAD-34CF7467F3E2}"/>
          </ac:inkMkLst>
        </pc:inkChg>
        <pc:inkChg chg="add del mod">
          <ac:chgData name="Stewart Gale" userId="3647ddd2-6040-41ae-a96d-232c23482af8" providerId="ADAL" clId="{163176A0-02FC-47D8-8D6B-77EA423298B5}" dt="2026-03-25T08:13:42.802" v="496"/>
          <ac:inkMkLst>
            <pc:docMk/>
            <pc:sldMk cId="1704921154" sldId="298"/>
            <ac:inkMk id="215" creationId="{284587D2-667A-54F1-7957-F42D9400F635}"/>
          </ac:inkMkLst>
        </pc:inkChg>
        <pc:inkChg chg="add del mod">
          <ac:chgData name="Stewart Gale" userId="3647ddd2-6040-41ae-a96d-232c23482af8" providerId="ADAL" clId="{163176A0-02FC-47D8-8D6B-77EA423298B5}" dt="2026-03-25T08:13:42.798" v="495"/>
          <ac:inkMkLst>
            <pc:docMk/>
            <pc:sldMk cId="1704921154" sldId="298"/>
            <ac:inkMk id="216" creationId="{379F801B-F281-8EC9-43E1-F4C28799AE8E}"/>
          </ac:inkMkLst>
        </pc:inkChg>
        <pc:inkChg chg="add del mod">
          <ac:chgData name="Stewart Gale" userId="3647ddd2-6040-41ae-a96d-232c23482af8" providerId="ADAL" clId="{163176A0-02FC-47D8-8D6B-77EA423298B5}" dt="2026-03-25T08:13:42.806" v="497"/>
          <ac:inkMkLst>
            <pc:docMk/>
            <pc:sldMk cId="1704921154" sldId="298"/>
            <ac:inkMk id="217" creationId="{BF0B7567-2326-80B6-233B-8BC9B35305DC}"/>
          </ac:inkMkLst>
        </pc:inkChg>
        <pc:inkChg chg="add mod">
          <ac:chgData name="Stewart Gale" userId="3647ddd2-6040-41ae-a96d-232c23482af8" providerId="ADAL" clId="{163176A0-02FC-47D8-8D6B-77EA423298B5}" dt="2026-03-25T08:13:45.470" v="502"/>
          <ac:inkMkLst>
            <pc:docMk/>
            <pc:sldMk cId="1704921154" sldId="298"/>
            <ac:inkMk id="219" creationId="{88AB9774-DD61-1A88-2672-40D0F0C604BD}"/>
          </ac:inkMkLst>
        </pc:inkChg>
        <pc:inkChg chg="add mod">
          <ac:chgData name="Stewart Gale" userId="3647ddd2-6040-41ae-a96d-232c23482af8" providerId="ADAL" clId="{163176A0-02FC-47D8-8D6B-77EA423298B5}" dt="2026-03-25T08:13:45.470" v="502"/>
          <ac:inkMkLst>
            <pc:docMk/>
            <pc:sldMk cId="1704921154" sldId="298"/>
            <ac:inkMk id="220" creationId="{3E6E6758-0191-22AD-0017-E167C0AEC172}"/>
          </ac:inkMkLst>
        </pc:inkChg>
        <pc:inkChg chg="add del">
          <ac:chgData name="Stewart Gale" userId="3647ddd2-6040-41ae-a96d-232c23482af8" providerId="ADAL" clId="{163176A0-02FC-47D8-8D6B-77EA423298B5}" dt="2026-03-25T08:13:56.728" v="511"/>
          <ac:inkMkLst>
            <pc:docMk/>
            <pc:sldMk cId="1704921154" sldId="298"/>
            <ac:inkMk id="222" creationId="{60335590-BB37-292E-90D6-3A2BB9869C68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23" creationId="{E44963E6-1390-803E-C132-47046B1D8DEA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24" creationId="{CD5D73DD-B8EC-C9F9-8B64-9055EB09679B}"/>
          </ac:inkMkLst>
        </pc:inkChg>
        <pc:inkChg chg="add mod">
          <ac:chgData name="Stewart Gale" userId="3647ddd2-6040-41ae-a96d-232c23482af8" providerId="ADAL" clId="{163176A0-02FC-47D8-8D6B-77EA423298B5}" dt="2026-03-25T08:14:38.239" v="552"/>
          <ac:inkMkLst>
            <pc:docMk/>
            <pc:sldMk cId="1704921154" sldId="298"/>
            <ac:inkMk id="225" creationId="{F4A52CD7-C709-0C9D-A83E-8C902A9CDA80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26" creationId="{591EF58C-3F09-1843-5FE3-4606CDA50350}"/>
          </ac:inkMkLst>
        </pc:inkChg>
        <pc:inkChg chg="add">
          <ac:chgData name="Stewart Gale" userId="3647ddd2-6040-41ae-a96d-232c23482af8" providerId="ADAL" clId="{163176A0-02FC-47D8-8D6B-77EA423298B5}" dt="2026-03-25T08:13:55.382" v="510" actId="9405"/>
          <ac:inkMkLst>
            <pc:docMk/>
            <pc:sldMk cId="1704921154" sldId="298"/>
            <ac:inkMk id="229" creationId="{A219B2AD-7D50-CDA1-0557-42DB2304D1D0}"/>
          </ac:inkMkLst>
        </pc:inkChg>
        <pc:inkChg chg="add mod">
          <ac:chgData name="Stewart Gale" userId="3647ddd2-6040-41ae-a96d-232c23482af8" providerId="ADAL" clId="{163176A0-02FC-47D8-8D6B-77EA423298B5}" dt="2026-03-25T08:14:24.444" v="541"/>
          <ac:inkMkLst>
            <pc:docMk/>
            <pc:sldMk cId="1704921154" sldId="298"/>
            <ac:inkMk id="231" creationId="{8C6CF44F-10CC-FE1A-682A-649C2109D969}"/>
          </ac:inkMkLst>
        </pc:inkChg>
        <pc:inkChg chg="add del mod">
          <ac:chgData name="Stewart Gale" userId="3647ddd2-6040-41ae-a96d-232c23482af8" providerId="ADAL" clId="{163176A0-02FC-47D8-8D6B-77EA423298B5}" dt="2026-03-25T08:14:24.443" v="540"/>
          <ac:inkMkLst>
            <pc:docMk/>
            <pc:sldMk cId="1704921154" sldId="298"/>
            <ac:inkMk id="232" creationId="{1183FD75-7103-866E-3ED9-EDAE4495693D}"/>
          </ac:inkMkLst>
        </pc:inkChg>
        <pc:inkChg chg="add del mod">
          <ac:chgData name="Stewart Gale" userId="3647ddd2-6040-41ae-a96d-232c23482af8" providerId="ADAL" clId="{163176A0-02FC-47D8-8D6B-77EA423298B5}" dt="2026-03-25T08:14:23.047" v="537"/>
          <ac:inkMkLst>
            <pc:docMk/>
            <pc:sldMk cId="1704921154" sldId="298"/>
            <ac:inkMk id="233" creationId="{5ED083C2-33BF-967E-7050-45D17007BCAB}"/>
          </ac:inkMkLst>
        </pc:inkChg>
        <pc:inkChg chg="add del mod">
          <ac:chgData name="Stewart Gale" userId="3647ddd2-6040-41ae-a96d-232c23482af8" providerId="ADAL" clId="{163176A0-02FC-47D8-8D6B-77EA423298B5}" dt="2026-03-25T08:14:23.048" v="538"/>
          <ac:inkMkLst>
            <pc:docMk/>
            <pc:sldMk cId="1704921154" sldId="298"/>
            <ac:inkMk id="234" creationId="{B2EEA46F-E2F6-7AC5-B093-0544A040BBB0}"/>
          </ac:inkMkLst>
        </pc:inkChg>
        <pc:inkChg chg="add del mod">
          <ac:chgData name="Stewart Gale" userId="3647ddd2-6040-41ae-a96d-232c23482af8" providerId="ADAL" clId="{163176A0-02FC-47D8-8D6B-77EA423298B5}" dt="2026-03-25T08:14:24.444" v="541"/>
          <ac:inkMkLst>
            <pc:docMk/>
            <pc:sldMk cId="1704921154" sldId="298"/>
            <ac:inkMk id="236" creationId="{B3952233-8E38-A939-5297-A4F7F358C876}"/>
          </ac:inkMkLst>
        </pc:inkChg>
        <pc:inkChg chg="add del">
          <ac:chgData name="Stewart Gale" userId="3647ddd2-6040-41ae-a96d-232c23482af8" providerId="ADAL" clId="{163176A0-02FC-47D8-8D6B-77EA423298B5}" dt="2026-03-25T08:14:08.048" v="524"/>
          <ac:inkMkLst>
            <pc:docMk/>
            <pc:sldMk cId="1704921154" sldId="298"/>
            <ac:inkMk id="238" creationId="{179DDD2E-57BC-6FC2-2D17-B786154FB66A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39" creationId="{0BCF33F8-16E8-7ED8-F496-94EB1BE7F94D}"/>
          </ac:inkMkLst>
        </pc:inkChg>
        <pc:inkChg chg="add mod">
          <ac:chgData name="Stewart Gale" userId="3647ddd2-6040-41ae-a96d-232c23482af8" providerId="ADAL" clId="{163176A0-02FC-47D8-8D6B-77EA423298B5}" dt="2026-03-25T08:14:21.034" v="536"/>
          <ac:inkMkLst>
            <pc:docMk/>
            <pc:sldMk cId="1704921154" sldId="298"/>
            <ac:inkMk id="240" creationId="{11ED780F-5BC7-DF70-8ED0-EAAE23AABC58}"/>
          </ac:inkMkLst>
        </pc:inkChg>
        <pc:inkChg chg="add">
          <ac:chgData name="Stewart Gale" userId="3647ddd2-6040-41ae-a96d-232c23482af8" providerId="ADAL" clId="{163176A0-02FC-47D8-8D6B-77EA423298B5}" dt="2026-03-25T08:14:09.423" v="526" actId="9405"/>
          <ac:inkMkLst>
            <pc:docMk/>
            <pc:sldMk cId="1704921154" sldId="298"/>
            <ac:inkMk id="242" creationId="{8D90C8FF-1456-0D48-29C1-2203B094FD2F}"/>
          </ac:inkMkLst>
        </pc:inkChg>
        <pc:inkChg chg="add mod">
          <ac:chgData name="Stewart Gale" userId="3647ddd2-6040-41ae-a96d-232c23482af8" providerId="ADAL" clId="{163176A0-02FC-47D8-8D6B-77EA423298B5}" dt="2026-03-25T08:14:14.002" v="534"/>
          <ac:inkMkLst>
            <pc:docMk/>
            <pc:sldMk cId="1704921154" sldId="298"/>
            <ac:inkMk id="243" creationId="{2EC76624-359B-50CE-9807-73FA79C72A73}"/>
          </ac:inkMkLst>
        </pc:inkChg>
        <pc:inkChg chg="add mod">
          <ac:chgData name="Stewart Gale" userId="3647ddd2-6040-41ae-a96d-232c23482af8" providerId="ADAL" clId="{163176A0-02FC-47D8-8D6B-77EA423298B5}" dt="2026-03-25T08:14:38.239" v="552"/>
          <ac:inkMkLst>
            <pc:docMk/>
            <pc:sldMk cId="1704921154" sldId="298"/>
            <ac:inkMk id="244" creationId="{541DF7A0-B167-5F98-F439-D2AF39AC45F0}"/>
          </ac:inkMkLst>
        </pc:inkChg>
        <pc:inkChg chg="add mod">
          <ac:chgData name="Stewart Gale" userId="3647ddd2-6040-41ae-a96d-232c23482af8" providerId="ADAL" clId="{163176A0-02FC-47D8-8D6B-77EA423298B5}" dt="2026-03-25T08:14:38.239" v="552"/>
          <ac:inkMkLst>
            <pc:docMk/>
            <pc:sldMk cId="1704921154" sldId="298"/>
            <ac:inkMk id="247" creationId="{5ABBEF31-E507-7C54-9B85-3B1976BDD73B}"/>
          </ac:inkMkLst>
        </pc:inkChg>
        <pc:inkChg chg="add mod">
          <ac:chgData name="Stewart Gale" userId="3647ddd2-6040-41ae-a96d-232c23482af8" providerId="ADAL" clId="{163176A0-02FC-47D8-8D6B-77EA423298B5}" dt="2026-03-25T08:14:38.239" v="552"/>
          <ac:inkMkLst>
            <pc:docMk/>
            <pc:sldMk cId="1704921154" sldId="298"/>
            <ac:inkMk id="248" creationId="{33A85E64-92EE-7E06-DA5C-65E278186136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49" creationId="{A3B01DD8-E79A-8AA3-E6E5-C667A93D9F17}"/>
          </ac:inkMkLst>
        </pc:inkChg>
        <pc:inkChg chg="add mod">
          <ac:chgData name="Stewart Gale" userId="3647ddd2-6040-41ae-a96d-232c23482af8" providerId="ADAL" clId="{163176A0-02FC-47D8-8D6B-77EA423298B5}" dt="2026-03-25T08:14:14.002" v="534"/>
          <ac:inkMkLst>
            <pc:docMk/>
            <pc:sldMk cId="1704921154" sldId="298"/>
            <ac:inkMk id="250" creationId="{01C755F8-4ABB-E6F5-DB01-09F089846A2B}"/>
          </ac:inkMkLst>
        </pc:inkChg>
        <pc:inkChg chg="add del mod">
          <ac:chgData name="Stewart Gale" userId="3647ddd2-6040-41ae-a96d-232c23482af8" providerId="ADAL" clId="{163176A0-02FC-47D8-8D6B-77EA423298B5}" dt="2026-03-25T08:14:24.442" v="539"/>
          <ac:inkMkLst>
            <pc:docMk/>
            <pc:sldMk cId="1704921154" sldId="298"/>
            <ac:inkMk id="252" creationId="{782990BE-AEA8-BDCA-CA90-88B52C4401AE}"/>
          </ac:inkMkLst>
        </pc:inkChg>
        <pc:inkChg chg="add mod">
          <ac:chgData name="Stewart Gale" userId="3647ddd2-6040-41ae-a96d-232c23482af8" providerId="ADAL" clId="{163176A0-02FC-47D8-8D6B-77EA423298B5}" dt="2026-03-25T08:14:26.804" v="544"/>
          <ac:inkMkLst>
            <pc:docMk/>
            <pc:sldMk cId="1704921154" sldId="298"/>
            <ac:inkMk id="254" creationId="{0E3E6359-5D95-E31E-0F66-334E8B9E5F85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55" creationId="{204D680D-FBB4-6402-14F7-6314785219CA}"/>
          </ac:inkMkLst>
        </pc:inkChg>
        <pc:inkChg chg="add del">
          <ac:chgData name="Stewart Gale" userId="3647ddd2-6040-41ae-a96d-232c23482af8" providerId="ADAL" clId="{163176A0-02FC-47D8-8D6B-77EA423298B5}" dt="2026-03-25T08:15:19.453" v="580"/>
          <ac:inkMkLst>
            <pc:docMk/>
            <pc:sldMk cId="1704921154" sldId="298"/>
            <ac:inkMk id="257" creationId="{716A34C7-1260-FD57-7611-D49F0D2BF658}"/>
          </ac:inkMkLst>
        </pc:inkChg>
        <pc:inkChg chg="add del mod">
          <ac:chgData name="Stewart Gale" userId="3647ddd2-6040-41ae-a96d-232c23482af8" providerId="ADAL" clId="{163176A0-02FC-47D8-8D6B-77EA423298B5}" dt="2026-03-25T08:14:38.239" v="552"/>
          <ac:inkMkLst>
            <pc:docMk/>
            <pc:sldMk cId="1704921154" sldId="298"/>
            <ac:inkMk id="258" creationId="{8D9E62E7-BBD5-B7E8-7786-5DE082A278AE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60" creationId="{A070CBF3-306D-BF8C-DCD7-CA1260AFDD0A}"/>
          </ac:inkMkLst>
        </pc:inkChg>
        <pc:inkChg chg="add mod">
          <ac:chgData name="Stewart Gale" userId="3647ddd2-6040-41ae-a96d-232c23482af8" providerId="ADAL" clId="{163176A0-02FC-47D8-8D6B-77EA423298B5}" dt="2026-03-25T08:14:36.414" v="551"/>
          <ac:inkMkLst>
            <pc:docMk/>
            <pc:sldMk cId="1704921154" sldId="298"/>
            <ac:inkMk id="261" creationId="{398E8BE6-18EC-705C-1727-2A39AAA491AA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62" creationId="{695E9A78-B214-1190-1439-BF44FE6A18FE}"/>
          </ac:inkMkLst>
        </pc:inkChg>
        <pc:inkChg chg="add mod">
          <ac:chgData name="Stewart Gale" userId="3647ddd2-6040-41ae-a96d-232c23482af8" providerId="ADAL" clId="{163176A0-02FC-47D8-8D6B-77EA423298B5}" dt="2026-03-25T08:14:41.429" v="555"/>
          <ac:inkMkLst>
            <pc:docMk/>
            <pc:sldMk cId="1704921154" sldId="298"/>
            <ac:inkMk id="264" creationId="{ABFD173A-11E5-ABC3-EEB2-1CDAF497E039}"/>
          </ac:inkMkLst>
        </pc:inkChg>
        <pc:inkChg chg="add">
          <ac:chgData name="Stewart Gale" userId="3647ddd2-6040-41ae-a96d-232c23482af8" providerId="ADAL" clId="{163176A0-02FC-47D8-8D6B-77EA423298B5}" dt="2026-03-25T08:14:40.542" v="554" actId="9405"/>
          <ac:inkMkLst>
            <pc:docMk/>
            <pc:sldMk cId="1704921154" sldId="298"/>
            <ac:inkMk id="265" creationId="{3EFE353E-B390-D45A-1741-E6FF49BE56DC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68" creationId="{7B8026FF-CD65-A3A3-D8F9-24D785CC5C77}"/>
          </ac:inkMkLst>
        </pc:inkChg>
        <pc:inkChg chg="add mod">
          <ac:chgData name="Stewart Gale" userId="3647ddd2-6040-41ae-a96d-232c23482af8" providerId="ADAL" clId="{163176A0-02FC-47D8-8D6B-77EA423298B5}" dt="2026-03-25T08:15:19.452" v="579"/>
          <ac:inkMkLst>
            <pc:docMk/>
            <pc:sldMk cId="1704921154" sldId="298"/>
            <ac:inkMk id="269" creationId="{82BD66AC-096C-7F89-9744-886503FAFD60}"/>
          </ac:inkMkLst>
        </pc:inkChg>
        <pc:inkChg chg="add mod">
          <ac:chgData name="Stewart Gale" userId="3647ddd2-6040-41ae-a96d-232c23482af8" providerId="ADAL" clId="{163176A0-02FC-47D8-8D6B-77EA423298B5}" dt="2026-03-25T08:14:47.075" v="562"/>
          <ac:inkMkLst>
            <pc:docMk/>
            <pc:sldMk cId="1704921154" sldId="298"/>
            <ac:inkMk id="271" creationId="{8EA5FD9C-6B1A-20E2-29F8-B54B2A8A6B5A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72" creationId="{936C5FD7-9504-9399-E2AF-C28B26955E44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73" creationId="{118199B6-57B7-3258-F106-139F460F70B1}"/>
          </ac:inkMkLst>
        </pc:inkChg>
        <pc:inkChg chg="add">
          <ac:chgData name="Stewart Gale" userId="3647ddd2-6040-41ae-a96d-232c23482af8" providerId="ADAL" clId="{163176A0-02FC-47D8-8D6B-77EA423298B5}" dt="2026-03-25T08:15:00.537" v="563" actId="9405"/>
          <ac:inkMkLst>
            <pc:docMk/>
            <pc:sldMk cId="1704921154" sldId="298"/>
            <ac:inkMk id="275" creationId="{205966CD-DEC6-EB74-2E79-3734579C96C4}"/>
          </ac:inkMkLst>
        </pc:inkChg>
        <pc:inkChg chg="add">
          <ac:chgData name="Stewart Gale" userId="3647ddd2-6040-41ae-a96d-232c23482af8" providerId="ADAL" clId="{163176A0-02FC-47D8-8D6B-77EA423298B5}" dt="2026-03-25T08:15:01.066" v="564" actId="9405"/>
          <ac:inkMkLst>
            <pc:docMk/>
            <pc:sldMk cId="1704921154" sldId="298"/>
            <ac:inkMk id="276" creationId="{8FEF59BF-14A7-1B1D-BD3A-B3BD3D12398A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78" creationId="{A5BC128B-6B4D-41B6-C2E5-AB1EC8B2AF7E}"/>
          </ac:inkMkLst>
        </pc:inkChg>
        <pc:inkChg chg="add mod">
          <ac:chgData name="Stewart Gale" userId="3647ddd2-6040-41ae-a96d-232c23482af8" providerId="ADAL" clId="{163176A0-02FC-47D8-8D6B-77EA423298B5}" dt="2026-03-25T08:15:08.970" v="571"/>
          <ac:inkMkLst>
            <pc:docMk/>
            <pc:sldMk cId="1704921154" sldId="298"/>
            <ac:inkMk id="279" creationId="{4AC2DBAA-6E7C-3548-0A57-314A24F896C8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80" creationId="{F47DCC88-9E7D-8B12-D7B9-66F10C823732}"/>
          </ac:inkMkLst>
        </pc:inkChg>
        <pc:inkChg chg="add del mod">
          <ac:chgData name="Stewart Gale" userId="3647ddd2-6040-41ae-a96d-232c23482af8" providerId="ADAL" clId="{163176A0-02FC-47D8-8D6B-77EA423298B5}" dt="2026-03-25T08:15:22.855" v="583"/>
          <ac:inkMkLst>
            <pc:docMk/>
            <pc:sldMk cId="1704921154" sldId="298"/>
            <ac:inkMk id="282" creationId="{C386F9A6-F7CF-4513-1264-28C581798B01}"/>
          </ac:inkMkLst>
        </pc:inkChg>
        <pc:inkChg chg="add del">
          <ac:chgData name="Stewart Gale" userId="3647ddd2-6040-41ae-a96d-232c23482af8" providerId="ADAL" clId="{163176A0-02FC-47D8-8D6B-77EA423298B5}" dt="2026-03-25T08:15:12.994" v="573"/>
          <ac:inkMkLst>
            <pc:docMk/>
            <pc:sldMk cId="1704921154" sldId="298"/>
            <ac:inkMk id="284" creationId="{A162BE88-B257-40DF-BFB6-49C482AC9B43}"/>
          </ac:inkMkLst>
        </pc:inkChg>
        <pc:inkChg chg="add del">
          <ac:chgData name="Stewart Gale" userId="3647ddd2-6040-41ae-a96d-232c23482af8" providerId="ADAL" clId="{163176A0-02FC-47D8-8D6B-77EA423298B5}" dt="2026-03-25T08:15:18.952" v="578"/>
          <ac:inkMkLst>
            <pc:docMk/>
            <pc:sldMk cId="1704921154" sldId="298"/>
            <ac:inkMk id="285" creationId="{162A2C87-6A2B-69AC-4DC2-6CD771F6EB72}"/>
          </ac:inkMkLst>
        </pc:inkChg>
        <pc:inkChg chg="add mod">
          <ac:chgData name="Stewart Gale" userId="3647ddd2-6040-41ae-a96d-232c23482af8" providerId="ADAL" clId="{163176A0-02FC-47D8-8D6B-77EA423298B5}" dt="2026-03-25T08:15:21.767" v="582"/>
          <ac:inkMkLst>
            <pc:docMk/>
            <pc:sldMk cId="1704921154" sldId="298"/>
            <ac:inkMk id="286" creationId="{0F54CC6A-5605-22B3-F6FB-B821DFD46A8E}"/>
          </ac:inkMkLst>
        </pc:inkChg>
        <pc:inkChg chg="add">
          <ac:chgData name="Stewart Gale" userId="3647ddd2-6040-41ae-a96d-232c23482af8" providerId="ADAL" clId="{163176A0-02FC-47D8-8D6B-77EA423298B5}" dt="2026-03-25T08:15:16.816" v="576" actId="9405"/>
          <ac:inkMkLst>
            <pc:docMk/>
            <pc:sldMk cId="1704921154" sldId="298"/>
            <ac:inkMk id="287" creationId="{C179AA35-D6A3-F625-4BAA-5C85F070AE48}"/>
          </ac:inkMkLst>
        </pc:inkChg>
        <pc:inkChg chg="add">
          <ac:chgData name="Stewart Gale" userId="3647ddd2-6040-41ae-a96d-232c23482af8" providerId="ADAL" clId="{163176A0-02FC-47D8-8D6B-77EA423298B5}" dt="2026-03-25T08:15:20.807" v="581" actId="9405"/>
          <ac:inkMkLst>
            <pc:docMk/>
            <pc:sldMk cId="1704921154" sldId="298"/>
            <ac:inkMk id="289" creationId="{50D936D7-9B03-7BA6-7D1D-1BD7173588E8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1" creationId="{A13CA91A-5F37-C637-D3D2-7AA6D6211AAD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2" creationId="{E6FBEC93-54DB-0EC3-6F75-7A306158211A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3" creationId="{9BD469C6-1898-2110-A2E6-03DC662F8115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4" creationId="{02DBC01A-BE60-BE30-65A3-F825205E1983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5" creationId="{3790D8E9-6F76-3746-C8B0-4E21D01EA910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6" creationId="{90717A70-BCAE-85DE-73E1-39940870CA15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7" creationId="{36AF04E3-7236-B338-DCAF-728315E7BEBD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8" creationId="{F89FC369-A04D-2EAB-E558-3C3F2B79CA87}"/>
          </ac:inkMkLst>
        </pc:inkChg>
        <pc:inkChg chg="add mod">
          <ac:chgData name="Stewart Gale" userId="3647ddd2-6040-41ae-a96d-232c23482af8" providerId="ADAL" clId="{163176A0-02FC-47D8-8D6B-77EA423298B5}" dt="2026-03-25T08:15:29.603" v="593"/>
          <ac:inkMkLst>
            <pc:docMk/>
            <pc:sldMk cId="1704921154" sldId="298"/>
            <ac:inkMk id="299" creationId="{47C0C4A9-BB14-1FD3-A22D-440BF3BD5F74}"/>
          </ac:inkMkLst>
        </pc:inkChg>
      </pc:sldChg>
      <pc:sldChg chg="addSp delSp modSp new del mod">
        <pc:chgData name="Stewart Gale" userId="3647ddd2-6040-41ae-a96d-232c23482af8" providerId="ADAL" clId="{163176A0-02FC-47D8-8D6B-77EA423298B5}" dt="2026-03-25T07:51:46.104" v="44" actId="47"/>
        <pc:sldMkLst>
          <pc:docMk/>
          <pc:sldMk cId="2530042573" sldId="298"/>
        </pc:sldMkLst>
        <pc:spChg chg="del">
          <ac:chgData name="Stewart Gale" userId="3647ddd2-6040-41ae-a96d-232c23482af8" providerId="ADAL" clId="{163176A0-02FC-47D8-8D6B-77EA423298B5}" dt="2026-03-25T07:50:25.760" v="14" actId="478"/>
          <ac:spMkLst>
            <pc:docMk/>
            <pc:sldMk cId="2530042573" sldId="298"/>
            <ac:spMk id="2" creationId="{38B109F0-E391-D13B-0423-B2F7570B348B}"/>
          </ac:spMkLst>
        </pc:spChg>
        <pc:spChg chg="del">
          <ac:chgData name="Stewart Gale" userId="3647ddd2-6040-41ae-a96d-232c23482af8" providerId="ADAL" clId="{163176A0-02FC-47D8-8D6B-77EA423298B5}" dt="2026-03-25T07:50:25.760" v="14" actId="478"/>
          <ac:spMkLst>
            <pc:docMk/>
            <pc:sldMk cId="2530042573" sldId="298"/>
            <ac:spMk id="3" creationId="{5DC8CB43-8554-8F79-F402-F360391731D6}"/>
          </ac:spMkLst>
        </pc:spChg>
        <pc:grpChg chg="del mod">
          <ac:chgData name="Stewart Gale" userId="3647ddd2-6040-41ae-a96d-232c23482af8" providerId="ADAL" clId="{163176A0-02FC-47D8-8D6B-77EA423298B5}" dt="2026-03-25T07:50:48.052" v="24"/>
          <ac:grpSpMkLst>
            <pc:docMk/>
            <pc:sldMk cId="2530042573" sldId="298"/>
            <ac:grpSpMk id="11" creationId="{5E8A5042-E0F2-F2F0-8657-94D2383AEE3D}"/>
          </ac:grpSpMkLst>
        </pc:grpChg>
        <pc:grpChg chg="mod">
          <ac:chgData name="Stewart Gale" userId="3647ddd2-6040-41ae-a96d-232c23482af8" providerId="ADAL" clId="{163176A0-02FC-47D8-8D6B-77EA423298B5}" dt="2026-03-25T07:50:46.549" v="22"/>
          <ac:grpSpMkLst>
            <pc:docMk/>
            <pc:sldMk cId="2530042573" sldId="298"/>
            <ac:grpSpMk id="12" creationId="{AED04824-0EE2-F6ED-47D0-0C8D5822A89C}"/>
          </ac:grpSpMkLst>
        </pc:grpChg>
        <pc:grpChg chg="mod">
          <ac:chgData name="Stewart Gale" userId="3647ddd2-6040-41ae-a96d-232c23482af8" providerId="ADAL" clId="{163176A0-02FC-47D8-8D6B-77EA423298B5}" dt="2026-03-25T07:50:48.052" v="24"/>
          <ac:grpSpMkLst>
            <pc:docMk/>
            <pc:sldMk cId="2530042573" sldId="298"/>
            <ac:grpSpMk id="14" creationId="{FF52F27E-0CCE-EDF3-66F2-EC9997629651}"/>
          </ac:grpSpMkLst>
        </pc:grpChg>
        <pc:grpChg chg="mod">
          <ac:chgData name="Stewart Gale" userId="3647ddd2-6040-41ae-a96d-232c23482af8" providerId="ADAL" clId="{163176A0-02FC-47D8-8D6B-77EA423298B5}" dt="2026-03-25T07:50:51.891" v="27"/>
          <ac:grpSpMkLst>
            <pc:docMk/>
            <pc:sldMk cId="2530042573" sldId="298"/>
            <ac:grpSpMk id="17" creationId="{DE31945B-5AA9-C506-3836-302CC57789EF}"/>
          </ac:grpSpMkLst>
        </pc:grpChg>
        <pc:grpChg chg="del mod">
          <ac:chgData name="Stewart Gale" userId="3647ddd2-6040-41ae-a96d-232c23482af8" providerId="ADAL" clId="{163176A0-02FC-47D8-8D6B-77EA423298B5}" dt="2026-03-25T07:51:06.554" v="39"/>
          <ac:grpSpMkLst>
            <pc:docMk/>
            <pc:sldMk cId="2530042573" sldId="298"/>
            <ac:grpSpMk id="23" creationId="{6012B7A4-923F-77DD-EF29-6431C0F3AA35}"/>
          </ac:grpSpMkLst>
        </pc:grpChg>
        <pc:grpChg chg="mod">
          <ac:chgData name="Stewart Gale" userId="3647ddd2-6040-41ae-a96d-232c23482af8" providerId="ADAL" clId="{163176A0-02FC-47D8-8D6B-77EA423298B5}" dt="2026-03-25T07:51:04.633" v="37"/>
          <ac:grpSpMkLst>
            <pc:docMk/>
            <pc:sldMk cId="2530042573" sldId="298"/>
            <ac:grpSpMk id="27" creationId="{0D3BA227-E831-30DB-8FFB-C80CC81FAE2B}"/>
          </ac:grpSpMkLst>
        </pc:grpChg>
        <pc:grpChg chg="mod">
          <ac:chgData name="Stewart Gale" userId="3647ddd2-6040-41ae-a96d-232c23482af8" providerId="ADAL" clId="{163176A0-02FC-47D8-8D6B-77EA423298B5}" dt="2026-03-25T07:51:06.554" v="39"/>
          <ac:grpSpMkLst>
            <pc:docMk/>
            <pc:sldMk cId="2530042573" sldId="298"/>
            <ac:grpSpMk id="29" creationId="{216AC842-B54C-B3A3-2009-D04BAB4B0F85}"/>
          </ac:grpSpMkLst>
        </pc:grpChg>
        <pc:grpChg chg="mod">
          <ac:chgData name="Stewart Gale" userId="3647ddd2-6040-41ae-a96d-232c23482af8" providerId="ADAL" clId="{163176A0-02FC-47D8-8D6B-77EA423298B5}" dt="2026-03-25T07:51:14.326" v="43"/>
          <ac:grpSpMkLst>
            <pc:docMk/>
            <pc:sldMk cId="2530042573" sldId="298"/>
            <ac:grpSpMk id="33" creationId="{D73D3D41-FBC1-8A83-A269-DD4FFF6B696B}"/>
          </ac:grpSpMkLst>
        </pc:grpChg>
        <pc:inkChg chg="add mod">
          <ac:chgData name="Stewart Gale" userId="3647ddd2-6040-41ae-a96d-232c23482af8" providerId="ADAL" clId="{163176A0-02FC-47D8-8D6B-77EA423298B5}" dt="2026-03-25T07:50:46.549" v="22"/>
          <ac:inkMkLst>
            <pc:docMk/>
            <pc:sldMk cId="2530042573" sldId="298"/>
            <ac:inkMk id="4" creationId="{AD8CA293-9A4B-8072-2AAC-5F90D2778C69}"/>
          </ac:inkMkLst>
        </pc:inkChg>
        <pc:inkChg chg="add mod">
          <ac:chgData name="Stewart Gale" userId="3647ddd2-6040-41ae-a96d-232c23482af8" providerId="ADAL" clId="{163176A0-02FC-47D8-8D6B-77EA423298B5}" dt="2026-03-25T07:50:46.549" v="22"/>
          <ac:inkMkLst>
            <pc:docMk/>
            <pc:sldMk cId="2530042573" sldId="298"/>
            <ac:inkMk id="5" creationId="{41EC4DFB-125B-8046-5586-74A364534DD1}"/>
          </ac:inkMkLst>
        </pc:inkChg>
        <pc:inkChg chg="add mod">
          <ac:chgData name="Stewart Gale" userId="3647ddd2-6040-41ae-a96d-232c23482af8" providerId="ADAL" clId="{163176A0-02FC-47D8-8D6B-77EA423298B5}" dt="2026-03-25T07:50:46.549" v="22"/>
          <ac:inkMkLst>
            <pc:docMk/>
            <pc:sldMk cId="2530042573" sldId="298"/>
            <ac:inkMk id="6" creationId="{487B92CE-07AB-D1CF-A0F1-DF2B1A5EAF82}"/>
          </ac:inkMkLst>
        </pc:inkChg>
        <pc:inkChg chg="add mod">
          <ac:chgData name="Stewart Gale" userId="3647ddd2-6040-41ae-a96d-232c23482af8" providerId="ADAL" clId="{163176A0-02FC-47D8-8D6B-77EA423298B5}" dt="2026-03-25T07:50:46.549" v="22"/>
          <ac:inkMkLst>
            <pc:docMk/>
            <pc:sldMk cId="2530042573" sldId="298"/>
            <ac:inkMk id="7" creationId="{644C2428-9280-0457-21E0-C5FC9539A94E}"/>
          </ac:inkMkLst>
        </pc:inkChg>
        <pc:inkChg chg="add mod">
          <ac:chgData name="Stewart Gale" userId="3647ddd2-6040-41ae-a96d-232c23482af8" providerId="ADAL" clId="{163176A0-02FC-47D8-8D6B-77EA423298B5}" dt="2026-03-25T07:50:48.052" v="24"/>
          <ac:inkMkLst>
            <pc:docMk/>
            <pc:sldMk cId="2530042573" sldId="298"/>
            <ac:inkMk id="8" creationId="{4EE2488A-C5A2-5C76-ACED-A73568ABF217}"/>
          </ac:inkMkLst>
        </pc:inkChg>
        <pc:inkChg chg="add mod">
          <ac:chgData name="Stewart Gale" userId="3647ddd2-6040-41ae-a96d-232c23482af8" providerId="ADAL" clId="{163176A0-02FC-47D8-8D6B-77EA423298B5}" dt="2026-03-25T07:50:48.052" v="24"/>
          <ac:inkMkLst>
            <pc:docMk/>
            <pc:sldMk cId="2530042573" sldId="298"/>
            <ac:inkMk id="9" creationId="{7CDE2D6B-39E9-FC7C-4252-E00B982BA521}"/>
          </ac:inkMkLst>
        </pc:inkChg>
        <pc:inkChg chg="add mod">
          <ac:chgData name="Stewart Gale" userId="3647ddd2-6040-41ae-a96d-232c23482af8" providerId="ADAL" clId="{163176A0-02FC-47D8-8D6B-77EA423298B5}" dt="2026-03-25T07:50:48.052" v="24"/>
          <ac:inkMkLst>
            <pc:docMk/>
            <pc:sldMk cId="2530042573" sldId="298"/>
            <ac:inkMk id="10" creationId="{6A69D03B-E418-D4E9-536D-EB35A84AAC6C}"/>
          </ac:inkMkLst>
        </pc:inkChg>
        <pc:inkChg chg="add mod">
          <ac:chgData name="Stewart Gale" userId="3647ddd2-6040-41ae-a96d-232c23482af8" providerId="ADAL" clId="{163176A0-02FC-47D8-8D6B-77EA423298B5}" dt="2026-03-25T07:50:48.052" v="24"/>
          <ac:inkMkLst>
            <pc:docMk/>
            <pc:sldMk cId="2530042573" sldId="298"/>
            <ac:inkMk id="13" creationId="{9B390ACF-9E46-F869-5F31-31ABF12E632C}"/>
          </ac:inkMkLst>
        </pc:inkChg>
        <pc:inkChg chg="add mod">
          <ac:chgData name="Stewart Gale" userId="3647ddd2-6040-41ae-a96d-232c23482af8" providerId="ADAL" clId="{163176A0-02FC-47D8-8D6B-77EA423298B5}" dt="2026-03-25T07:50:51.891" v="27"/>
          <ac:inkMkLst>
            <pc:docMk/>
            <pc:sldMk cId="2530042573" sldId="298"/>
            <ac:inkMk id="15" creationId="{DAE04F9D-C4FA-8894-8BCE-F99E126B9A56}"/>
          </ac:inkMkLst>
        </pc:inkChg>
        <pc:inkChg chg="add mod">
          <ac:chgData name="Stewart Gale" userId="3647ddd2-6040-41ae-a96d-232c23482af8" providerId="ADAL" clId="{163176A0-02FC-47D8-8D6B-77EA423298B5}" dt="2026-03-25T07:50:51.891" v="27"/>
          <ac:inkMkLst>
            <pc:docMk/>
            <pc:sldMk cId="2530042573" sldId="298"/>
            <ac:inkMk id="16" creationId="{9A88BD38-17BA-1E3B-B1E3-E774075E7851}"/>
          </ac:inkMkLst>
        </pc:inkChg>
        <pc:inkChg chg="add">
          <ac:chgData name="Stewart Gale" userId="3647ddd2-6040-41ae-a96d-232c23482af8" providerId="ADAL" clId="{163176A0-02FC-47D8-8D6B-77EA423298B5}" dt="2026-03-25T07:50:55.084" v="28" actId="9405"/>
          <ac:inkMkLst>
            <pc:docMk/>
            <pc:sldMk cId="2530042573" sldId="298"/>
            <ac:inkMk id="18" creationId="{5C1F3ACF-5F6C-8FAD-3019-94F3500F4ACA}"/>
          </ac:inkMkLst>
        </pc:inkChg>
        <pc:inkChg chg="add mod">
          <ac:chgData name="Stewart Gale" userId="3647ddd2-6040-41ae-a96d-232c23482af8" providerId="ADAL" clId="{163176A0-02FC-47D8-8D6B-77EA423298B5}" dt="2026-03-25T07:51:06.554" v="39"/>
          <ac:inkMkLst>
            <pc:docMk/>
            <pc:sldMk cId="2530042573" sldId="298"/>
            <ac:inkMk id="19" creationId="{957E9FA0-0D13-7610-3CE8-4755D90EBF81}"/>
          </ac:inkMkLst>
        </pc:inkChg>
        <pc:inkChg chg="add mod">
          <ac:chgData name="Stewart Gale" userId="3647ddd2-6040-41ae-a96d-232c23482af8" providerId="ADAL" clId="{163176A0-02FC-47D8-8D6B-77EA423298B5}" dt="2026-03-25T07:51:06.554" v="39"/>
          <ac:inkMkLst>
            <pc:docMk/>
            <pc:sldMk cId="2530042573" sldId="298"/>
            <ac:inkMk id="20" creationId="{C9B24A2B-5695-4E53-6D84-0F7C33A593AC}"/>
          </ac:inkMkLst>
        </pc:inkChg>
        <pc:inkChg chg="add mod">
          <ac:chgData name="Stewart Gale" userId="3647ddd2-6040-41ae-a96d-232c23482af8" providerId="ADAL" clId="{163176A0-02FC-47D8-8D6B-77EA423298B5}" dt="2026-03-25T07:51:06.554" v="39"/>
          <ac:inkMkLst>
            <pc:docMk/>
            <pc:sldMk cId="2530042573" sldId="298"/>
            <ac:inkMk id="21" creationId="{8F7FA11C-6F67-CB8E-8A51-666BABA72C14}"/>
          </ac:inkMkLst>
        </pc:inkChg>
        <pc:inkChg chg="add mod">
          <ac:chgData name="Stewart Gale" userId="3647ddd2-6040-41ae-a96d-232c23482af8" providerId="ADAL" clId="{163176A0-02FC-47D8-8D6B-77EA423298B5}" dt="2026-03-25T07:51:06.554" v="39"/>
          <ac:inkMkLst>
            <pc:docMk/>
            <pc:sldMk cId="2530042573" sldId="298"/>
            <ac:inkMk id="22" creationId="{515968F0-6256-1E32-0D8E-794A223EB6A9}"/>
          </ac:inkMkLst>
        </pc:inkChg>
        <pc:inkChg chg="add mod">
          <ac:chgData name="Stewart Gale" userId="3647ddd2-6040-41ae-a96d-232c23482af8" providerId="ADAL" clId="{163176A0-02FC-47D8-8D6B-77EA423298B5}" dt="2026-03-25T07:51:04.633" v="37"/>
          <ac:inkMkLst>
            <pc:docMk/>
            <pc:sldMk cId="2530042573" sldId="298"/>
            <ac:inkMk id="24" creationId="{33F3A408-452D-1E1A-6117-292C9C925001}"/>
          </ac:inkMkLst>
        </pc:inkChg>
        <pc:inkChg chg="add mod">
          <ac:chgData name="Stewart Gale" userId="3647ddd2-6040-41ae-a96d-232c23482af8" providerId="ADAL" clId="{163176A0-02FC-47D8-8D6B-77EA423298B5}" dt="2026-03-25T07:51:04.633" v="37"/>
          <ac:inkMkLst>
            <pc:docMk/>
            <pc:sldMk cId="2530042573" sldId="298"/>
            <ac:inkMk id="25" creationId="{CF4CA94A-00C5-BC8C-CBE0-33A4DB4F6D5A}"/>
          </ac:inkMkLst>
        </pc:inkChg>
        <pc:inkChg chg="add mod">
          <ac:chgData name="Stewart Gale" userId="3647ddd2-6040-41ae-a96d-232c23482af8" providerId="ADAL" clId="{163176A0-02FC-47D8-8D6B-77EA423298B5}" dt="2026-03-25T07:51:04.633" v="37"/>
          <ac:inkMkLst>
            <pc:docMk/>
            <pc:sldMk cId="2530042573" sldId="298"/>
            <ac:inkMk id="26" creationId="{65E4273B-72F3-D657-7610-EAAAD66A73C1}"/>
          </ac:inkMkLst>
        </pc:inkChg>
        <pc:inkChg chg="add mod">
          <ac:chgData name="Stewart Gale" userId="3647ddd2-6040-41ae-a96d-232c23482af8" providerId="ADAL" clId="{163176A0-02FC-47D8-8D6B-77EA423298B5}" dt="2026-03-25T07:51:06.554" v="39"/>
          <ac:inkMkLst>
            <pc:docMk/>
            <pc:sldMk cId="2530042573" sldId="298"/>
            <ac:inkMk id="28" creationId="{9647065D-8BC0-D775-B3AB-E04FCCAA90C2}"/>
          </ac:inkMkLst>
        </pc:inkChg>
        <pc:inkChg chg="add mod">
          <ac:chgData name="Stewart Gale" userId="3647ddd2-6040-41ae-a96d-232c23482af8" providerId="ADAL" clId="{163176A0-02FC-47D8-8D6B-77EA423298B5}" dt="2026-03-25T07:51:14.326" v="43"/>
          <ac:inkMkLst>
            <pc:docMk/>
            <pc:sldMk cId="2530042573" sldId="298"/>
            <ac:inkMk id="30" creationId="{72BCD96C-D83C-B703-0EC7-7405CD1BC66A}"/>
          </ac:inkMkLst>
        </pc:inkChg>
        <pc:inkChg chg="add mod">
          <ac:chgData name="Stewart Gale" userId="3647ddd2-6040-41ae-a96d-232c23482af8" providerId="ADAL" clId="{163176A0-02FC-47D8-8D6B-77EA423298B5}" dt="2026-03-25T07:51:14.326" v="43"/>
          <ac:inkMkLst>
            <pc:docMk/>
            <pc:sldMk cId="2530042573" sldId="298"/>
            <ac:inkMk id="31" creationId="{3BA86021-ECDA-CFAC-E6E3-6055D965D697}"/>
          </ac:inkMkLst>
        </pc:inkChg>
        <pc:inkChg chg="add mod">
          <ac:chgData name="Stewart Gale" userId="3647ddd2-6040-41ae-a96d-232c23482af8" providerId="ADAL" clId="{163176A0-02FC-47D8-8D6B-77EA423298B5}" dt="2026-03-25T07:51:14.326" v="43"/>
          <ac:inkMkLst>
            <pc:docMk/>
            <pc:sldMk cId="2530042573" sldId="298"/>
            <ac:inkMk id="32" creationId="{39971DB0-9B3B-BB0B-3841-54B42ADEA8F3}"/>
          </ac:inkMkLst>
        </pc:ink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016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2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69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43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70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962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16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7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12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84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97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B8554-238F-4319-9FE8-3CF5DED974BC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75C13-0D8C-4F9B-99D2-62AAABC3C6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2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0.png"/><Relationship Id="rId4" Type="http://schemas.openxmlformats.org/officeDocument/2006/relationships/image" Target="../media/image3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1.png"/><Relationship Id="rId4" Type="http://schemas.openxmlformats.org/officeDocument/2006/relationships/image" Target="../media/image5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1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0.png"/><Relationship Id="rId4" Type="http://schemas.openxmlformats.org/officeDocument/2006/relationships/image" Target="../media/image6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8715" y="1268788"/>
            <a:ext cx="111306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Rationalise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Denominator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451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814" y="500747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a surd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66333" y="1976162"/>
                <a:ext cx="7307553" cy="24227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3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nor/>
                      </m:rPr>
                      <a:rPr lang="en-GB" sz="13800" b="0" i="0" dirty="0" smtClean="0">
                        <a:solidFill>
                          <a:srgbClr val="01006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3800" dirty="0"/>
                      <m:t>x</m:t>
                    </m:r>
                    <m:r>
                      <a:rPr lang="en-GB" sz="13800" b="0" i="1" dirty="0" smtClean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138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3800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333" y="1976162"/>
                <a:ext cx="7307553" cy="2422779"/>
              </a:xfrm>
              <a:prstGeom prst="rect">
                <a:avLst/>
              </a:prstGeom>
              <a:blipFill>
                <a:blip r:embed="rId2"/>
                <a:stretch>
                  <a:fillRect t="-11055" r="-12604" b="-41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466333" y="5089076"/>
            <a:ext cx="9024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Multiply a surd by itself.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948058" y="2114212"/>
                <a:ext cx="1104899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3800" i="1" dirty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058" y="2114212"/>
                <a:ext cx="1104899" cy="2215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52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Multiply the fractions together.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78278" y="1924276"/>
                <a:ext cx="2958452" cy="3200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278" y="1924276"/>
                <a:ext cx="2958452" cy="3200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61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06279" y="2516257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279" y="2516257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9443" y="2516257"/>
                <a:ext cx="3107004" cy="31440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443" y="2516257"/>
                <a:ext cx="3107004" cy="3144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940" y="4481129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4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93365" y="2516257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365" y="2516257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59260" y="2294391"/>
                <a:ext cx="3107004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260" y="2294391"/>
                <a:ext cx="3107004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544" y="39357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6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16422" y="254866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422" y="254866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 r="-104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34001" y="2293100"/>
                <a:ext cx="3107004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1" y="2293100"/>
                <a:ext cx="3107004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172" y="38976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8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172" y="3897678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0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311" y="2374563"/>
                <a:ext cx="2478831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91" y="2118997"/>
                <a:ext cx="3788281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825" y="4568840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865" y="2097156"/>
                <a:ext cx="2033164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89164" y="1940605"/>
                <a:ext cx="2958452" cy="3200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96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164" y="1940605"/>
                <a:ext cx="2958452" cy="32001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9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760" y="1875290"/>
                <a:ext cx="4369080" cy="34764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7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52965" y="1995034"/>
                <a:ext cx="3450306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965" y="1995034"/>
                <a:ext cx="3450306" cy="29410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703271" y="2899141"/>
                <a:ext cx="223878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271" y="2899141"/>
                <a:ext cx="2238782" cy="16060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20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94" y="2178799"/>
                <a:ext cx="2033164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52965" y="2011363"/>
                <a:ext cx="3450306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965" y="2011363"/>
                <a:ext cx="3450306" cy="29410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043" y="1995034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703271" y="2011363"/>
                <a:ext cx="1927649" cy="294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271" y="2011363"/>
                <a:ext cx="1927649" cy="29410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10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3836" y="1598413"/>
                <a:ext cx="10899321" cy="3193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40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4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GB" sz="14000" dirty="0">
                                  <a:solidFill>
                                    <a:srgbClr val="FF0000"/>
                                  </a:solidFill>
                                </a:rPr>
                                <m:t>Numerator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GB" sz="14000" dirty="0">
                                  <a:solidFill>
                                    <a:srgbClr val="0000FF"/>
                                  </a:solidFill>
                                </a:rPr>
                                <m:t>Denominator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4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36" y="1598413"/>
                <a:ext cx="10899321" cy="3193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0580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06257" y="2234419"/>
                <a:ext cx="2460172" cy="2889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257" y="2234419"/>
                <a:ext cx="2460172" cy="2889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03072" y="1991042"/>
                <a:ext cx="2952014" cy="3003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072" y="1991042"/>
                <a:ext cx="2952014" cy="30038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66429" y="1929720"/>
                <a:ext cx="4019626" cy="3194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88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88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den>
                      </m:f>
                      <m:r>
                        <a:rPr lang="en-GB" sz="8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429" y="1929720"/>
                <a:ext cx="4019626" cy="3194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7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What is the multiplier</a:t>
            </a:r>
          </a:p>
          <a:p>
            <a:pPr algn="ctr"/>
            <a:r>
              <a:rPr lang="en-GB" sz="6000" dirty="0"/>
              <a:t>for a fraction like this?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33937" y="2449662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937" y="2449662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61363" y="2218148"/>
                <a:ext cx="532855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363" y="2218148"/>
                <a:ext cx="532855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6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371" y="179618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surds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)(</m:t>
                    </m:r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8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  <a:blipFill>
                <a:blip r:embed="rId2"/>
                <a:stretch>
                  <a:fillRect t="-10078" r="-5528" b="-39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528275" y="5329622"/>
            <a:ext cx="8266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The surds have disappeared!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02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371" y="179618"/>
            <a:ext cx="11713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key to making a surds disappear!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latin typeface="Cambria Math" panose="02040503050406030204" pitchFamily="18" charset="0"/>
                      </a:rPr>
                      <m:t>−2)(</m:t>
                    </m:r>
                    <m:rad>
                      <m:radPr>
                        <m:degHide m:val="on"/>
                        <m:ctrlPr>
                          <a:rPr lang="en-GB" sz="8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8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8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8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221" y="1247126"/>
                <a:ext cx="8711810" cy="1574021"/>
              </a:xfrm>
              <a:prstGeom prst="rect">
                <a:avLst/>
              </a:prstGeom>
              <a:blipFill>
                <a:blip r:embed="rId2"/>
                <a:stretch>
                  <a:fillRect t="-10078" r="-5528" b="-39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−4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63" y="3141571"/>
                <a:ext cx="10965152" cy="16060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91" y="5068012"/>
                <a:ext cx="3791466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490175" y="5378608"/>
            <a:ext cx="8277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prstClr val="black"/>
                </a:solidFill>
              </a:rPr>
              <a:t>The surds have disappeared!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81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44781" y="2260443"/>
                <a:ext cx="5722397" cy="3144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781" y="2260443"/>
                <a:ext cx="5722397" cy="31440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8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586" y="5344886"/>
            <a:ext cx="1304411" cy="130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70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055454" y="197608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454" y="197608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415" y="4180707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33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070821" y="199370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821" y="199370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8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586" y="5344886"/>
            <a:ext cx="1304411" cy="130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6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44781" y="1993709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1− </m:t>
                          </m:r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9600" b="0" i="1" smtClean="0">
                              <a:solidFill>
                                <a:srgbClr val="FF3300"/>
                              </a:solidFill>
                              <a:latin typeface="Cambria Math" panose="02040503050406030204" pitchFamily="18" charset="0"/>
                            </a:rPr>
                            <m:t>1− </m:t>
                          </m:r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FF33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781" y="1993709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2" name="Picture 22" descr="File:Green tick.svg - Wikimedia Commons">
            <a:extLst>
              <a:ext uri="{FF2B5EF4-FFF2-40B4-BE49-F238E27FC236}">
                <a16:creationId xmlns:a16="http://schemas.microsoft.com/office/drawing/2014/main" id="{4CF87314-FF0C-FE57-B642-F8918BCC4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372" y="4198326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965" y="2260443"/>
                <a:ext cx="3916392" cy="3144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159828" y="2053615"/>
                <a:ext cx="5722397" cy="3476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9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9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96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96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9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28" y="2053615"/>
                <a:ext cx="5722397" cy="34764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1051" y="180005"/>
            <a:ext cx="11691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Is this the </a:t>
            </a:r>
            <a:r>
              <a:rPr lang="en-GB" sz="6000" b="1" dirty="0"/>
              <a:t>correct</a:t>
            </a:r>
            <a:r>
              <a:rPr lang="en-GB" sz="6000" dirty="0"/>
              <a:t> multiplier</a:t>
            </a:r>
          </a:p>
          <a:p>
            <a:pPr algn="ctr"/>
            <a:r>
              <a:rPr lang="en-GB" sz="6000" dirty="0"/>
              <a:t>to rationalise the denominator?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88" y="4816929"/>
            <a:ext cx="1749630" cy="174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56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6250" y="2211457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0" y="2211457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58244" y="2086807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244" y="2086807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284767" y="2086807"/>
                <a:ext cx="3308520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767" y="2086807"/>
                <a:ext cx="3308520" cy="24159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213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i="0" strike="noStrike" dirty="0">
                <a:solidFill>
                  <a:srgbClr val="000000"/>
                </a:solidFill>
                <a:effectLst/>
              </a:rPr>
              <a:t>To </a:t>
            </a:r>
            <a:r>
              <a:rPr lang="en-GB" sz="5400" b="1" i="0" strike="noStrike" dirty="0">
                <a:solidFill>
                  <a:srgbClr val="000000"/>
                </a:solidFill>
                <a:effectLst/>
              </a:rPr>
              <a:t>rationalise the </a:t>
            </a:r>
            <a:r>
              <a:rPr lang="en-GB" sz="5400" b="1" dirty="0">
                <a:solidFill>
                  <a:srgbClr val="000000"/>
                </a:solidFill>
              </a:rPr>
              <a:t>d</a:t>
            </a:r>
            <a:r>
              <a:rPr lang="en-GB" sz="5400" b="1" i="0" strike="noStrike" dirty="0">
                <a:solidFill>
                  <a:srgbClr val="000000"/>
                </a:solidFill>
                <a:effectLst/>
              </a:rPr>
              <a:t>enominator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</a:rPr>
              <a:t>you make sure the denominator </a:t>
            </a:r>
          </a:p>
          <a:p>
            <a:pPr algn="ctr"/>
            <a:r>
              <a:rPr lang="en-GB" sz="5400" b="1" dirty="0">
                <a:solidFill>
                  <a:srgbClr val="000000"/>
                </a:solidFill>
              </a:rPr>
              <a:t>does not </a:t>
            </a:r>
            <a:r>
              <a:rPr lang="en-GB" sz="5400" dirty="0">
                <a:solidFill>
                  <a:srgbClr val="000000"/>
                </a:solidFill>
              </a:rPr>
              <a:t>contain a surd. </a:t>
            </a:r>
            <a:r>
              <a:rPr lang="en-GB" sz="5400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811847" y="3083105"/>
            <a:ext cx="5213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Not Rationalised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1322" y="3083105"/>
            <a:ext cx="33448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</a:rPr>
              <a:t>Rationalised</a:t>
            </a:r>
            <a:endParaRPr lang="en-GB" sz="2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12817" y="3914103"/>
                <a:ext cx="2430237" cy="2523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15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15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817" y="3914103"/>
                <a:ext cx="2430237" cy="25232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18648" y="3869731"/>
                <a:ext cx="2430237" cy="256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15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15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648" y="3869731"/>
                <a:ext cx="2430237" cy="25676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692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1308" y="324229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2195128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95128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01994" y="2070478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994" y="2070478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857021" y="2070478"/>
                <a:ext cx="4176397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 + 2</m:t>
                          </m:r>
                        </m:num>
                        <m:den>
                          <m: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021" y="2070478"/>
                <a:ext cx="4176397" cy="24159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667500" y="5034309"/>
                <a:ext cx="4886947" cy="13307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720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en-US" sz="7200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500" y="5034309"/>
                <a:ext cx="4886947" cy="1330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967" y="109812"/>
            <a:ext cx="113122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Rationalise the Denominator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1499112"/>
                <a:ext cx="3295907" cy="2381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99112"/>
                <a:ext cx="3295907" cy="2381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01994" y="1374462"/>
                <a:ext cx="4855027" cy="2630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994" y="1374462"/>
                <a:ext cx="4855027" cy="26303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955313" y="1374462"/>
                <a:ext cx="3999121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4(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313" y="1374462"/>
                <a:ext cx="3999121" cy="2415918"/>
              </a:xfrm>
              <a:prstGeom prst="rect">
                <a:avLst/>
              </a:prstGeom>
              <a:blipFill>
                <a:blip r:embed="rId4"/>
                <a:stretch>
                  <a:fillRect r="-1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72310" y="4161451"/>
                <a:ext cx="5272625" cy="2415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2(</m:t>
                          </m:r>
                          <m:rad>
                            <m:radPr>
                              <m:degHide m:val="on"/>
                              <m:ctrlPr>
                                <a:rPr lang="en-GB" sz="7200" i="1" smtClean="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>
                                  <a:solidFill>
                                    <a:srgbClr val="9933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sz="7200" b="0" i="0" smtClean="0">
                              <a:solidFill>
                                <a:srgbClr val="9933FF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7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310" y="4161451"/>
                <a:ext cx="5272625" cy="2415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41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369869" y="5456989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18874" y="1881523"/>
                <a:ext cx="4154252" cy="3575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874" y="1881523"/>
                <a:ext cx="4154252" cy="35754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4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412781" y="5348220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94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412781" y="5348220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03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2581509" y="5308552"/>
            <a:ext cx="7268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Not Rationalised</a:t>
            </a:r>
            <a:endParaRPr lang="en-GB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71867" y="1583731"/>
                <a:ext cx="5248266" cy="3666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 +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67" y="1583731"/>
                <a:ext cx="5248266" cy="3666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369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282783" y="5352340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46748" y="1627274"/>
                <a:ext cx="4154252" cy="3563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48" y="1627274"/>
                <a:ext cx="4154252" cy="35633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42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" y="201988"/>
            <a:ext cx="1196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i="0" strike="noStrike" dirty="0">
                <a:solidFill>
                  <a:srgbClr val="000000"/>
                </a:solidFill>
                <a:effectLst/>
              </a:rPr>
              <a:t>Rationalised or Not?</a:t>
            </a:r>
            <a:endParaRPr lang="en-GB" sz="9600" dirty="0"/>
          </a:p>
        </p:txBody>
      </p:sp>
      <p:sp>
        <p:nvSpPr>
          <p:cNvPr id="8" name="Rectangle 7"/>
          <p:cNvSpPr/>
          <p:nvPr/>
        </p:nvSpPr>
        <p:spPr>
          <a:xfrm>
            <a:off x="3369869" y="5292224"/>
            <a:ext cx="54522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00B050"/>
                </a:solidFill>
              </a:rPr>
              <a:t>Rationalised</a:t>
            </a:r>
            <a:endParaRPr lang="en-GB" sz="44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71867" y="1583731"/>
                <a:ext cx="5248266" cy="3563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6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16600" b="1" i="1">
                                  <a:latin typeface="Cambria Math" panose="02040503050406030204" pitchFamily="18" charset="0"/>
                                </a:rPr>
                                <m:t> + </m:t>
                              </m:r>
                              <m:rad>
                                <m:radPr>
                                  <m:degHide m:val="on"/>
                                  <m:ctrlPr>
                                    <a:rPr lang="en-GB" sz="16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16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16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6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67" y="1583731"/>
                <a:ext cx="5248266" cy="35633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55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368</Words>
  <Application>Microsoft Office PowerPoint</Application>
  <PresentationFormat>Widescreen</PresentationFormat>
  <Paragraphs>122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37</cp:revision>
  <dcterms:created xsi:type="dcterms:W3CDTF">2016-02-06T08:04:20Z</dcterms:created>
  <dcterms:modified xsi:type="dcterms:W3CDTF">2026-03-25T08:17:49Z</dcterms:modified>
</cp:coreProperties>
</file>